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1" r:id="rId3"/>
    <p:sldId id="257"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90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685B33-4A8D-4FD8-AEA6-C9726B223EF1}"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7A9DE-E508-4E15-AF9A-7E4D350460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85B33-4A8D-4FD8-AEA6-C9726B223EF1}"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7A9DE-E508-4E15-AF9A-7E4D350460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6685B33-4A8D-4FD8-AEA6-C9726B223EF1}"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7A9DE-E508-4E15-AF9A-7E4D350460C2}"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85B33-4A8D-4FD8-AEA6-C9726B223EF1}"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7A9DE-E508-4E15-AF9A-7E4D350460C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85B33-4A8D-4FD8-AEA6-C9726B223EF1}" type="datetimeFigureOut">
              <a:rPr lang="en-US" smtClean="0"/>
              <a:t>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7A9DE-E508-4E15-AF9A-7E4D350460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6685B33-4A8D-4FD8-AEA6-C9726B223EF1}"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7A9DE-E508-4E15-AF9A-7E4D350460C2}"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685B33-4A8D-4FD8-AEA6-C9726B223EF1}" type="datetimeFigureOut">
              <a:rPr lang="en-US" smtClean="0"/>
              <a:t>11/4/2013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7A9DE-E508-4E15-AF9A-7E4D350460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685B33-4A8D-4FD8-AEA6-C9726B223EF1}" type="datetimeFigureOut">
              <a:rPr lang="en-US" smtClean="0"/>
              <a:t>11/4/2013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7A9DE-E508-4E15-AF9A-7E4D350460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6685B33-4A8D-4FD8-AEA6-C9726B223EF1}" type="datetimeFigureOut">
              <a:rPr lang="en-US" smtClean="0"/>
              <a:t>11/4/2013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7A9DE-E508-4E15-AF9A-7E4D350460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6685B33-4A8D-4FD8-AEA6-C9726B223EF1}"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7A9DE-E508-4E15-AF9A-7E4D350460C2}"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685B33-4A8D-4FD8-AEA6-C9726B223EF1}" type="datetimeFigureOut">
              <a:rPr lang="en-US" smtClean="0"/>
              <a:t>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7A9DE-E508-4E15-AF9A-7E4D350460C2}"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6685B33-4A8D-4FD8-AEA6-C9726B223EF1}" type="datetimeFigureOut">
              <a:rPr lang="en-US" smtClean="0"/>
              <a:t>11/4/2013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AA7A9DE-E508-4E15-AF9A-7E4D350460C2}"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7772400" cy="3657600"/>
          </a:xfrm>
        </p:spPr>
        <p:txBody>
          <a:bodyPr>
            <a:noAutofit/>
          </a:bodyPr>
          <a:lstStyle/>
          <a:p>
            <a:r>
              <a:rPr lang="en-US" sz="8000" dirty="0" smtClean="0"/>
              <a:t>Record Management System Training</a:t>
            </a:r>
            <a:endParaRPr lang="en-US" sz="8000" dirty="0"/>
          </a:p>
        </p:txBody>
      </p:sp>
    </p:spTree>
    <p:extLst>
      <p:ext uri="{BB962C8B-B14F-4D97-AF65-F5344CB8AC3E}">
        <p14:creationId xmlns:p14="http://schemas.microsoft.com/office/powerpoint/2010/main" val="292765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Inform the trainees </a:t>
            </a:r>
            <a:r>
              <a:rPr lang="en-US" dirty="0"/>
              <a:t>how to properly use the Record Management </a:t>
            </a:r>
            <a:r>
              <a:rPr lang="en-US" dirty="0" smtClean="0"/>
              <a:t>System.</a:t>
            </a:r>
          </a:p>
          <a:p>
            <a:r>
              <a:rPr lang="en-US" dirty="0" smtClean="0"/>
              <a:t>Increase </a:t>
            </a:r>
            <a:r>
              <a:rPr lang="en-US" dirty="0"/>
              <a:t>the productivity of </a:t>
            </a:r>
            <a:r>
              <a:rPr lang="en-US" dirty="0" smtClean="0"/>
              <a:t>users.</a:t>
            </a:r>
          </a:p>
          <a:p>
            <a:r>
              <a:rPr lang="en-US" dirty="0" smtClean="0"/>
              <a:t>Explain to the trainees the actual work flow of the System.</a:t>
            </a:r>
          </a:p>
          <a:p>
            <a:r>
              <a:rPr lang="en-US" dirty="0" smtClean="0"/>
              <a:t>Let the trainees know the advantages of using the RMS. </a:t>
            </a:r>
            <a:endParaRPr lang="en-US" dirty="0"/>
          </a:p>
        </p:txBody>
      </p:sp>
      <p:sp>
        <p:nvSpPr>
          <p:cNvPr id="3" name="Title 2"/>
          <p:cNvSpPr>
            <a:spLocks noGrp="1"/>
          </p:cNvSpPr>
          <p:nvPr>
            <p:ph type="title"/>
          </p:nvPr>
        </p:nvSpPr>
        <p:spPr/>
        <p:txBody>
          <a:bodyPr/>
          <a:lstStyle/>
          <a:p>
            <a:r>
              <a:rPr lang="en-US" dirty="0" smtClean="0"/>
              <a:t>RMS Training Objective</a:t>
            </a:r>
            <a:endParaRPr lang="en-US" dirty="0"/>
          </a:p>
        </p:txBody>
      </p:sp>
    </p:spTree>
    <p:extLst>
      <p:ext uri="{BB962C8B-B14F-4D97-AF65-F5344CB8AC3E}">
        <p14:creationId xmlns:p14="http://schemas.microsoft.com/office/powerpoint/2010/main" val="3642003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2286000"/>
            <a:ext cx="7408333" cy="4191000"/>
          </a:xfrm>
        </p:spPr>
        <p:txBody>
          <a:bodyPr>
            <a:normAutofit fontScale="92500"/>
          </a:bodyPr>
          <a:lstStyle/>
          <a:p>
            <a:pPr marL="274320" lvl="1"/>
            <a:r>
              <a:rPr lang="en-US" sz="2400" dirty="0" smtClean="0"/>
              <a:t>Records Management - refers </a:t>
            </a:r>
            <a:r>
              <a:rPr lang="en-US" sz="2400" dirty="0"/>
              <a:t>to the managerial activities involved with respect to the records creation, record maintenance and use, transmission, retention, and records disposition in order to achieve adequate and proper documentation of policies and transactions of government for its efficient, effective and economical operation</a:t>
            </a:r>
            <a:r>
              <a:rPr lang="en-US" sz="2400" dirty="0" smtClean="0"/>
              <a:t>.</a:t>
            </a:r>
          </a:p>
          <a:p>
            <a:pPr marL="274320" lvl="1"/>
            <a:r>
              <a:rPr lang="en-US" sz="2400" dirty="0" smtClean="0"/>
              <a:t>RMS </a:t>
            </a:r>
            <a:r>
              <a:rPr lang="en-US" sz="2400" dirty="0"/>
              <a:t>can manage the entire cycle of records from creating document profile (include barcoding and scanning documents) </a:t>
            </a:r>
            <a:endParaRPr lang="en-US" sz="2400" dirty="0"/>
          </a:p>
          <a:p>
            <a:pPr marL="274320" lvl="1"/>
            <a:r>
              <a:rPr lang="en-US" sz="2400" dirty="0" smtClean="0"/>
              <a:t>RMS also include D</a:t>
            </a:r>
            <a:r>
              <a:rPr lang="en-US" sz="2400" dirty="0" smtClean="0"/>
              <a:t>ocument trail process up to </a:t>
            </a:r>
            <a:r>
              <a:rPr lang="en-US" sz="2400" dirty="0"/>
              <a:t>archiving</a:t>
            </a:r>
            <a:r>
              <a:rPr lang="en-US" sz="2400" dirty="0" smtClean="0"/>
              <a:t>.</a:t>
            </a:r>
          </a:p>
          <a:p>
            <a:pPr marL="274320" lvl="1"/>
            <a:r>
              <a:rPr lang="en-US" sz="2400" dirty="0" smtClean="0"/>
              <a:t> </a:t>
            </a:r>
            <a:r>
              <a:rPr lang="en-US" sz="2400" dirty="0"/>
              <a:t>It also includes Documents Disposal Schedule</a:t>
            </a:r>
            <a:r>
              <a:rPr lang="en-US" sz="2400" dirty="0" smtClean="0"/>
              <a:t>.</a:t>
            </a:r>
            <a:endParaRPr lang="en-US" sz="1800" dirty="0"/>
          </a:p>
          <a:p>
            <a:endParaRPr lang="en-US" dirty="0"/>
          </a:p>
        </p:txBody>
      </p:sp>
      <p:sp>
        <p:nvSpPr>
          <p:cNvPr id="3" name="Title 2"/>
          <p:cNvSpPr>
            <a:spLocks noGrp="1"/>
          </p:cNvSpPr>
          <p:nvPr>
            <p:ph type="title"/>
          </p:nvPr>
        </p:nvSpPr>
        <p:spPr>
          <a:xfrm>
            <a:off x="457200" y="533400"/>
            <a:ext cx="8229600" cy="1490472"/>
          </a:xfrm>
        </p:spPr>
        <p:txBody>
          <a:bodyPr>
            <a:normAutofit/>
          </a:bodyPr>
          <a:lstStyle/>
          <a:p>
            <a:r>
              <a:rPr lang="en-US" dirty="0" smtClean="0"/>
              <a:t>What is Record Management System?</a:t>
            </a:r>
            <a:endParaRPr lang="en-US" dirty="0"/>
          </a:p>
        </p:txBody>
      </p:sp>
    </p:spTree>
    <p:extLst>
      <p:ext uri="{BB962C8B-B14F-4D97-AF65-F5344CB8AC3E}">
        <p14:creationId xmlns:p14="http://schemas.microsoft.com/office/powerpoint/2010/main" val="2304212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normAutofit fontScale="92500" lnSpcReduction="10000"/>
          </a:bodyPr>
          <a:lstStyle/>
          <a:p>
            <a:pPr lvl="0" fontAlgn="auto" hangingPunct="0"/>
            <a:r>
              <a:rPr lang="en-US" dirty="0"/>
              <a:t>Improves document records safety.</a:t>
            </a:r>
          </a:p>
          <a:p>
            <a:pPr lvl="0" fontAlgn="auto" hangingPunct="0"/>
            <a:r>
              <a:rPr lang="en-US" dirty="0"/>
              <a:t>Facilitates the electronic </a:t>
            </a:r>
            <a:r>
              <a:rPr lang="en-US" dirty="0" smtClean="0"/>
              <a:t>capture images </a:t>
            </a:r>
            <a:r>
              <a:rPr lang="en-US" dirty="0"/>
              <a:t>of documents at its source.</a:t>
            </a:r>
          </a:p>
          <a:p>
            <a:pPr lvl="0" fontAlgn="auto" hangingPunct="0"/>
            <a:r>
              <a:rPr lang="en-US" dirty="0"/>
              <a:t>Facilitates coordination and information sharing both internal and external to the participating offices</a:t>
            </a:r>
            <a:r>
              <a:rPr lang="en-US" dirty="0" smtClean="0"/>
              <a:t>.</a:t>
            </a:r>
            <a:endParaRPr lang="en-US" dirty="0"/>
          </a:p>
          <a:p>
            <a:pPr lvl="0" fontAlgn="auto" hangingPunct="0"/>
            <a:r>
              <a:rPr lang="en-US" dirty="0"/>
              <a:t>Improved, Faster and Flexible search of document records.</a:t>
            </a:r>
          </a:p>
          <a:p>
            <a:pPr lvl="0" fontAlgn="auto" hangingPunct="0"/>
            <a:r>
              <a:rPr lang="en-US" dirty="0"/>
              <a:t>Controlled and improved Document Distribution</a:t>
            </a:r>
          </a:p>
          <a:p>
            <a:pPr lvl="0" fontAlgn="auto" hangingPunct="0"/>
            <a:r>
              <a:rPr lang="en-US" dirty="0"/>
              <a:t>Disaster Recovery and Easy way to back up documents</a:t>
            </a:r>
          </a:p>
          <a:p>
            <a:pPr lvl="0" fontAlgn="auto" hangingPunct="0"/>
            <a:r>
              <a:rPr lang="en-US" dirty="0"/>
              <a:t>Documents remain centrally stored as electronic images.</a:t>
            </a:r>
          </a:p>
          <a:p>
            <a:pPr lvl="0" fontAlgn="auto" hangingPunct="0"/>
            <a:r>
              <a:rPr lang="en-US" dirty="0"/>
              <a:t>Digital Archiving and Disposition</a:t>
            </a:r>
          </a:p>
          <a:p>
            <a:pPr lvl="0" fontAlgn="auto" hangingPunct="0"/>
            <a:r>
              <a:rPr lang="en-US" dirty="0"/>
              <a:t>Improves flow of documents</a:t>
            </a:r>
          </a:p>
          <a:p>
            <a:endParaRPr lang="en-US" dirty="0"/>
          </a:p>
        </p:txBody>
      </p:sp>
      <p:sp>
        <p:nvSpPr>
          <p:cNvPr id="3" name="Title 2"/>
          <p:cNvSpPr>
            <a:spLocks noGrp="1"/>
          </p:cNvSpPr>
          <p:nvPr>
            <p:ph type="title"/>
          </p:nvPr>
        </p:nvSpPr>
        <p:spPr/>
        <p:txBody>
          <a:bodyPr/>
          <a:lstStyle/>
          <a:p>
            <a:r>
              <a:rPr lang="en-US" dirty="0" smtClean="0"/>
              <a:t>Advantages </a:t>
            </a:r>
            <a:r>
              <a:rPr lang="en-US" dirty="0" smtClean="0"/>
              <a:t>of</a:t>
            </a:r>
            <a:r>
              <a:rPr lang="en-US" dirty="0" smtClean="0"/>
              <a:t> </a:t>
            </a:r>
            <a:r>
              <a:rPr lang="en-US" dirty="0"/>
              <a:t>u</a:t>
            </a:r>
            <a:r>
              <a:rPr lang="en-US" dirty="0" smtClean="0"/>
              <a:t>sing </a:t>
            </a:r>
            <a:r>
              <a:rPr lang="en-US" dirty="0" smtClean="0"/>
              <a:t>RMS</a:t>
            </a:r>
            <a:endParaRPr lang="en-US" dirty="0"/>
          </a:p>
        </p:txBody>
      </p:sp>
    </p:spTree>
    <p:extLst>
      <p:ext uri="{BB962C8B-B14F-4D97-AF65-F5344CB8AC3E}">
        <p14:creationId xmlns:p14="http://schemas.microsoft.com/office/powerpoint/2010/main" val="36318798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86000"/>
            <a:ext cx="7408333" cy="3840163"/>
          </a:xfrm>
        </p:spPr>
        <p:txBody>
          <a:bodyPr>
            <a:normAutofit/>
          </a:bodyPr>
          <a:lstStyle/>
          <a:p>
            <a:pPr hangingPunct="0"/>
            <a:r>
              <a:rPr lang="en-US" dirty="0"/>
              <a:t>Keeps records </a:t>
            </a:r>
            <a:r>
              <a:rPr lang="en-US" dirty="0" smtClean="0"/>
              <a:t>safely.</a:t>
            </a:r>
            <a:endParaRPr lang="en-US" dirty="0" smtClean="0"/>
          </a:p>
          <a:p>
            <a:pPr lvl="0" fontAlgn="auto" hangingPunct="0"/>
            <a:r>
              <a:rPr lang="en-US" dirty="0" smtClean="0"/>
              <a:t>Improved </a:t>
            </a:r>
            <a:r>
              <a:rPr lang="en-US" dirty="0"/>
              <a:t>Documents Information, reduced time to complete processes of Documents, and improves the day by day operation of all the document processes in an office leading to an improve flow of information.</a:t>
            </a:r>
          </a:p>
          <a:p>
            <a:pPr lvl="0" fontAlgn="auto" hangingPunct="0"/>
            <a:r>
              <a:rPr lang="en-US" dirty="0"/>
              <a:t>Improved recipient service and satisfaction</a:t>
            </a:r>
            <a:r>
              <a:rPr lang="en-US" dirty="0" smtClean="0"/>
              <a:t>.</a:t>
            </a:r>
          </a:p>
          <a:p>
            <a:pPr marL="0" indent="0">
              <a:buNone/>
            </a:pPr>
            <a:endParaRPr lang="en-US" dirty="0"/>
          </a:p>
        </p:txBody>
      </p:sp>
      <p:sp>
        <p:nvSpPr>
          <p:cNvPr id="3" name="Title 2"/>
          <p:cNvSpPr>
            <a:spLocks noGrp="1"/>
          </p:cNvSpPr>
          <p:nvPr>
            <p:ph type="title"/>
          </p:nvPr>
        </p:nvSpPr>
        <p:spPr/>
        <p:txBody>
          <a:bodyPr/>
          <a:lstStyle/>
          <a:p>
            <a:r>
              <a:rPr lang="en-US" dirty="0" smtClean="0"/>
              <a:t>RMS Goals and Objectives</a:t>
            </a:r>
            <a:endParaRPr lang="en-US" dirty="0"/>
          </a:p>
        </p:txBody>
      </p:sp>
    </p:spTree>
    <p:extLst>
      <p:ext uri="{BB962C8B-B14F-4D97-AF65-F5344CB8AC3E}">
        <p14:creationId xmlns:p14="http://schemas.microsoft.com/office/powerpoint/2010/main" val="2034920314"/>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510</TotalTime>
  <Words>265</Words>
  <Application>Microsoft Office PowerPoint</Application>
  <PresentationFormat>On-screen Show (4:3)</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Waveform</vt:lpstr>
      <vt:lpstr>Record Management System Training</vt:lpstr>
      <vt:lpstr>RMS Training Objective</vt:lpstr>
      <vt:lpstr>What is Record Management System?</vt:lpstr>
      <vt:lpstr>Advantages of using RMS</vt:lpstr>
      <vt:lpstr>RMS Goals and Objectives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acelene</dc:creator>
  <cp:lastModifiedBy>acelene</cp:lastModifiedBy>
  <cp:revision>17</cp:revision>
  <dcterms:created xsi:type="dcterms:W3CDTF">2013-11-03T05:24:31Z</dcterms:created>
  <dcterms:modified xsi:type="dcterms:W3CDTF">2013-11-04T13:52:53Z</dcterms:modified>
</cp:coreProperties>
</file>