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2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7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8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 spc="8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tcs/dss/selectApiDataDetailView.do?publicDataPk=15016368" TargetMode="External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.go.kr/tcs/dss/selectApiDataDetailView.do?publicDataPk=15043378" TargetMode="External"/><Relationship Id="rId4" Type="http://schemas.openxmlformats.org/officeDocument/2006/relationships/hyperlink" Target="https://www.data.go.kr/tcs/dss/selectApiDataDetailView.do?publicDataPk=1505946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추상적 네온 주황색과 파란색">
            <a:extLst>
              <a:ext uri="{FF2B5EF4-FFF2-40B4-BE49-F238E27FC236}">
                <a16:creationId xmlns:a16="http://schemas.microsoft.com/office/drawing/2014/main" id="{C416B96D-D9DD-4165-AC14-AF60009F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3C43CA6-01AF-41E7-8C55-D38ED4945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ko-KR" altLang="en-US" sz="5200" dirty="0">
                <a:solidFill>
                  <a:srgbClr val="FFFFFF"/>
                </a:solidFill>
              </a:rPr>
              <a:t>모바일 프로그래밍</a:t>
            </a:r>
            <a:br>
              <a:rPr lang="en-US" altLang="ko-KR" sz="5200" dirty="0">
                <a:solidFill>
                  <a:srgbClr val="FFFFFF"/>
                </a:solidFill>
              </a:rPr>
            </a:br>
            <a:r>
              <a:rPr lang="ko-KR" altLang="en-US" sz="5200" dirty="0">
                <a:solidFill>
                  <a:srgbClr val="FFFFFF"/>
                </a:solidFill>
              </a:rPr>
              <a:t>기말프로젝트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358908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BFFC63-5883-4E55-8D13-3D9E9F295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1F576E5-FD10-4A43-A280-DC00D28E9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63C8D87-1D7E-4363-9EED-B5D6504A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126534E-CE8C-48C7-8EB3-73EA2642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20403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앱 소개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E6E8A23C-E1CE-4133-A968-A92BF20F0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3033" y="2402945"/>
            <a:ext cx="3836168" cy="3726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200" dirty="0"/>
              <a:t>저는 </a:t>
            </a:r>
            <a:r>
              <a:rPr lang="en-US" altLang="ko-KR" sz="2200" dirty="0" err="1"/>
              <a:t>api</a:t>
            </a:r>
            <a:r>
              <a:rPr lang="ko-KR" altLang="en-US" sz="2200" dirty="0" err="1"/>
              <a:t>를</a:t>
            </a:r>
            <a:r>
              <a:rPr lang="en-US" altLang="ko-KR" sz="2200" dirty="0"/>
              <a:t> </a:t>
            </a:r>
            <a:r>
              <a:rPr lang="ko-KR" altLang="en-US" sz="2200" dirty="0"/>
              <a:t>활용하여 날씨</a:t>
            </a:r>
            <a:r>
              <a:rPr lang="en-US" altLang="ko-KR" sz="2200" dirty="0"/>
              <a:t>, </a:t>
            </a:r>
            <a:r>
              <a:rPr lang="ko-KR" altLang="en-US" sz="2200" dirty="0"/>
              <a:t>황사 정보</a:t>
            </a:r>
            <a:r>
              <a:rPr lang="en-US" altLang="ko-KR" sz="2200" dirty="0"/>
              <a:t>, </a:t>
            </a:r>
            <a:r>
              <a:rPr lang="ko-KR" altLang="en-US" sz="2200" dirty="0"/>
              <a:t>중기 예보</a:t>
            </a:r>
            <a:r>
              <a:rPr lang="en-US" altLang="ko-KR" sz="2200" dirty="0"/>
              <a:t>, </a:t>
            </a:r>
            <a:r>
              <a:rPr lang="ko-KR" altLang="en-US" sz="2200" dirty="0"/>
              <a:t>금일 코로나 </a:t>
            </a:r>
            <a:r>
              <a:rPr lang="ko-KR" altLang="en-US" sz="2200" dirty="0" err="1"/>
              <a:t>확진자를</a:t>
            </a:r>
            <a:r>
              <a:rPr lang="en-US" altLang="ko-KR" sz="2200" dirty="0"/>
              <a:t> </a:t>
            </a:r>
            <a:r>
              <a:rPr lang="ko-KR" altLang="en-US" sz="2200" dirty="0"/>
              <a:t>알 수 있는 날씨 앱을 만들었습니다</a:t>
            </a:r>
            <a:r>
              <a:rPr lang="en-US" altLang="ko-KR" sz="2200" dirty="0"/>
              <a:t>. </a:t>
            </a:r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50B14194-7FC9-453D-91BD-3EE984FEFAF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" b="5051"/>
          <a:stretch/>
        </p:blipFill>
        <p:spPr bwMode="auto">
          <a:xfrm>
            <a:off x="5820448" y="2395474"/>
            <a:ext cx="1851461" cy="373361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77FF66-70F9-431B-BB9A-AA636006BB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"/>
          <a:stretch/>
        </p:blipFill>
        <p:spPr>
          <a:xfrm>
            <a:off x="9156954" y="2395474"/>
            <a:ext cx="1744390" cy="37336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3C7E58-8AE9-4DE3-A334-6C7F1E6379CD}"/>
              </a:ext>
            </a:extLst>
          </p:cNvPr>
          <p:cNvSpPr txBox="1"/>
          <p:nvPr/>
        </p:nvSpPr>
        <p:spPr>
          <a:xfrm>
            <a:off x="6223213" y="191834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참고 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71D364-4008-4688-AC73-F53B2C8D2AEF}"/>
              </a:ext>
            </a:extLst>
          </p:cNvPr>
          <p:cNvSpPr txBox="1"/>
          <p:nvPr/>
        </p:nvSpPr>
        <p:spPr>
          <a:xfrm>
            <a:off x="9500642" y="1933305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만든 앱</a:t>
            </a:r>
          </a:p>
        </p:txBody>
      </p:sp>
    </p:spTree>
    <p:extLst>
      <p:ext uri="{BB962C8B-B14F-4D97-AF65-F5344CB8AC3E}">
        <p14:creationId xmlns:p14="http://schemas.microsoft.com/office/powerpoint/2010/main" val="167237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40C5D5-6C8D-4E52-A87F-94BF781A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EA4EA2-EDA0-49F7-A434-B320981F2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1E2AE82-EE6A-43E5-BD07-8DAFC2F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77073F7-B9BE-45C7-BC4A-B112F6C0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614972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1 </a:t>
            </a:r>
            <a:r>
              <a:rPr lang="ko-KR" altLang="en-US" dirty="0"/>
              <a:t>현재 날씨</a:t>
            </a:r>
            <a:r>
              <a:rPr lang="en-US" altLang="ko-KR" dirty="0"/>
              <a:t> </a:t>
            </a:r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B2FDE-AD8F-4DCC-8923-4BEE6F679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514600"/>
            <a:ext cx="4777491" cy="361448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현재 날씨에서는 현재 시간을 기준으로 날씨 상태를 확인 할 수 있습니다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지역을 입력하지 않으면 토스트 메시지를 통해 지역을 입력하라는 문구를 출력하게 만들었습니다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날씨를 알고 싶은 지역을 입력하고 날씨 확인하기 버튼을 누르면 해당 지역의 날씨</a:t>
            </a:r>
            <a:r>
              <a:rPr lang="en-US" altLang="ko-KR" sz="1800" dirty="0"/>
              <a:t>(</a:t>
            </a:r>
            <a:r>
              <a:rPr lang="ko-KR" altLang="en-US" sz="1800" dirty="0"/>
              <a:t>하늘상태</a:t>
            </a:r>
            <a:r>
              <a:rPr lang="en-US" altLang="ko-KR" sz="1800" dirty="0"/>
              <a:t>), </a:t>
            </a:r>
            <a:r>
              <a:rPr lang="ko-KR" altLang="en-US" sz="1800" dirty="0"/>
              <a:t>기온</a:t>
            </a:r>
            <a:r>
              <a:rPr lang="en-US" altLang="ko-KR" sz="1800" dirty="0"/>
              <a:t>, </a:t>
            </a:r>
            <a:r>
              <a:rPr lang="ko-KR" altLang="en-US" sz="1800" dirty="0"/>
              <a:t>습도를 확인할 수 있습니다</a:t>
            </a:r>
            <a:r>
              <a:rPr lang="en-US" altLang="ko-KR" sz="1800" dirty="0"/>
              <a:t>.</a:t>
            </a:r>
          </a:p>
        </p:txBody>
      </p:sp>
      <p:pic>
        <p:nvPicPr>
          <p:cNvPr id="7" name="그림 6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50EB77E0-84E1-4936-9B6C-4817242EBA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6"/>
          <a:stretch/>
        </p:blipFill>
        <p:spPr>
          <a:xfrm>
            <a:off x="6410415" y="2514600"/>
            <a:ext cx="1694573" cy="361448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E84CEB7-BC14-4A67-96FB-C8106E37929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6"/>
          <a:stretch/>
        </p:blipFill>
        <p:spPr>
          <a:xfrm>
            <a:off x="9260799" y="2514600"/>
            <a:ext cx="1694573" cy="3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8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40C5D5-6C8D-4E52-A87F-94BF781A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7EA4EA2-EDA0-49F7-A434-B320981F2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1E2AE82-EE6A-43E5-BD07-8DAFC2F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77073F7-B9BE-45C7-BC4A-B112F6C0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614972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기능</a:t>
            </a:r>
            <a:r>
              <a:rPr lang="en-US" altLang="ko-KR"/>
              <a:t>2 </a:t>
            </a:r>
            <a:r>
              <a:rPr lang="ko-KR" altLang="en-US"/>
              <a:t>황사 정보</a:t>
            </a:r>
            <a:r>
              <a:rPr lang="en-US" altLang="ko-KR"/>
              <a:t> 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B2FDE-AD8F-4DCC-8923-4BEE6F679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514600"/>
            <a:ext cx="4777491" cy="36144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500" dirty="0"/>
              <a:t>황사 정보는 오늘 날짜를 기준으로 해당 지역의 국가 기관에서 </a:t>
            </a:r>
            <a:r>
              <a:rPr lang="en-US" altLang="ko-KR" sz="1500" dirty="0"/>
              <a:t>2</a:t>
            </a:r>
            <a:r>
              <a:rPr lang="ko-KR" altLang="en-US" sz="1500" dirty="0"/>
              <a:t>시간 간격으로 측정한 자료를 불러옵니다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그래서 만약 </a:t>
            </a:r>
            <a:r>
              <a:rPr lang="en-US" altLang="ko-KR" sz="1500" dirty="0"/>
              <a:t>0~2</a:t>
            </a:r>
            <a:r>
              <a:rPr lang="ko-KR" altLang="en-US" sz="1500" dirty="0"/>
              <a:t>시 사이에 확인하기 버튼을 누르면 왼쪽 화면처럼 보이게 됩니다</a:t>
            </a:r>
            <a:r>
              <a:rPr lang="en-US" altLang="ko-KR" sz="15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ko-KR" altLang="en-US" sz="1500" dirty="0"/>
              <a:t>지역을 입력하지 않으면 기본적으로 서울지역의 대기정보를 갖고 오도록 설정 했습니다</a:t>
            </a:r>
            <a:r>
              <a:rPr lang="en-US" altLang="ko-KR" sz="15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ko-KR" altLang="en-US" sz="1500" dirty="0"/>
              <a:t>다른 지역을 검색해서 볼 수도 있고 수치에 따라 약함</a:t>
            </a:r>
            <a:r>
              <a:rPr lang="en-US" altLang="ko-KR" sz="1500" dirty="0"/>
              <a:t>, </a:t>
            </a:r>
            <a:r>
              <a:rPr lang="ko-KR" altLang="en-US" sz="1500" dirty="0"/>
              <a:t>보통</a:t>
            </a:r>
            <a:r>
              <a:rPr lang="en-US" altLang="ko-KR" sz="1500" dirty="0"/>
              <a:t>, </a:t>
            </a:r>
            <a:r>
              <a:rPr lang="ko-KR" altLang="en-US" sz="1500" dirty="0"/>
              <a:t>약간 나쁨</a:t>
            </a:r>
            <a:r>
              <a:rPr lang="en-US" altLang="ko-KR" sz="1500" dirty="0"/>
              <a:t>, </a:t>
            </a:r>
            <a:r>
              <a:rPr lang="ko-KR" altLang="en-US" sz="1500" dirty="0"/>
              <a:t>나쁨</a:t>
            </a:r>
            <a:r>
              <a:rPr lang="en-US" altLang="ko-KR" sz="1500" dirty="0"/>
              <a:t>, </a:t>
            </a:r>
            <a:r>
              <a:rPr lang="ko-KR" altLang="en-US" sz="1500" dirty="0"/>
              <a:t>매우 나쁨</a:t>
            </a:r>
            <a:r>
              <a:rPr lang="en-US" altLang="ko-KR" sz="1500" dirty="0"/>
              <a:t>(5 </a:t>
            </a:r>
            <a:r>
              <a:rPr lang="ko-KR" altLang="en-US" sz="1500" dirty="0"/>
              <a:t>단계</a:t>
            </a:r>
            <a:r>
              <a:rPr lang="en-US" altLang="ko-KR" sz="1500" dirty="0"/>
              <a:t>)</a:t>
            </a:r>
            <a:r>
              <a:rPr lang="ko-KR" altLang="en-US" sz="1500" dirty="0"/>
              <a:t>으로 나타내어 쉽게 볼 수 있도록 하였습니다</a:t>
            </a:r>
            <a:r>
              <a:rPr lang="en-US" altLang="ko-KR" sz="1500" dirty="0"/>
              <a:t>.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81A38E3-118D-4D9E-A13E-23B12D07B4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"/>
          <a:stretch/>
        </p:blipFill>
        <p:spPr>
          <a:xfrm>
            <a:off x="6413748" y="2514600"/>
            <a:ext cx="1687908" cy="361448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C4F77F-95B3-475A-A37F-C5AD217A3E27}"/>
              </a:ext>
            </a:extLst>
          </p:cNvPr>
          <p:cNvGrpSpPr/>
          <p:nvPr/>
        </p:nvGrpSpPr>
        <p:grpSpPr>
          <a:xfrm>
            <a:off x="9263904" y="2514600"/>
            <a:ext cx="1688364" cy="3614488"/>
            <a:chOff x="9263904" y="2514600"/>
            <a:chExt cx="1688364" cy="361448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B00E9BE-E53B-40FF-AF0D-EC052A726B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63"/>
            <a:stretch/>
          </p:blipFill>
          <p:spPr>
            <a:xfrm>
              <a:off x="9263904" y="2514600"/>
              <a:ext cx="1688364" cy="3614488"/>
            </a:xfrm>
            <a:prstGeom prst="rect">
              <a:avLst/>
            </a:prstGeom>
          </p:spPr>
        </p:pic>
        <p:pic>
          <p:nvPicPr>
            <p:cNvPr id="26" name="그림 25" descr="텍스트이(가) 표시된 사진&#10;&#10;자동 생성된 설명">
              <a:extLst>
                <a:ext uri="{FF2B5EF4-FFF2-40B4-BE49-F238E27FC236}">
                  <a16:creationId xmlns:a16="http://schemas.microsoft.com/office/drawing/2014/main" id="{46F7638D-BF15-4B46-8E9B-E2E47E357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686" b="2596"/>
            <a:stretch/>
          </p:blipFill>
          <p:spPr>
            <a:xfrm>
              <a:off x="9264360" y="5892927"/>
              <a:ext cx="1687908" cy="139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3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40C5D5-6C8D-4E52-A87F-94BF781A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EA4EA2-EDA0-49F7-A434-B320981F2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1E2AE82-EE6A-43E5-BD07-8DAFC2F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77073F7-B9BE-45C7-BC4A-B112F6C0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614972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3 </a:t>
            </a:r>
            <a:r>
              <a:rPr lang="ko-KR" altLang="en-US" dirty="0"/>
              <a:t>중기 예보</a:t>
            </a:r>
            <a:r>
              <a:rPr lang="en-US" altLang="ko-KR" dirty="0"/>
              <a:t>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B2FDE-AD8F-4DCC-8923-4BEE6F679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514600"/>
            <a:ext cx="4777491" cy="36144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중기 예보는 금일 날짜의 </a:t>
            </a:r>
            <a:r>
              <a:rPr lang="en-US" altLang="ko-KR" sz="1800" dirty="0"/>
              <a:t>06</a:t>
            </a:r>
            <a:r>
              <a:rPr lang="ko-KR" altLang="en-US" sz="1800" dirty="0"/>
              <a:t>시를 기준으로 한 주간의 기상 상태를 글자로 나타내어 줍니다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여기에서도 </a:t>
            </a:r>
            <a:r>
              <a:rPr lang="en-US" altLang="ko-KR" sz="1800" dirty="0" err="1"/>
              <a:t>editText</a:t>
            </a:r>
            <a:r>
              <a:rPr lang="ko-KR" altLang="en-US" sz="1800" dirty="0"/>
              <a:t>를 통해 지역을 입력하여 한 주의 날씨를 볼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전국날씨를 보고싶으면 전국이라고 치고</a:t>
            </a:r>
            <a:r>
              <a:rPr lang="en-US" altLang="ko-KR" sz="1800" dirty="0"/>
              <a:t>, </a:t>
            </a:r>
            <a:r>
              <a:rPr lang="ko-KR" altLang="en-US" sz="1800" dirty="0"/>
              <a:t>서울이나 다른 지역의 날씨를 보고 </a:t>
            </a:r>
            <a:r>
              <a:rPr lang="ko-KR" altLang="en-US" sz="1800" dirty="0" err="1"/>
              <a:t>싶을때</a:t>
            </a:r>
            <a:r>
              <a:rPr lang="en-US" altLang="ko-KR" sz="1800" dirty="0"/>
              <a:t> </a:t>
            </a:r>
            <a:r>
              <a:rPr lang="ko-KR" altLang="en-US" sz="1800" dirty="0"/>
              <a:t>지역을 입력하면 해당 지역의 날씨를 간략하게 보여줍니다</a:t>
            </a:r>
            <a:r>
              <a:rPr lang="en-US" altLang="ko-KR" sz="1800" dirty="0"/>
              <a:t>.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A358B91-5042-4C8D-AE87-B321F5AD38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"/>
          <a:stretch/>
        </p:blipFill>
        <p:spPr>
          <a:xfrm>
            <a:off x="6411957" y="2514600"/>
            <a:ext cx="1691489" cy="3614488"/>
          </a:xfrm>
          <a:prstGeom prst="rect">
            <a:avLst/>
          </a:prstGeom>
        </p:spPr>
      </p:pic>
      <p:pic>
        <p:nvPicPr>
          <p:cNvPr id="6" name="그림 5" descr="텍스트, 영수증, 하드디스크이(가) 표시된 사진&#10;&#10;자동 생성된 설명">
            <a:extLst>
              <a:ext uri="{FF2B5EF4-FFF2-40B4-BE49-F238E27FC236}">
                <a16:creationId xmlns:a16="http://schemas.microsoft.com/office/drawing/2014/main" id="{A801139C-EFA7-4C46-9087-1C4DF6AF86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"/>
          <a:stretch/>
        </p:blipFill>
        <p:spPr>
          <a:xfrm>
            <a:off x="9262341" y="2514600"/>
            <a:ext cx="1691489" cy="3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6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40C5D5-6C8D-4E52-A87F-94BF781A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EA4EA2-EDA0-49F7-A434-B320981F2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E2AE82-EE6A-43E5-BD07-8DAFC2F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77073F7-B9BE-45C7-BC4A-B112F6C0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614972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4 </a:t>
            </a:r>
            <a:r>
              <a:rPr lang="ko-KR" altLang="en-US" dirty="0"/>
              <a:t>금일 코로나 정보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B2FDE-AD8F-4DCC-8923-4BEE6F679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514600"/>
            <a:ext cx="4777491" cy="361448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코로나 확진 정보 데이터는 해당 날에서 오전 </a:t>
            </a:r>
            <a:r>
              <a:rPr lang="en-US" altLang="ko-KR" sz="1800" dirty="0"/>
              <a:t>10</a:t>
            </a:r>
            <a:r>
              <a:rPr lang="ko-KR" altLang="en-US" sz="1800" dirty="0" err="1"/>
              <a:t>시쯤에</a:t>
            </a:r>
            <a:r>
              <a:rPr lang="ko-KR" altLang="en-US" sz="1800" dirty="0"/>
              <a:t> 데이터가 업로드 되기에 그 전에는 실행하면 왼쪽 화면 처럼 데이터가 업데이트 되지 않아 불러오지 못했다는 토스트 메시지를 출력하게 만들었습니다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만약 데이터를 제대로 불러 왔다면 해당 지역과 </a:t>
            </a:r>
            <a:r>
              <a:rPr lang="ko-KR" altLang="en-US" sz="1800" dirty="0" err="1"/>
              <a:t>확진자가</a:t>
            </a:r>
            <a:r>
              <a:rPr lang="ko-KR" altLang="en-US" sz="1800" dirty="0"/>
              <a:t> 몇 명인지 볼 수 있도록 해당 화면을 구성했고 마지막에는 금일 코로나 </a:t>
            </a:r>
            <a:r>
              <a:rPr lang="ko-KR" altLang="en-US" sz="1800" dirty="0" err="1"/>
              <a:t>확진자의</a:t>
            </a:r>
            <a:r>
              <a:rPr lang="ko-KR" altLang="en-US" sz="1800" dirty="0"/>
              <a:t> 총 합을 보여주게 했습니다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7FBCB09B-E950-44B8-B3C1-E4453E78BE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6"/>
          <a:stretch/>
        </p:blipFill>
        <p:spPr>
          <a:xfrm>
            <a:off x="6444442" y="2521764"/>
            <a:ext cx="1694752" cy="3607324"/>
          </a:xfrm>
          <a:prstGeom prst="rect">
            <a:avLst/>
          </a:prstGeom>
        </p:spPr>
      </p:pic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87C2D71B-15D0-47D4-BF1F-171E282EDA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6"/>
          <a:stretch/>
        </p:blipFill>
        <p:spPr>
          <a:xfrm>
            <a:off x="9294826" y="2521762"/>
            <a:ext cx="1694752" cy="360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4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C01B8-3559-4BB9-901D-536358BC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활용한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D50CC-9078-4534-9638-66C7B2BF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30668"/>
            <a:ext cx="10895106" cy="4987407"/>
          </a:xfrm>
        </p:spPr>
        <p:txBody>
          <a:bodyPr/>
          <a:lstStyle/>
          <a:p>
            <a:r>
              <a:rPr lang="ko-KR" altLang="en-US" dirty="0"/>
              <a:t>현재 날씨</a:t>
            </a:r>
            <a:r>
              <a:rPr lang="en-US" altLang="ko-KR" dirty="0"/>
              <a:t> (JSON) </a:t>
            </a:r>
            <a:r>
              <a:rPr lang="en-US" altLang="ko-KR" dirty="0" err="1"/>
              <a:t>openweatherapi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https://openweathermap.org/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황사 정보</a:t>
            </a:r>
            <a:r>
              <a:rPr lang="en-US" altLang="ko-KR" dirty="0"/>
              <a:t> (XML)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한국 국가기관</a:t>
            </a:r>
            <a:r>
              <a:rPr lang="en-US" altLang="ko-KR" dirty="0"/>
              <a:t>)</a:t>
            </a:r>
            <a:r>
              <a:rPr lang="ko-KR" altLang="en-US" dirty="0"/>
              <a:t>공공데이터</a:t>
            </a:r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https://www.data.go.kr/tcs/dss/selectApiDataDetailView.do?publicDataPk=15016368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중기 예보 </a:t>
            </a:r>
            <a:r>
              <a:rPr lang="en-US" altLang="ko-KR" dirty="0"/>
              <a:t>(XML)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한국 국가기관</a:t>
            </a:r>
            <a:r>
              <a:rPr lang="en-US" altLang="ko-KR" dirty="0"/>
              <a:t>)</a:t>
            </a:r>
            <a:r>
              <a:rPr lang="ko-KR" altLang="en-US" dirty="0"/>
              <a:t>공공데이터</a:t>
            </a:r>
            <a:r>
              <a:rPr lang="en-US" altLang="ko-KR" dirty="0"/>
              <a:t> </a:t>
            </a:r>
            <a:r>
              <a:rPr lang="en-US" altLang="ko-KR" dirty="0">
                <a:hlinkClick r:id="rId4"/>
              </a:rPr>
              <a:t>https://www.data.go.kr/tcs/dss/selectApiDataDetailView.do?publicDataPk=15059468</a:t>
            </a:r>
            <a:endParaRPr lang="en-US" altLang="ko-KR" dirty="0"/>
          </a:p>
          <a:p>
            <a:r>
              <a:rPr lang="ko-KR" altLang="en-US" dirty="0"/>
              <a:t>코로나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(XML) (</a:t>
            </a:r>
            <a:r>
              <a:rPr lang="ko-KR" altLang="en-US" dirty="0"/>
              <a:t>한국 국가기관</a:t>
            </a:r>
            <a:r>
              <a:rPr lang="en-US" altLang="ko-KR" dirty="0"/>
              <a:t>)</a:t>
            </a:r>
            <a:r>
              <a:rPr lang="ko-KR" altLang="en-US" dirty="0"/>
              <a:t>공공데이터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https://www.data.go.kr/tcs/dss/selectApiDataDetailView.do?publicDataPk=15043378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10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0C5D5-6C8D-4E52-A87F-94BF781A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A4EA2-EDA0-49F7-A434-B320981F2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1E2AE82-EE6A-43E5-BD07-8DAFC2F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0AC01B8-3559-4BB9-901D-536358BC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614972" cy="1905000"/>
          </a:xfrm>
        </p:spPr>
        <p:txBody>
          <a:bodyPr>
            <a:normAutofit/>
          </a:bodyPr>
          <a:lstStyle/>
          <a:p>
            <a:r>
              <a:rPr lang="ko-KR" altLang="en-US" dirty="0"/>
              <a:t>어렵고 아쉬웠던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D50CC-9078-4534-9638-66C7B2BF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14600"/>
            <a:ext cx="4777491" cy="3614488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사실 저는 날씨 앱을 만들 때 </a:t>
            </a:r>
            <a:r>
              <a:rPr lang="en-US" altLang="ko-KR" sz="1800" dirty="0"/>
              <a:t>GPS</a:t>
            </a:r>
            <a:r>
              <a:rPr lang="ko-KR" altLang="en-US" sz="1800" dirty="0"/>
              <a:t>를 통해 실시간으로 위치 정보를 받아와 </a:t>
            </a:r>
            <a:r>
              <a:rPr lang="en-US" altLang="ko-KR" sz="1800" dirty="0" err="1"/>
              <a:t>api</a:t>
            </a:r>
            <a:r>
              <a:rPr lang="ko-KR" altLang="en-US" sz="1800" dirty="0"/>
              <a:t>와 연동하여 날씨 정보를 받아올 계획 이었습니다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그런데 안드로이드 </a:t>
            </a:r>
            <a:r>
              <a:rPr lang="en-US" altLang="ko-KR" sz="1800" dirty="0"/>
              <a:t>10 </a:t>
            </a:r>
            <a:r>
              <a:rPr lang="ko-KR" altLang="en-US" sz="1800" dirty="0"/>
              <a:t>버전 이상부터 </a:t>
            </a:r>
            <a:r>
              <a:rPr lang="en-US" altLang="ko-KR" sz="1800" dirty="0"/>
              <a:t>GPS</a:t>
            </a:r>
            <a:r>
              <a:rPr lang="ko-KR" altLang="en-US" sz="1800" dirty="0"/>
              <a:t>의  보안이 강화되면서 </a:t>
            </a:r>
            <a:r>
              <a:rPr lang="en-US" altLang="ko-KR" sz="1800" dirty="0"/>
              <a:t>9</a:t>
            </a:r>
            <a:r>
              <a:rPr lang="ko-KR" altLang="en-US" sz="1800" dirty="0"/>
              <a:t>버전 이하 에서는 실행이 되는데 </a:t>
            </a:r>
            <a:r>
              <a:rPr lang="en-US" altLang="ko-KR" sz="1800" dirty="0"/>
              <a:t>10</a:t>
            </a:r>
            <a:r>
              <a:rPr lang="ko-KR" altLang="en-US" sz="1800" dirty="0"/>
              <a:t>버전 이상부터는 실행이 안되는 현상이 발견되어 </a:t>
            </a:r>
            <a:r>
              <a:rPr lang="en-US" altLang="ko-KR" sz="1800" dirty="0"/>
              <a:t>GPS</a:t>
            </a:r>
            <a:r>
              <a:rPr lang="ko-KR" altLang="en-US" sz="1800" dirty="0"/>
              <a:t>랑 연동은 하지 못 해 아쉬웠습니다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 descr="텍스트, 모니터, 전자기기, iPod이(가) 표시된 사진&#10;&#10;자동 생성된 설명">
            <a:extLst>
              <a:ext uri="{FF2B5EF4-FFF2-40B4-BE49-F238E27FC236}">
                <a16:creationId xmlns:a16="http://schemas.microsoft.com/office/drawing/2014/main" id="{9D5C1F4A-D53B-4D42-8818-2FDF2C304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44" y="2514600"/>
            <a:ext cx="1825316" cy="36144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BFD57B-226D-4B52-8A0F-07F24EEA6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439" y="2514600"/>
            <a:ext cx="2069293" cy="3614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D052CC-95B9-4FA4-BEC9-F5314ACE53B8}"/>
              </a:ext>
            </a:extLst>
          </p:cNvPr>
          <p:cNvSpPr txBox="1"/>
          <p:nvPr/>
        </p:nvSpPr>
        <p:spPr>
          <a:xfrm>
            <a:off x="6565044" y="209645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버전 이상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AFE62-E317-4489-8DFC-35E85FB62006}"/>
              </a:ext>
            </a:extLst>
          </p:cNvPr>
          <p:cNvSpPr txBox="1"/>
          <p:nvPr/>
        </p:nvSpPr>
        <p:spPr>
          <a:xfrm>
            <a:off x="9415427" y="209645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버전 이하</a:t>
            </a:r>
          </a:p>
        </p:txBody>
      </p:sp>
    </p:spTree>
    <p:extLst>
      <p:ext uri="{BB962C8B-B14F-4D97-AF65-F5344CB8AC3E}">
        <p14:creationId xmlns:p14="http://schemas.microsoft.com/office/powerpoint/2010/main" val="145151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89E95-98FE-4C34-8E44-2E986A1F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F7B0A-2FFB-486A-B4B9-CFDE0A5C0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637306" cy="4195763"/>
          </a:xfrm>
        </p:spPr>
        <p:txBody>
          <a:bodyPr/>
          <a:lstStyle/>
          <a:p>
            <a:r>
              <a:rPr lang="ko-KR" altLang="en-US" dirty="0"/>
              <a:t>실제로 구현을 한 것을 보여드리고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41426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311B26"/>
      </a:dk2>
      <a:lt2>
        <a:srgbClr val="F3F2F0"/>
      </a:lt2>
      <a:accent1>
        <a:srgbClr val="2F70E1"/>
      </a:accent1>
      <a:accent2>
        <a:srgbClr val="3D35D4"/>
      </a:accent2>
      <a:accent3>
        <a:srgbClr val="822FE1"/>
      </a:accent3>
      <a:accent4>
        <a:srgbClr val="BA1DCF"/>
      </a:accent4>
      <a:accent5>
        <a:srgbClr val="E12FAB"/>
      </a:accent5>
      <a:accent6>
        <a:srgbClr val="CF1D4F"/>
      </a:accent6>
      <a:hlink>
        <a:srgbClr val="AD8339"/>
      </a:hlink>
      <a:folHlink>
        <a:srgbClr val="7F7F7F"/>
      </a:folHlink>
    </a:clrScheme>
    <a:fontScheme name="Custom 67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446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AvenirNext LT Pro Medium</vt:lpstr>
      <vt:lpstr>Malgun Gothic Semilight</vt:lpstr>
      <vt:lpstr>Malgun Gothic</vt:lpstr>
      <vt:lpstr>Arial</vt:lpstr>
      <vt:lpstr>DappledVTI</vt:lpstr>
      <vt:lpstr>모바일 프로그래밍 기말프로젝트 발표</vt:lpstr>
      <vt:lpstr>앱 소개</vt:lpstr>
      <vt:lpstr>기능1 현재 날씨 </vt:lpstr>
      <vt:lpstr>기능2 황사 정보 </vt:lpstr>
      <vt:lpstr>기능3 중기 예보 </vt:lpstr>
      <vt:lpstr>기능4 금일 코로나 정보</vt:lpstr>
      <vt:lpstr>활용한 api 자료</vt:lpstr>
      <vt:lpstr>어렵고 아쉬웠던 점</vt:lpstr>
      <vt:lpstr>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프로그래밍 기말프로젝트 발표</dc:title>
  <dc:creator>오 세훈</dc:creator>
  <cp:lastModifiedBy>오 세훈</cp:lastModifiedBy>
  <cp:revision>18</cp:revision>
  <dcterms:created xsi:type="dcterms:W3CDTF">2021-11-25T15:24:20Z</dcterms:created>
  <dcterms:modified xsi:type="dcterms:W3CDTF">2022-01-06T02:16:01Z</dcterms:modified>
</cp:coreProperties>
</file>