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0F5-9DAE-4DEB-ADD0-AD3FF37E2635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6E74-373D-42A0-B2EE-8FE0A6DB3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667000" y="19050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667000" y="493931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visko</a:t>
            </a:r>
            <a:r>
              <a:rPr lang="en-US" dirty="0" smtClean="0"/>
              <a:t>-web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23950" y="3352800"/>
            <a:ext cx="222885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29200" y="457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Web accessible interface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VisKo capabilities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37856" y="1905000"/>
            <a:ext cx="2963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Executes visualization queries and manages VisKo RDF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4029670"/>
            <a:ext cx="2445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VisKo ontology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toolkit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9" idx="2"/>
            <a:endCxn id="18" idx="0"/>
          </p:cNvCxnSpPr>
          <p:nvPr/>
        </p:nvCxnSpPr>
        <p:spPr>
          <a:xfrm>
            <a:off x="3771900" y="1103531"/>
            <a:ext cx="0" cy="80146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20" idx="0"/>
          </p:cNvCxnSpPr>
          <p:nvPr/>
        </p:nvCxnSpPr>
        <p:spPr>
          <a:xfrm flipH="1">
            <a:off x="2238375" y="2514600"/>
            <a:ext cx="1533525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3800" y="1170801"/>
            <a:ext cx="7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exposes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869620" y="2895600"/>
            <a:ext cx="7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manages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4495800" y="3352800"/>
            <a:ext cx="222885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18" idx="2"/>
            <a:endCxn id="64" idx="0"/>
          </p:cNvCxnSpPr>
          <p:nvPr/>
        </p:nvCxnSpPr>
        <p:spPr>
          <a:xfrm>
            <a:off x="3771900" y="2514600"/>
            <a:ext cx="1838325" cy="838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800" y="2895600"/>
            <a:ext cx="78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queries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4572000" y="4029670"/>
            <a:ext cx="2445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onsolidates toolkit instances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TDB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persisted on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Straight Arrow Connector 69"/>
          <p:cNvCxnSpPr>
            <a:stCxn id="64" idx="1"/>
            <a:endCxn id="20" idx="3"/>
          </p:cNvCxnSpPr>
          <p:nvPr/>
        </p:nvCxnSpPr>
        <p:spPr>
          <a:xfrm flipH="1">
            <a:off x="3352800" y="3657600"/>
            <a:ext cx="11430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79220" y="3657600"/>
            <a:ext cx="109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erived 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78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22</cp:revision>
  <dcterms:created xsi:type="dcterms:W3CDTF">2012-03-16T05:10:22Z</dcterms:created>
  <dcterms:modified xsi:type="dcterms:W3CDTF">2012-03-20T03:31:48Z</dcterms:modified>
</cp:coreProperties>
</file>