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9032" y="1170801"/>
            <a:ext cx="935184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smtClean="0"/>
              <a:t>generates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92232" y="1524000"/>
            <a:ext cx="2209800" cy="609600"/>
          </a:xfrm>
          <a:prstGeom prst="round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visko</a:t>
            </a:r>
            <a:r>
              <a:rPr lang="en-US" dirty="0" smtClean="0"/>
              <a:t>-packages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92232" y="3048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visko</a:t>
            </a:r>
            <a:r>
              <a:rPr lang="en-US" dirty="0" smtClean="0"/>
              <a:t>-packages-</a:t>
            </a:r>
            <a:r>
              <a:rPr lang="en-US" dirty="0" err="1" smtClean="0"/>
              <a:t>rdf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392632" y="76200"/>
            <a:ext cx="5522768" cy="2209800"/>
            <a:chOff x="-12056045" y="7827940"/>
            <a:chExt cx="11045535" cy="4419600"/>
          </a:xfrm>
        </p:grpSpPr>
        <p:sp>
          <p:nvSpPr>
            <p:cNvPr id="29" name="Rounded Rectangle 28"/>
            <p:cNvSpPr/>
            <p:nvPr/>
          </p:nvSpPr>
          <p:spPr>
            <a:xfrm>
              <a:off x="-12056045" y="7827940"/>
              <a:ext cx="11045535" cy="4419600"/>
            </a:xfrm>
            <a:prstGeom prst="roundRect">
              <a:avLst>
                <a:gd name="adj" fmla="val 8805"/>
              </a:avLst>
            </a:prstGeom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175781" y="7851276"/>
              <a:ext cx="1745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visko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593032" y="3048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93032" y="14478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visko</a:t>
            </a:r>
            <a:r>
              <a:rPr lang="en-US" dirty="0" smtClean="0"/>
              <a:t>-web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0"/>
            <a:endCxn id="28" idx="2"/>
          </p:cNvCxnSpPr>
          <p:nvPr/>
        </p:nvCxnSpPr>
        <p:spPr>
          <a:xfrm flipV="1">
            <a:off x="1297132" y="914400"/>
            <a:ext cx="0" cy="6096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36032" y="1170801"/>
            <a:ext cx="78798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exposes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545032" y="3048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tdb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545032" y="14478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0" idx="1"/>
            <a:endCxn id="28" idx="3"/>
          </p:cNvCxnSpPr>
          <p:nvPr/>
        </p:nvCxnSpPr>
        <p:spPr>
          <a:xfrm flipH="1">
            <a:off x="2402032" y="609600"/>
            <a:ext cx="1143000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51" idx="0"/>
          </p:cNvCxnSpPr>
          <p:nvPr/>
        </p:nvCxnSpPr>
        <p:spPr>
          <a:xfrm>
            <a:off x="4649932" y="914400"/>
            <a:ext cx="0" cy="5334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9" idx="0"/>
            <a:endCxn id="18" idx="2"/>
          </p:cNvCxnSpPr>
          <p:nvPr/>
        </p:nvCxnSpPr>
        <p:spPr>
          <a:xfrm flipV="1">
            <a:off x="7697932" y="914400"/>
            <a:ext cx="0" cy="5334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1"/>
            <a:endCxn id="50" idx="3"/>
          </p:cNvCxnSpPr>
          <p:nvPr/>
        </p:nvCxnSpPr>
        <p:spPr>
          <a:xfrm flipH="1">
            <a:off x="5754832" y="609600"/>
            <a:ext cx="838200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02032" y="332601"/>
            <a:ext cx="988868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smtClean="0"/>
              <a:t>derived from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21232" y="914400"/>
            <a:ext cx="109278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derived from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81252" y="637401"/>
            <a:ext cx="78798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queries</a:t>
            </a: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066" y="2740819"/>
            <a:ext cx="897731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026" idx="0"/>
            <a:endCxn id="19" idx="2"/>
          </p:cNvCxnSpPr>
          <p:nvPr/>
        </p:nvCxnSpPr>
        <p:spPr>
          <a:xfrm flipV="1">
            <a:off x="7697932" y="2057400"/>
            <a:ext cx="0" cy="683419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05600" y="2286000"/>
            <a:ext cx="10235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equests visualizations</a:t>
            </a:r>
            <a:endParaRPr lang="en-US" sz="1200" dirty="0"/>
          </a:p>
        </p:txBody>
      </p:sp>
      <p:pic>
        <p:nvPicPr>
          <p:cNvPr id="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9" y="2588419"/>
            <a:ext cx="897731" cy="916781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26" idx="0"/>
            <a:endCxn id="27" idx="2"/>
          </p:cNvCxnSpPr>
          <p:nvPr/>
        </p:nvCxnSpPr>
        <p:spPr>
          <a:xfrm flipH="1" flipV="1">
            <a:off x="1297132" y="2133600"/>
            <a:ext cx="6603" cy="454819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2133600"/>
            <a:ext cx="10235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ontributes knowledge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780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34</cp:revision>
  <dcterms:created xsi:type="dcterms:W3CDTF">2012-03-16T05:10:22Z</dcterms:created>
  <dcterms:modified xsi:type="dcterms:W3CDTF">2012-08-29T17:06:55Z</dcterms:modified>
</cp:coreProperties>
</file>