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2" r:id="rId8"/>
    <p:sldId id="260" r:id="rId9"/>
    <p:sldId id="261" r:id="rId10"/>
    <p:sldId id="273" r:id="rId11"/>
    <p:sldId id="265" r:id="rId12"/>
    <p:sldId id="266" r:id="rId13"/>
    <p:sldId id="274" r:id="rId14"/>
    <p:sldId id="264" r:id="rId15"/>
    <p:sldId id="269" r:id="rId16"/>
    <p:sldId id="268" r:id="rId17"/>
    <p:sldId id="267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314EB-3277-4DDF-978E-67E61453708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4B78F-AB75-4817-BACE-4936AA3C36DF}">
      <dgm:prSet phldrT="[Text]"/>
      <dgm:spPr/>
      <dgm:t>
        <a:bodyPr/>
        <a:lstStyle/>
        <a:p>
          <a:r>
            <a:rPr lang="en-US" dirty="0" smtClean="0"/>
            <a:t>Kernel Prototype</a:t>
          </a:r>
          <a:endParaRPr lang="en-US" dirty="0"/>
        </a:p>
      </dgm:t>
    </dgm:pt>
    <dgm:pt modelId="{86F6DA95-16EE-4B28-BF45-7CD37BCEFCA6}" type="parTrans" cxnId="{6760521F-252B-4441-B3F1-7624E22D073E}">
      <dgm:prSet/>
      <dgm:spPr/>
      <dgm:t>
        <a:bodyPr/>
        <a:lstStyle/>
        <a:p>
          <a:endParaRPr lang="en-US"/>
        </a:p>
      </dgm:t>
    </dgm:pt>
    <dgm:pt modelId="{CD7C5798-A2FD-4F4D-9DBB-D675B627ED27}" type="sibTrans" cxnId="{6760521F-252B-4441-B3F1-7624E22D073E}">
      <dgm:prSet/>
      <dgm:spPr/>
      <dgm:t>
        <a:bodyPr/>
        <a:lstStyle/>
        <a:p>
          <a:endParaRPr lang="en-US"/>
        </a:p>
      </dgm:t>
    </dgm:pt>
    <dgm:pt modelId="{402AD09C-EF83-4372-B653-EE04DAB73F65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D77CE8B6-576E-44E9-8320-349C4B2556BE}" type="parTrans" cxnId="{5CC04F91-7FD0-48CF-AC9A-903D094748E9}">
      <dgm:prSet/>
      <dgm:spPr/>
      <dgm:t>
        <a:bodyPr/>
        <a:lstStyle/>
        <a:p>
          <a:endParaRPr lang="en-US"/>
        </a:p>
      </dgm:t>
    </dgm:pt>
    <dgm:pt modelId="{7325C6FD-D032-41F3-A050-E24F814D66E9}" type="sibTrans" cxnId="{5CC04F91-7FD0-48CF-AC9A-903D094748E9}">
      <dgm:prSet/>
      <dgm:spPr/>
      <dgm:t>
        <a:bodyPr/>
        <a:lstStyle/>
        <a:p>
          <a:endParaRPr lang="en-US"/>
        </a:p>
      </dgm:t>
    </dgm:pt>
    <dgm:pt modelId="{293A41FB-77B0-4016-AD7E-9641134616D8}">
      <dgm:prSet phldrT="[Text]"/>
      <dgm:spPr/>
      <dgm:t>
        <a:bodyPr/>
        <a:lstStyle/>
        <a:p>
          <a:r>
            <a:rPr lang="en-US" dirty="0" smtClean="0"/>
            <a:t>Partially Absorbing Boundary Development</a:t>
          </a:r>
          <a:endParaRPr lang="en-US" dirty="0"/>
        </a:p>
      </dgm:t>
    </dgm:pt>
    <dgm:pt modelId="{A90B218C-3C56-4D2E-A61D-3B1FE9445BE8}" type="parTrans" cxnId="{2D29D18E-C996-433C-9AD3-EAE49B4F65C0}">
      <dgm:prSet/>
      <dgm:spPr/>
      <dgm:t>
        <a:bodyPr/>
        <a:lstStyle/>
        <a:p>
          <a:endParaRPr lang="en-US"/>
        </a:p>
      </dgm:t>
    </dgm:pt>
    <dgm:pt modelId="{40E9735F-C6C0-4711-91C0-92B94934584A}" type="sibTrans" cxnId="{2D29D18E-C996-433C-9AD3-EAE49B4F65C0}">
      <dgm:prSet/>
      <dgm:spPr/>
      <dgm:t>
        <a:bodyPr/>
        <a:lstStyle/>
        <a:p>
          <a:endParaRPr lang="en-US"/>
        </a:p>
      </dgm:t>
    </dgm:pt>
    <dgm:pt modelId="{89A15023-9EEA-4EF4-90EB-1212F201CB80}">
      <dgm:prSet phldrT="[Text]"/>
      <dgm:spPr/>
      <dgm:t>
        <a:bodyPr/>
        <a:lstStyle/>
        <a:p>
          <a:r>
            <a:rPr lang="en-US" dirty="0" smtClean="0"/>
            <a:t>Sub-validate</a:t>
          </a:r>
          <a:endParaRPr lang="en-US" dirty="0"/>
        </a:p>
      </dgm:t>
    </dgm:pt>
    <dgm:pt modelId="{9A4E150C-753A-45B7-9066-211A40E08232}" type="parTrans" cxnId="{18CBA0DA-B746-4CF1-A22D-F173B3B35C57}">
      <dgm:prSet/>
      <dgm:spPr/>
      <dgm:t>
        <a:bodyPr/>
        <a:lstStyle/>
        <a:p>
          <a:endParaRPr lang="en-US"/>
        </a:p>
      </dgm:t>
    </dgm:pt>
    <dgm:pt modelId="{6973A5F4-040C-42C2-94FF-6DA3E89FC631}" type="sibTrans" cxnId="{18CBA0DA-B746-4CF1-A22D-F173B3B35C57}">
      <dgm:prSet/>
      <dgm:spPr/>
      <dgm:t>
        <a:bodyPr/>
        <a:lstStyle/>
        <a:p>
          <a:endParaRPr lang="en-US"/>
        </a:p>
      </dgm:t>
    </dgm:pt>
    <dgm:pt modelId="{96CFD5F0-97E3-4CD9-99DE-9A9F1B4FA9D0}">
      <dgm:prSet phldrT="[Text]"/>
      <dgm:spPr/>
      <dgm:t>
        <a:bodyPr/>
        <a:lstStyle/>
        <a:p>
          <a:r>
            <a:rPr lang="en-US" dirty="0" smtClean="0"/>
            <a:t>Domain Instantiation</a:t>
          </a:r>
          <a:endParaRPr lang="en-US" dirty="0"/>
        </a:p>
      </dgm:t>
    </dgm:pt>
    <dgm:pt modelId="{FD6FEDED-F77E-4F63-B89F-28B4A8F255E6}" type="parTrans" cxnId="{939D667B-68CC-4EEF-9038-AED32F7D6EB7}">
      <dgm:prSet/>
      <dgm:spPr/>
      <dgm:t>
        <a:bodyPr/>
        <a:lstStyle/>
        <a:p>
          <a:endParaRPr lang="en-US"/>
        </a:p>
      </dgm:t>
    </dgm:pt>
    <dgm:pt modelId="{766CA98B-0A66-4E95-9DAD-0CC08D39603A}" type="sibTrans" cxnId="{939D667B-68CC-4EEF-9038-AED32F7D6EB7}">
      <dgm:prSet/>
      <dgm:spPr/>
      <dgm:t>
        <a:bodyPr/>
        <a:lstStyle/>
        <a:p>
          <a:endParaRPr lang="en-US"/>
        </a:p>
      </dgm:t>
    </dgm:pt>
    <dgm:pt modelId="{3C680C93-D281-4227-9C71-B4EC3AF16877}" type="pres">
      <dgm:prSet presAssocID="{336314EB-3277-4DDF-978E-67E614537084}" presName="cycle" presStyleCnt="0">
        <dgm:presLayoutVars>
          <dgm:dir/>
          <dgm:resizeHandles val="exact"/>
        </dgm:presLayoutVars>
      </dgm:prSet>
      <dgm:spPr/>
    </dgm:pt>
    <dgm:pt modelId="{10F4F95F-D779-4DB3-8CD2-5AA22D40E624}" type="pres">
      <dgm:prSet presAssocID="{BD34B78F-AB75-4817-BACE-4936AA3C36DF}" presName="node" presStyleLbl="node1" presStyleIdx="0" presStyleCnt="5">
        <dgm:presLayoutVars>
          <dgm:bulletEnabled val="1"/>
        </dgm:presLayoutVars>
      </dgm:prSet>
      <dgm:spPr/>
    </dgm:pt>
    <dgm:pt modelId="{EDBE4497-D5E2-4C36-8201-3D3CA800E80B}" type="pres">
      <dgm:prSet presAssocID="{CD7C5798-A2FD-4F4D-9DBB-D675B627ED27}" presName="sibTrans" presStyleLbl="sibTrans2D1" presStyleIdx="0" presStyleCnt="5"/>
      <dgm:spPr/>
    </dgm:pt>
    <dgm:pt modelId="{94A7AEFA-862B-4008-9513-520B7AC62925}" type="pres">
      <dgm:prSet presAssocID="{CD7C5798-A2FD-4F4D-9DBB-D675B627ED27}" presName="connectorText" presStyleLbl="sibTrans2D1" presStyleIdx="0" presStyleCnt="5"/>
      <dgm:spPr/>
    </dgm:pt>
    <dgm:pt modelId="{6BEEF740-BBCA-4504-9285-14759FE254A8}" type="pres">
      <dgm:prSet presAssocID="{402AD09C-EF83-4372-B653-EE04DAB73F6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11C0F-44A2-4A03-8065-A5405105E3F7}" type="pres">
      <dgm:prSet presAssocID="{7325C6FD-D032-41F3-A050-E24F814D66E9}" presName="sibTrans" presStyleLbl="sibTrans2D1" presStyleIdx="1" presStyleCnt="5"/>
      <dgm:spPr/>
    </dgm:pt>
    <dgm:pt modelId="{630071B4-EE74-4F7C-A92D-08267281D270}" type="pres">
      <dgm:prSet presAssocID="{7325C6FD-D032-41F3-A050-E24F814D66E9}" presName="connectorText" presStyleLbl="sibTrans2D1" presStyleIdx="1" presStyleCnt="5"/>
      <dgm:spPr/>
    </dgm:pt>
    <dgm:pt modelId="{26506B62-8216-4093-8C6F-84242BBB2263}" type="pres">
      <dgm:prSet presAssocID="{293A41FB-77B0-4016-AD7E-9641134616D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A042AB-4305-4523-BD21-2FCB32990157}" type="pres">
      <dgm:prSet presAssocID="{40E9735F-C6C0-4711-91C0-92B94934584A}" presName="sibTrans" presStyleLbl="sibTrans2D1" presStyleIdx="2" presStyleCnt="5"/>
      <dgm:spPr/>
    </dgm:pt>
    <dgm:pt modelId="{582F028C-6518-4384-9150-1EB5AD1FF63C}" type="pres">
      <dgm:prSet presAssocID="{40E9735F-C6C0-4711-91C0-92B94934584A}" presName="connectorText" presStyleLbl="sibTrans2D1" presStyleIdx="2" presStyleCnt="5"/>
      <dgm:spPr/>
    </dgm:pt>
    <dgm:pt modelId="{989936BC-60A8-46F9-B04A-D414D2DD5A6E}" type="pres">
      <dgm:prSet presAssocID="{89A15023-9EEA-4EF4-90EB-1212F201CB80}" presName="node" presStyleLbl="node1" presStyleIdx="3" presStyleCnt="5">
        <dgm:presLayoutVars>
          <dgm:bulletEnabled val="1"/>
        </dgm:presLayoutVars>
      </dgm:prSet>
      <dgm:spPr/>
    </dgm:pt>
    <dgm:pt modelId="{B6D406C0-0EC3-49AB-9455-862A1E5B4666}" type="pres">
      <dgm:prSet presAssocID="{6973A5F4-040C-42C2-94FF-6DA3E89FC631}" presName="sibTrans" presStyleLbl="sibTrans2D1" presStyleIdx="3" presStyleCnt="5"/>
      <dgm:spPr/>
    </dgm:pt>
    <dgm:pt modelId="{452FD42A-6159-4EF9-BDBC-6E15FB82338E}" type="pres">
      <dgm:prSet presAssocID="{6973A5F4-040C-42C2-94FF-6DA3E89FC631}" presName="connectorText" presStyleLbl="sibTrans2D1" presStyleIdx="3" presStyleCnt="5"/>
      <dgm:spPr/>
    </dgm:pt>
    <dgm:pt modelId="{4D89890E-3DC0-4CD1-95CA-711447167DA6}" type="pres">
      <dgm:prSet presAssocID="{96CFD5F0-97E3-4CD9-99DE-9A9F1B4FA9D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FA9AE-7DD1-4D8D-8E3E-2FFBBE97A6D9}" type="pres">
      <dgm:prSet presAssocID="{766CA98B-0A66-4E95-9DAD-0CC08D39603A}" presName="sibTrans" presStyleLbl="sibTrans2D1" presStyleIdx="4" presStyleCnt="5"/>
      <dgm:spPr/>
    </dgm:pt>
    <dgm:pt modelId="{D22ADD3B-10C4-400F-9AAA-0395000DCFCB}" type="pres">
      <dgm:prSet presAssocID="{766CA98B-0A66-4E95-9DAD-0CC08D39603A}" presName="connectorText" presStyleLbl="sibTrans2D1" presStyleIdx="4" presStyleCnt="5"/>
      <dgm:spPr/>
    </dgm:pt>
  </dgm:ptLst>
  <dgm:cxnLst>
    <dgm:cxn modelId="{7713AC10-E491-4ECC-8690-82A8737FE6D1}" type="presOf" srcId="{766CA98B-0A66-4E95-9DAD-0CC08D39603A}" destId="{D22ADD3B-10C4-400F-9AAA-0395000DCFCB}" srcOrd="1" destOrd="0" presId="urn:microsoft.com/office/officeart/2005/8/layout/cycle2"/>
    <dgm:cxn modelId="{2D29D18E-C996-433C-9AD3-EAE49B4F65C0}" srcId="{336314EB-3277-4DDF-978E-67E614537084}" destId="{293A41FB-77B0-4016-AD7E-9641134616D8}" srcOrd="2" destOrd="0" parTransId="{A90B218C-3C56-4D2E-A61D-3B1FE9445BE8}" sibTransId="{40E9735F-C6C0-4711-91C0-92B94934584A}"/>
    <dgm:cxn modelId="{433438B7-511D-49FE-8B69-C4659EC140A6}" type="presOf" srcId="{CD7C5798-A2FD-4F4D-9DBB-D675B627ED27}" destId="{94A7AEFA-862B-4008-9513-520B7AC62925}" srcOrd="1" destOrd="0" presId="urn:microsoft.com/office/officeart/2005/8/layout/cycle2"/>
    <dgm:cxn modelId="{18CBA0DA-B746-4CF1-A22D-F173B3B35C57}" srcId="{336314EB-3277-4DDF-978E-67E614537084}" destId="{89A15023-9EEA-4EF4-90EB-1212F201CB80}" srcOrd="3" destOrd="0" parTransId="{9A4E150C-753A-45B7-9066-211A40E08232}" sibTransId="{6973A5F4-040C-42C2-94FF-6DA3E89FC631}"/>
    <dgm:cxn modelId="{E70AFAF6-3ED3-4B4B-9558-0F4C88F776D4}" type="presOf" srcId="{40E9735F-C6C0-4711-91C0-92B94934584A}" destId="{582F028C-6518-4384-9150-1EB5AD1FF63C}" srcOrd="1" destOrd="0" presId="urn:microsoft.com/office/officeart/2005/8/layout/cycle2"/>
    <dgm:cxn modelId="{A691235A-4DAF-49B0-89BA-DC9B711EC1E4}" type="presOf" srcId="{6973A5F4-040C-42C2-94FF-6DA3E89FC631}" destId="{452FD42A-6159-4EF9-BDBC-6E15FB82338E}" srcOrd="1" destOrd="0" presId="urn:microsoft.com/office/officeart/2005/8/layout/cycle2"/>
    <dgm:cxn modelId="{10CE1780-C11E-49E6-8524-85C3D24C1E0D}" type="presOf" srcId="{40E9735F-C6C0-4711-91C0-92B94934584A}" destId="{9DA042AB-4305-4523-BD21-2FCB32990157}" srcOrd="0" destOrd="0" presId="urn:microsoft.com/office/officeart/2005/8/layout/cycle2"/>
    <dgm:cxn modelId="{31871068-EA9B-46CA-BDE7-EDD21DB2496F}" type="presOf" srcId="{89A15023-9EEA-4EF4-90EB-1212F201CB80}" destId="{989936BC-60A8-46F9-B04A-D414D2DD5A6E}" srcOrd="0" destOrd="0" presId="urn:microsoft.com/office/officeart/2005/8/layout/cycle2"/>
    <dgm:cxn modelId="{DB7B6A99-ACB4-4EAF-B7F1-BE6D217E207F}" type="presOf" srcId="{293A41FB-77B0-4016-AD7E-9641134616D8}" destId="{26506B62-8216-4093-8C6F-84242BBB2263}" srcOrd="0" destOrd="0" presId="urn:microsoft.com/office/officeart/2005/8/layout/cycle2"/>
    <dgm:cxn modelId="{939D667B-68CC-4EEF-9038-AED32F7D6EB7}" srcId="{336314EB-3277-4DDF-978E-67E614537084}" destId="{96CFD5F0-97E3-4CD9-99DE-9A9F1B4FA9D0}" srcOrd="4" destOrd="0" parTransId="{FD6FEDED-F77E-4F63-B89F-28B4A8F255E6}" sibTransId="{766CA98B-0A66-4E95-9DAD-0CC08D39603A}"/>
    <dgm:cxn modelId="{8E37B962-FF87-4247-890E-B25CDC023234}" type="presOf" srcId="{BD34B78F-AB75-4817-BACE-4936AA3C36DF}" destId="{10F4F95F-D779-4DB3-8CD2-5AA22D40E624}" srcOrd="0" destOrd="0" presId="urn:microsoft.com/office/officeart/2005/8/layout/cycle2"/>
    <dgm:cxn modelId="{78FDB8CC-E21D-4A51-8BE2-37966062A11E}" type="presOf" srcId="{766CA98B-0A66-4E95-9DAD-0CC08D39603A}" destId="{4B2FA9AE-7DD1-4D8D-8E3E-2FFBBE97A6D9}" srcOrd="0" destOrd="0" presId="urn:microsoft.com/office/officeart/2005/8/layout/cycle2"/>
    <dgm:cxn modelId="{358B39D7-6B2C-4297-A9C1-522220DB6030}" type="presOf" srcId="{CD7C5798-A2FD-4F4D-9DBB-D675B627ED27}" destId="{EDBE4497-D5E2-4C36-8201-3D3CA800E80B}" srcOrd="0" destOrd="0" presId="urn:microsoft.com/office/officeart/2005/8/layout/cycle2"/>
    <dgm:cxn modelId="{A20422CD-98DB-4226-94A3-21C8F722C7A5}" type="presOf" srcId="{96CFD5F0-97E3-4CD9-99DE-9A9F1B4FA9D0}" destId="{4D89890E-3DC0-4CD1-95CA-711447167DA6}" srcOrd="0" destOrd="0" presId="urn:microsoft.com/office/officeart/2005/8/layout/cycle2"/>
    <dgm:cxn modelId="{5CC04F91-7FD0-48CF-AC9A-903D094748E9}" srcId="{336314EB-3277-4DDF-978E-67E614537084}" destId="{402AD09C-EF83-4372-B653-EE04DAB73F65}" srcOrd="1" destOrd="0" parTransId="{D77CE8B6-576E-44E9-8320-349C4B2556BE}" sibTransId="{7325C6FD-D032-41F3-A050-E24F814D66E9}"/>
    <dgm:cxn modelId="{47306221-F30E-496A-8254-81539BAC2D0E}" type="presOf" srcId="{7325C6FD-D032-41F3-A050-E24F814D66E9}" destId="{630071B4-EE74-4F7C-A92D-08267281D270}" srcOrd="1" destOrd="0" presId="urn:microsoft.com/office/officeart/2005/8/layout/cycle2"/>
    <dgm:cxn modelId="{C257D062-E9DE-470D-88DC-959C4A3101EC}" type="presOf" srcId="{7325C6FD-D032-41F3-A050-E24F814D66E9}" destId="{FD111C0F-44A2-4A03-8065-A5405105E3F7}" srcOrd="0" destOrd="0" presId="urn:microsoft.com/office/officeart/2005/8/layout/cycle2"/>
    <dgm:cxn modelId="{E67680E9-1599-451A-B9A1-59B4EE702A3E}" type="presOf" srcId="{6973A5F4-040C-42C2-94FF-6DA3E89FC631}" destId="{B6D406C0-0EC3-49AB-9455-862A1E5B4666}" srcOrd="0" destOrd="0" presId="urn:microsoft.com/office/officeart/2005/8/layout/cycle2"/>
    <dgm:cxn modelId="{6760521F-252B-4441-B3F1-7624E22D073E}" srcId="{336314EB-3277-4DDF-978E-67E614537084}" destId="{BD34B78F-AB75-4817-BACE-4936AA3C36DF}" srcOrd="0" destOrd="0" parTransId="{86F6DA95-16EE-4B28-BF45-7CD37BCEFCA6}" sibTransId="{CD7C5798-A2FD-4F4D-9DBB-D675B627ED27}"/>
    <dgm:cxn modelId="{FD690610-7826-4368-93B6-5F69E55A645D}" type="presOf" srcId="{336314EB-3277-4DDF-978E-67E614537084}" destId="{3C680C93-D281-4227-9C71-B4EC3AF16877}" srcOrd="0" destOrd="0" presId="urn:microsoft.com/office/officeart/2005/8/layout/cycle2"/>
    <dgm:cxn modelId="{FE37F0E3-885A-42E1-93C7-12BD958632F2}" type="presOf" srcId="{402AD09C-EF83-4372-B653-EE04DAB73F65}" destId="{6BEEF740-BBCA-4504-9285-14759FE254A8}" srcOrd="0" destOrd="0" presId="urn:microsoft.com/office/officeart/2005/8/layout/cycle2"/>
    <dgm:cxn modelId="{0D31A0AB-55E9-4519-8291-613BB0A19376}" type="presParOf" srcId="{3C680C93-D281-4227-9C71-B4EC3AF16877}" destId="{10F4F95F-D779-4DB3-8CD2-5AA22D40E624}" srcOrd="0" destOrd="0" presId="urn:microsoft.com/office/officeart/2005/8/layout/cycle2"/>
    <dgm:cxn modelId="{E400A954-0485-4D0A-895D-FC8F80526035}" type="presParOf" srcId="{3C680C93-D281-4227-9C71-B4EC3AF16877}" destId="{EDBE4497-D5E2-4C36-8201-3D3CA800E80B}" srcOrd="1" destOrd="0" presId="urn:microsoft.com/office/officeart/2005/8/layout/cycle2"/>
    <dgm:cxn modelId="{D6F4EF24-5EE3-4975-8727-47C987D639CB}" type="presParOf" srcId="{EDBE4497-D5E2-4C36-8201-3D3CA800E80B}" destId="{94A7AEFA-862B-4008-9513-520B7AC62925}" srcOrd="0" destOrd="0" presId="urn:microsoft.com/office/officeart/2005/8/layout/cycle2"/>
    <dgm:cxn modelId="{441DEEC9-4375-47C2-95DF-885E5B76E8F8}" type="presParOf" srcId="{3C680C93-D281-4227-9C71-B4EC3AF16877}" destId="{6BEEF740-BBCA-4504-9285-14759FE254A8}" srcOrd="2" destOrd="0" presId="urn:microsoft.com/office/officeart/2005/8/layout/cycle2"/>
    <dgm:cxn modelId="{55884E60-8F48-4B69-81D8-3014A6C675EA}" type="presParOf" srcId="{3C680C93-D281-4227-9C71-B4EC3AF16877}" destId="{FD111C0F-44A2-4A03-8065-A5405105E3F7}" srcOrd="3" destOrd="0" presId="urn:microsoft.com/office/officeart/2005/8/layout/cycle2"/>
    <dgm:cxn modelId="{DBFB2D8E-487B-4EB7-AA41-22A05736036A}" type="presParOf" srcId="{FD111C0F-44A2-4A03-8065-A5405105E3F7}" destId="{630071B4-EE74-4F7C-A92D-08267281D270}" srcOrd="0" destOrd="0" presId="urn:microsoft.com/office/officeart/2005/8/layout/cycle2"/>
    <dgm:cxn modelId="{51AA30E4-8869-4A99-932A-BC44F247FD47}" type="presParOf" srcId="{3C680C93-D281-4227-9C71-B4EC3AF16877}" destId="{26506B62-8216-4093-8C6F-84242BBB2263}" srcOrd="4" destOrd="0" presId="urn:microsoft.com/office/officeart/2005/8/layout/cycle2"/>
    <dgm:cxn modelId="{8157A38F-0AD1-4C70-8174-431001AC3771}" type="presParOf" srcId="{3C680C93-D281-4227-9C71-B4EC3AF16877}" destId="{9DA042AB-4305-4523-BD21-2FCB32990157}" srcOrd="5" destOrd="0" presId="urn:microsoft.com/office/officeart/2005/8/layout/cycle2"/>
    <dgm:cxn modelId="{463F5888-F70F-4538-A56D-B2282A2178AF}" type="presParOf" srcId="{9DA042AB-4305-4523-BD21-2FCB32990157}" destId="{582F028C-6518-4384-9150-1EB5AD1FF63C}" srcOrd="0" destOrd="0" presId="urn:microsoft.com/office/officeart/2005/8/layout/cycle2"/>
    <dgm:cxn modelId="{EB9F16C7-848F-467D-9EF0-310BED58918C}" type="presParOf" srcId="{3C680C93-D281-4227-9C71-B4EC3AF16877}" destId="{989936BC-60A8-46F9-B04A-D414D2DD5A6E}" srcOrd="6" destOrd="0" presId="urn:microsoft.com/office/officeart/2005/8/layout/cycle2"/>
    <dgm:cxn modelId="{344BD44E-2C5D-429A-AFE5-8367C8C368AC}" type="presParOf" srcId="{3C680C93-D281-4227-9C71-B4EC3AF16877}" destId="{B6D406C0-0EC3-49AB-9455-862A1E5B4666}" srcOrd="7" destOrd="0" presId="urn:microsoft.com/office/officeart/2005/8/layout/cycle2"/>
    <dgm:cxn modelId="{AF337CDD-6883-46C6-A751-A161E68BCDDB}" type="presParOf" srcId="{B6D406C0-0EC3-49AB-9455-862A1E5B4666}" destId="{452FD42A-6159-4EF9-BDBC-6E15FB82338E}" srcOrd="0" destOrd="0" presId="urn:microsoft.com/office/officeart/2005/8/layout/cycle2"/>
    <dgm:cxn modelId="{D31564E4-B6D7-42B3-BA14-5545A9F4F7A0}" type="presParOf" srcId="{3C680C93-D281-4227-9C71-B4EC3AF16877}" destId="{4D89890E-3DC0-4CD1-95CA-711447167DA6}" srcOrd="8" destOrd="0" presId="urn:microsoft.com/office/officeart/2005/8/layout/cycle2"/>
    <dgm:cxn modelId="{07B9D84F-2B71-4C13-9693-E2A722BD190C}" type="presParOf" srcId="{3C680C93-D281-4227-9C71-B4EC3AF16877}" destId="{4B2FA9AE-7DD1-4D8D-8E3E-2FFBBE97A6D9}" srcOrd="9" destOrd="0" presId="urn:microsoft.com/office/officeart/2005/8/layout/cycle2"/>
    <dgm:cxn modelId="{507600E5-A06D-409B-B56B-BF9A3CF71AA0}" type="presParOf" srcId="{4B2FA9AE-7DD1-4D8D-8E3E-2FFBBE97A6D9}" destId="{D22ADD3B-10C4-400F-9AAA-0395000DCFC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20D23D-794B-4800-9022-8CCA94E02F3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210669-DA48-478C-8F7C-ADB0BCD25338}">
      <dgm:prSet phldrT="[Text]"/>
      <dgm:spPr/>
      <dgm:t>
        <a:bodyPr/>
        <a:lstStyle/>
        <a:p>
          <a:r>
            <a:rPr lang="en-US" dirty="0" smtClean="0"/>
            <a:t>FDTD</a:t>
          </a:r>
          <a:endParaRPr lang="en-US" dirty="0"/>
        </a:p>
      </dgm:t>
    </dgm:pt>
    <dgm:pt modelId="{14F685FF-5703-414D-A372-8229B231E2B5}" type="parTrans" cxnId="{E112D1C5-510A-4B34-ABEC-EDFD92723602}">
      <dgm:prSet/>
      <dgm:spPr/>
      <dgm:t>
        <a:bodyPr/>
        <a:lstStyle/>
        <a:p>
          <a:endParaRPr lang="en-US"/>
        </a:p>
      </dgm:t>
    </dgm:pt>
    <dgm:pt modelId="{0F6847D2-4A3D-434F-BA9F-2F4F94861546}" type="sibTrans" cxnId="{E112D1C5-510A-4B34-ABEC-EDFD92723602}">
      <dgm:prSet/>
      <dgm:spPr/>
      <dgm:t>
        <a:bodyPr/>
        <a:lstStyle/>
        <a:p>
          <a:endParaRPr lang="en-US"/>
        </a:p>
      </dgm:t>
    </dgm:pt>
    <dgm:pt modelId="{03615458-CC41-4322-9CDC-D81D39C8A1E3}">
      <dgm:prSet phldrT="[Text]"/>
      <dgm:spPr/>
      <dgm:t>
        <a:bodyPr/>
        <a:lstStyle/>
        <a:p>
          <a:r>
            <a:rPr lang="en-US" dirty="0" smtClean="0"/>
            <a:t>1D </a:t>
          </a:r>
        </a:p>
        <a:p>
          <a:r>
            <a:rPr lang="en-US" dirty="0" smtClean="0"/>
            <a:t>sub-validate</a:t>
          </a:r>
        </a:p>
        <a:p>
          <a:r>
            <a:rPr lang="en-US" dirty="0" smtClean="0"/>
            <a:t>2D</a:t>
          </a:r>
        </a:p>
        <a:p>
          <a:r>
            <a:rPr lang="en-US" dirty="0" smtClean="0"/>
            <a:t>sub-validate</a:t>
          </a:r>
          <a:endParaRPr lang="en-US" dirty="0" smtClean="0"/>
        </a:p>
        <a:p>
          <a:r>
            <a:rPr lang="en-US" dirty="0" smtClean="0"/>
            <a:t>3D</a:t>
          </a:r>
        </a:p>
        <a:p>
          <a:r>
            <a:rPr lang="en-US" dirty="0" smtClean="0"/>
            <a:t>Validate</a:t>
          </a:r>
        </a:p>
      </dgm:t>
    </dgm:pt>
    <dgm:pt modelId="{076D6C68-C5DB-4031-A422-CBDB8CDE4FA9}" type="parTrans" cxnId="{613C11DC-6AC4-4178-8F86-757FC2F66C1E}">
      <dgm:prSet/>
      <dgm:spPr/>
      <dgm:t>
        <a:bodyPr/>
        <a:lstStyle/>
        <a:p>
          <a:endParaRPr lang="en-US"/>
        </a:p>
      </dgm:t>
    </dgm:pt>
    <dgm:pt modelId="{7C5B0A6E-D390-4EDC-BCC4-AFB3D0EFD9AC}" type="sibTrans" cxnId="{613C11DC-6AC4-4178-8F86-757FC2F66C1E}">
      <dgm:prSet/>
      <dgm:spPr/>
      <dgm:t>
        <a:bodyPr/>
        <a:lstStyle/>
        <a:p>
          <a:endParaRPr lang="en-US"/>
        </a:p>
      </dgm:t>
    </dgm:pt>
    <dgm:pt modelId="{03C260B4-2F3C-4FF6-8DE9-C82C33E65394}">
      <dgm:prSet phldrT="[Text]"/>
      <dgm:spPr/>
      <dgm:t>
        <a:bodyPr/>
        <a:lstStyle/>
        <a:p>
          <a:r>
            <a:rPr lang="en-US" dirty="0" smtClean="0"/>
            <a:t>PSTD</a:t>
          </a:r>
          <a:endParaRPr lang="en-US" dirty="0"/>
        </a:p>
      </dgm:t>
    </dgm:pt>
    <dgm:pt modelId="{0988666A-A248-4BB2-B36D-3E600FE6EEA1}" type="parTrans" cxnId="{EDFE7F38-D26E-4A9C-8A21-35DBDAFF33FE}">
      <dgm:prSet/>
      <dgm:spPr/>
      <dgm:t>
        <a:bodyPr/>
        <a:lstStyle/>
        <a:p>
          <a:endParaRPr lang="en-US"/>
        </a:p>
      </dgm:t>
    </dgm:pt>
    <dgm:pt modelId="{25D94E82-5AFA-4A8F-91CC-934B7FCBF76B}" type="sibTrans" cxnId="{EDFE7F38-D26E-4A9C-8A21-35DBDAFF33FE}">
      <dgm:prSet/>
      <dgm:spPr/>
      <dgm:t>
        <a:bodyPr/>
        <a:lstStyle/>
        <a:p>
          <a:endParaRPr lang="en-US"/>
        </a:p>
      </dgm:t>
    </dgm:pt>
    <dgm:pt modelId="{E273CA01-6EB4-4CAF-BC22-58A6792CA503}">
      <dgm:prSet phldrT="[Text]"/>
      <dgm:spPr/>
      <dgm:t>
        <a:bodyPr/>
        <a:lstStyle/>
        <a:p>
          <a:r>
            <a:rPr lang="en-US" dirty="0" smtClean="0"/>
            <a:t>1D</a:t>
          </a:r>
        </a:p>
        <a:p>
          <a:r>
            <a:rPr lang="en-US" dirty="0" smtClean="0"/>
            <a:t>sub-validate</a:t>
          </a:r>
          <a:endParaRPr lang="en-US" dirty="0" smtClean="0"/>
        </a:p>
        <a:p>
          <a:r>
            <a:rPr lang="en-US" dirty="0" smtClean="0"/>
            <a:t>2D</a:t>
          </a:r>
        </a:p>
        <a:p>
          <a:r>
            <a:rPr lang="en-US" dirty="0" smtClean="0"/>
            <a:t>sub-validate</a:t>
          </a:r>
          <a:endParaRPr lang="en-US" dirty="0" smtClean="0"/>
        </a:p>
        <a:p>
          <a:r>
            <a:rPr lang="en-US" dirty="0" smtClean="0"/>
            <a:t>3D</a:t>
          </a:r>
        </a:p>
        <a:p>
          <a:r>
            <a:rPr lang="en-US" dirty="0" smtClean="0"/>
            <a:t>Validate</a:t>
          </a:r>
          <a:endParaRPr lang="en-US" dirty="0"/>
        </a:p>
      </dgm:t>
    </dgm:pt>
    <dgm:pt modelId="{8D5BF625-149E-43ED-A190-06F61C726B98}" type="parTrans" cxnId="{1E09787D-63A0-4DD9-BDFC-91AAD02C3392}">
      <dgm:prSet/>
      <dgm:spPr/>
      <dgm:t>
        <a:bodyPr/>
        <a:lstStyle/>
        <a:p>
          <a:endParaRPr lang="en-US"/>
        </a:p>
      </dgm:t>
    </dgm:pt>
    <dgm:pt modelId="{047A5D7E-0350-4BF4-A9B8-C43DF9D63856}" type="sibTrans" cxnId="{1E09787D-63A0-4DD9-BDFC-91AAD02C3392}">
      <dgm:prSet/>
      <dgm:spPr/>
      <dgm:t>
        <a:bodyPr/>
        <a:lstStyle/>
        <a:p>
          <a:endParaRPr lang="en-US"/>
        </a:p>
      </dgm:t>
    </dgm:pt>
    <dgm:pt modelId="{728CBEBF-56FC-4A0D-B012-510579C06800}">
      <dgm:prSet phldrT="[Text]"/>
      <dgm:spPr/>
      <dgm:t>
        <a:bodyPr/>
        <a:lstStyle/>
        <a:p>
          <a:r>
            <a:rPr lang="en-US" dirty="0" smtClean="0"/>
            <a:t>SFDTD</a:t>
          </a:r>
          <a:endParaRPr lang="en-US" dirty="0"/>
        </a:p>
      </dgm:t>
    </dgm:pt>
    <dgm:pt modelId="{B952C619-9816-4946-942C-94994F31157A}" type="parTrans" cxnId="{EFCAABF4-C2D4-4C1B-BD7F-7648983F7A70}">
      <dgm:prSet/>
      <dgm:spPr/>
      <dgm:t>
        <a:bodyPr/>
        <a:lstStyle/>
        <a:p>
          <a:endParaRPr lang="en-US"/>
        </a:p>
      </dgm:t>
    </dgm:pt>
    <dgm:pt modelId="{407C2A41-8E48-4050-B1AF-259507C747EC}" type="sibTrans" cxnId="{EFCAABF4-C2D4-4C1B-BD7F-7648983F7A70}">
      <dgm:prSet/>
      <dgm:spPr/>
      <dgm:t>
        <a:bodyPr/>
        <a:lstStyle/>
        <a:p>
          <a:endParaRPr lang="en-US"/>
        </a:p>
      </dgm:t>
    </dgm:pt>
    <dgm:pt modelId="{FA8114D8-8B88-4809-8FDA-B2009DFBF7F6}">
      <dgm:prSet phldrT="[Text]"/>
      <dgm:spPr/>
      <dgm:t>
        <a:bodyPr/>
        <a:lstStyle/>
        <a:p>
          <a:r>
            <a:rPr lang="en-US" dirty="0" smtClean="0"/>
            <a:t>1D</a:t>
          </a:r>
        </a:p>
        <a:p>
          <a:r>
            <a:rPr lang="en-US" dirty="0" smtClean="0"/>
            <a:t>sub-validate</a:t>
          </a:r>
          <a:endParaRPr lang="en-US" dirty="0" smtClean="0"/>
        </a:p>
        <a:p>
          <a:r>
            <a:rPr lang="en-US" dirty="0" smtClean="0"/>
            <a:t>2D</a:t>
          </a:r>
        </a:p>
        <a:p>
          <a:r>
            <a:rPr lang="en-US" dirty="0" smtClean="0"/>
            <a:t>sub-validate</a:t>
          </a:r>
          <a:endParaRPr lang="en-US" dirty="0" smtClean="0"/>
        </a:p>
        <a:p>
          <a:r>
            <a:rPr lang="en-US" dirty="0" smtClean="0"/>
            <a:t>3D</a:t>
          </a:r>
        </a:p>
        <a:p>
          <a:r>
            <a:rPr lang="en-US" dirty="0" smtClean="0"/>
            <a:t>Validate</a:t>
          </a:r>
          <a:endParaRPr lang="en-US" dirty="0"/>
        </a:p>
      </dgm:t>
    </dgm:pt>
    <dgm:pt modelId="{2901B471-A257-44E8-9291-F7329890FA74}" type="parTrans" cxnId="{FAB3F79B-89F7-4091-9BDF-CE65155C1175}">
      <dgm:prSet/>
      <dgm:spPr/>
      <dgm:t>
        <a:bodyPr/>
        <a:lstStyle/>
        <a:p>
          <a:endParaRPr lang="en-US"/>
        </a:p>
      </dgm:t>
    </dgm:pt>
    <dgm:pt modelId="{F9972808-E1CD-4DF1-ADD3-242581767EB7}" type="sibTrans" cxnId="{FAB3F79B-89F7-4091-9BDF-CE65155C1175}">
      <dgm:prSet/>
      <dgm:spPr/>
      <dgm:t>
        <a:bodyPr/>
        <a:lstStyle/>
        <a:p>
          <a:endParaRPr lang="en-US"/>
        </a:p>
      </dgm:t>
    </dgm:pt>
    <dgm:pt modelId="{54AB4650-A85D-4F84-AA2E-FEAA5D3DA92D}" type="pres">
      <dgm:prSet presAssocID="{9420D23D-794B-4800-9022-8CCA94E02F3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F23CF31-7EE1-4F66-9147-F513DD1EDCF4}" type="pres">
      <dgm:prSet presAssocID="{8D210669-DA48-478C-8F7C-ADB0BCD25338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93C696D8-4055-4D9B-B517-EF30C48D2B23}" type="pres">
      <dgm:prSet presAssocID="{8D210669-DA48-478C-8F7C-ADB0BCD25338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3D6D0-07DA-41B1-B127-C88F1BCBABC6}" type="pres">
      <dgm:prSet presAssocID="{03C260B4-2F3C-4FF6-8DE9-C82C33E65394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341143EC-2AB9-4D99-932E-2837EBAA79F4}" type="pres">
      <dgm:prSet presAssocID="{03C260B4-2F3C-4FF6-8DE9-C82C33E6539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20F5D-DC86-49CB-8D31-CBED056EC26C}" type="pres">
      <dgm:prSet presAssocID="{728CBEBF-56FC-4A0D-B012-510579C0680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415883B3-99C1-4066-858C-E74D0BAF442D}" type="pres">
      <dgm:prSet presAssocID="{728CBEBF-56FC-4A0D-B012-510579C0680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800998-39B6-4465-A940-2E95E9D9F566}" type="presOf" srcId="{E273CA01-6EB4-4CAF-BC22-58A6792CA503}" destId="{341143EC-2AB9-4D99-932E-2837EBAA79F4}" srcOrd="0" destOrd="0" presId="urn:microsoft.com/office/officeart/2009/3/layout/IncreasingArrowsProcess"/>
    <dgm:cxn modelId="{1E09787D-63A0-4DD9-BDFC-91AAD02C3392}" srcId="{03C260B4-2F3C-4FF6-8DE9-C82C33E65394}" destId="{E273CA01-6EB4-4CAF-BC22-58A6792CA503}" srcOrd="0" destOrd="0" parTransId="{8D5BF625-149E-43ED-A190-06F61C726B98}" sibTransId="{047A5D7E-0350-4BF4-A9B8-C43DF9D63856}"/>
    <dgm:cxn modelId="{CA0EA8A4-6752-4177-8158-72908D8ACE2E}" type="presOf" srcId="{728CBEBF-56FC-4A0D-B012-510579C06800}" destId="{8E820F5D-DC86-49CB-8D31-CBED056EC26C}" srcOrd="0" destOrd="0" presId="urn:microsoft.com/office/officeart/2009/3/layout/IncreasingArrowsProcess"/>
    <dgm:cxn modelId="{F7121708-2731-46F0-853A-8F016406EA66}" type="presOf" srcId="{FA8114D8-8B88-4809-8FDA-B2009DFBF7F6}" destId="{415883B3-99C1-4066-858C-E74D0BAF442D}" srcOrd="0" destOrd="0" presId="urn:microsoft.com/office/officeart/2009/3/layout/IncreasingArrowsProcess"/>
    <dgm:cxn modelId="{613C11DC-6AC4-4178-8F86-757FC2F66C1E}" srcId="{8D210669-DA48-478C-8F7C-ADB0BCD25338}" destId="{03615458-CC41-4322-9CDC-D81D39C8A1E3}" srcOrd="0" destOrd="0" parTransId="{076D6C68-C5DB-4031-A422-CBDB8CDE4FA9}" sibTransId="{7C5B0A6E-D390-4EDC-BCC4-AFB3D0EFD9AC}"/>
    <dgm:cxn modelId="{59F33E5A-87EE-4359-8D13-D73E853A52C3}" type="presOf" srcId="{9420D23D-794B-4800-9022-8CCA94E02F34}" destId="{54AB4650-A85D-4F84-AA2E-FEAA5D3DA92D}" srcOrd="0" destOrd="0" presId="urn:microsoft.com/office/officeart/2009/3/layout/IncreasingArrowsProcess"/>
    <dgm:cxn modelId="{C77D5A1A-98FA-4342-9B0C-58068F1D384B}" type="presOf" srcId="{8D210669-DA48-478C-8F7C-ADB0BCD25338}" destId="{6F23CF31-7EE1-4F66-9147-F513DD1EDCF4}" srcOrd="0" destOrd="0" presId="urn:microsoft.com/office/officeart/2009/3/layout/IncreasingArrowsProcess"/>
    <dgm:cxn modelId="{EDFE7F38-D26E-4A9C-8A21-35DBDAFF33FE}" srcId="{9420D23D-794B-4800-9022-8CCA94E02F34}" destId="{03C260B4-2F3C-4FF6-8DE9-C82C33E65394}" srcOrd="1" destOrd="0" parTransId="{0988666A-A248-4BB2-B36D-3E600FE6EEA1}" sibTransId="{25D94E82-5AFA-4A8F-91CC-934B7FCBF76B}"/>
    <dgm:cxn modelId="{E112D1C5-510A-4B34-ABEC-EDFD92723602}" srcId="{9420D23D-794B-4800-9022-8CCA94E02F34}" destId="{8D210669-DA48-478C-8F7C-ADB0BCD25338}" srcOrd="0" destOrd="0" parTransId="{14F685FF-5703-414D-A372-8229B231E2B5}" sibTransId="{0F6847D2-4A3D-434F-BA9F-2F4F94861546}"/>
    <dgm:cxn modelId="{FAB3F79B-89F7-4091-9BDF-CE65155C1175}" srcId="{728CBEBF-56FC-4A0D-B012-510579C06800}" destId="{FA8114D8-8B88-4809-8FDA-B2009DFBF7F6}" srcOrd="0" destOrd="0" parTransId="{2901B471-A257-44E8-9291-F7329890FA74}" sibTransId="{F9972808-E1CD-4DF1-ADD3-242581767EB7}"/>
    <dgm:cxn modelId="{33FA3416-7D6A-49E1-9692-11AA8D2A14C4}" type="presOf" srcId="{03615458-CC41-4322-9CDC-D81D39C8A1E3}" destId="{93C696D8-4055-4D9B-B517-EF30C48D2B23}" srcOrd="0" destOrd="0" presId="urn:microsoft.com/office/officeart/2009/3/layout/IncreasingArrowsProcess"/>
    <dgm:cxn modelId="{EFCAABF4-C2D4-4C1B-BD7F-7648983F7A70}" srcId="{9420D23D-794B-4800-9022-8CCA94E02F34}" destId="{728CBEBF-56FC-4A0D-B012-510579C06800}" srcOrd="2" destOrd="0" parTransId="{B952C619-9816-4946-942C-94994F31157A}" sibTransId="{407C2A41-8E48-4050-B1AF-259507C747EC}"/>
    <dgm:cxn modelId="{BA95FF96-4607-401A-9CE6-2B168458CE23}" type="presOf" srcId="{03C260B4-2F3C-4FF6-8DE9-C82C33E65394}" destId="{7FF3D6D0-07DA-41B1-B127-C88F1BCBABC6}" srcOrd="0" destOrd="0" presId="urn:microsoft.com/office/officeart/2009/3/layout/IncreasingArrowsProcess"/>
    <dgm:cxn modelId="{FA0DBB2D-3B83-4B4B-8458-12D4FDDED82F}" type="presParOf" srcId="{54AB4650-A85D-4F84-AA2E-FEAA5D3DA92D}" destId="{6F23CF31-7EE1-4F66-9147-F513DD1EDCF4}" srcOrd="0" destOrd="0" presId="urn:microsoft.com/office/officeart/2009/3/layout/IncreasingArrowsProcess"/>
    <dgm:cxn modelId="{85D450E1-F9A4-44A0-8ABE-871B57B047BE}" type="presParOf" srcId="{54AB4650-A85D-4F84-AA2E-FEAA5D3DA92D}" destId="{93C696D8-4055-4D9B-B517-EF30C48D2B23}" srcOrd="1" destOrd="0" presId="urn:microsoft.com/office/officeart/2009/3/layout/IncreasingArrowsProcess"/>
    <dgm:cxn modelId="{97E7E82C-FB40-4E99-970C-03ACA131ECF5}" type="presParOf" srcId="{54AB4650-A85D-4F84-AA2E-FEAA5D3DA92D}" destId="{7FF3D6D0-07DA-41B1-B127-C88F1BCBABC6}" srcOrd="2" destOrd="0" presId="urn:microsoft.com/office/officeart/2009/3/layout/IncreasingArrowsProcess"/>
    <dgm:cxn modelId="{FA58F293-2761-48FE-A2A3-A3DC9C967E99}" type="presParOf" srcId="{54AB4650-A85D-4F84-AA2E-FEAA5D3DA92D}" destId="{341143EC-2AB9-4D99-932E-2837EBAA79F4}" srcOrd="3" destOrd="0" presId="urn:microsoft.com/office/officeart/2009/3/layout/IncreasingArrowsProcess"/>
    <dgm:cxn modelId="{B8397AFE-5444-454D-AFC4-326A57F673C7}" type="presParOf" srcId="{54AB4650-A85D-4F84-AA2E-FEAA5D3DA92D}" destId="{8E820F5D-DC86-49CB-8D31-CBED056EC26C}" srcOrd="4" destOrd="0" presId="urn:microsoft.com/office/officeart/2009/3/layout/IncreasingArrowsProcess"/>
    <dgm:cxn modelId="{C79CE710-0BAC-49F9-9637-5D3DBBD86E84}" type="presParOf" srcId="{54AB4650-A85D-4F84-AA2E-FEAA5D3DA92D}" destId="{415883B3-99C1-4066-858C-E74D0BAF442D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751377-83D5-4779-BDA5-D1DCCF64B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90F5027-7D56-41E5-B324-DE8B0BBED689}">
      <dgm:prSet phldrT="[Text]"/>
      <dgm:spPr/>
      <dgm:t>
        <a:bodyPr/>
        <a:lstStyle/>
        <a:p>
          <a:r>
            <a:rPr lang="en-US" dirty="0" smtClean="0"/>
            <a:t>Benchmark</a:t>
          </a:r>
          <a:endParaRPr lang="en-US" dirty="0"/>
        </a:p>
      </dgm:t>
    </dgm:pt>
    <dgm:pt modelId="{C1D200E3-9505-47EF-A102-0EAC291B7D0F}" type="parTrans" cxnId="{28039CE7-66B8-410A-B739-9C5CF205AB05}">
      <dgm:prSet/>
      <dgm:spPr/>
      <dgm:t>
        <a:bodyPr/>
        <a:lstStyle/>
        <a:p>
          <a:endParaRPr lang="en-US"/>
        </a:p>
      </dgm:t>
    </dgm:pt>
    <dgm:pt modelId="{74E6E625-2E31-49EF-B39F-FC876C236453}" type="sibTrans" cxnId="{28039CE7-66B8-410A-B739-9C5CF205AB05}">
      <dgm:prSet/>
      <dgm:spPr/>
      <dgm:t>
        <a:bodyPr/>
        <a:lstStyle/>
        <a:p>
          <a:endParaRPr lang="en-US"/>
        </a:p>
      </dgm:t>
    </dgm:pt>
    <dgm:pt modelId="{28F77150-1551-468C-BBB0-D291A101A290}">
      <dgm:prSet phldrT="[Text]"/>
      <dgm:spPr/>
      <dgm:t>
        <a:bodyPr/>
        <a:lstStyle/>
        <a:p>
          <a:r>
            <a:rPr lang="en-US" dirty="0" smtClean="0"/>
            <a:t>Optimize / Validate</a:t>
          </a:r>
          <a:endParaRPr lang="en-US" dirty="0"/>
        </a:p>
      </dgm:t>
    </dgm:pt>
    <dgm:pt modelId="{31EB7D53-548A-44E4-B38E-917C17ED188B}" type="parTrans" cxnId="{65B439CB-AD49-49F0-9960-5D7C79AB6D56}">
      <dgm:prSet/>
      <dgm:spPr/>
      <dgm:t>
        <a:bodyPr/>
        <a:lstStyle/>
        <a:p>
          <a:endParaRPr lang="en-US"/>
        </a:p>
      </dgm:t>
    </dgm:pt>
    <dgm:pt modelId="{DB077468-FCC1-4E43-8C29-A9610C27235C}" type="sibTrans" cxnId="{65B439CB-AD49-49F0-9960-5D7C79AB6D56}">
      <dgm:prSet/>
      <dgm:spPr/>
      <dgm:t>
        <a:bodyPr/>
        <a:lstStyle/>
        <a:p>
          <a:endParaRPr lang="en-US"/>
        </a:p>
      </dgm:t>
    </dgm:pt>
    <dgm:pt modelId="{4121A67D-3766-4E5D-A831-343659F9884F}">
      <dgm:prSet phldrT="[Text]"/>
      <dgm:spPr/>
      <dgm:t>
        <a:bodyPr/>
        <a:lstStyle/>
        <a:p>
          <a:r>
            <a:rPr lang="en-US" dirty="0" smtClean="0"/>
            <a:t>Benchmark / Document</a:t>
          </a:r>
          <a:endParaRPr lang="en-US" dirty="0"/>
        </a:p>
      </dgm:t>
    </dgm:pt>
    <dgm:pt modelId="{45FB11CA-1A8B-42BE-BE5A-30313088BF45}" type="parTrans" cxnId="{08FB9796-CB5A-4EF2-8CC4-559B07BBA554}">
      <dgm:prSet/>
      <dgm:spPr/>
      <dgm:t>
        <a:bodyPr/>
        <a:lstStyle/>
        <a:p>
          <a:endParaRPr lang="en-US"/>
        </a:p>
      </dgm:t>
    </dgm:pt>
    <dgm:pt modelId="{70715AAE-64B4-4BEA-BE5E-C5E95840607C}" type="sibTrans" cxnId="{08FB9796-CB5A-4EF2-8CC4-559B07BBA554}">
      <dgm:prSet/>
      <dgm:spPr/>
      <dgm:t>
        <a:bodyPr/>
        <a:lstStyle/>
        <a:p>
          <a:endParaRPr lang="en-US"/>
        </a:p>
      </dgm:t>
    </dgm:pt>
    <dgm:pt modelId="{03A7B355-F032-4C3A-8737-98E0D7F624E5}" type="pres">
      <dgm:prSet presAssocID="{44751377-83D5-4779-BDA5-D1DCCF64BB43}" presName="Name0" presStyleCnt="0">
        <dgm:presLayoutVars>
          <dgm:dir/>
          <dgm:resizeHandles val="exact"/>
        </dgm:presLayoutVars>
      </dgm:prSet>
      <dgm:spPr/>
    </dgm:pt>
    <dgm:pt modelId="{1015CCC1-12D4-4466-9D6A-F96243E72159}" type="pres">
      <dgm:prSet presAssocID="{090F5027-7D56-41E5-B324-DE8B0BBED68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A0EFB-6A69-47D8-830B-A93B7E7C525A}" type="pres">
      <dgm:prSet presAssocID="{74E6E625-2E31-49EF-B39F-FC876C236453}" presName="sibTrans" presStyleLbl="sibTrans2D1" presStyleIdx="0" presStyleCnt="2"/>
      <dgm:spPr/>
    </dgm:pt>
    <dgm:pt modelId="{8001AE0C-893A-4CB5-9004-004FD5D382DB}" type="pres">
      <dgm:prSet presAssocID="{74E6E625-2E31-49EF-B39F-FC876C236453}" presName="connectorText" presStyleLbl="sibTrans2D1" presStyleIdx="0" presStyleCnt="2"/>
      <dgm:spPr/>
    </dgm:pt>
    <dgm:pt modelId="{271AA2EA-9601-45DA-B71E-E431F93D502D}" type="pres">
      <dgm:prSet presAssocID="{28F77150-1551-468C-BBB0-D291A101A290}" presName="node" presStyleLbl="node1" presStyleIdx="1" presStyleCnt="3">
        <dgm:presLayoutVars>
          <dgm:bulletEnabled val="1"/>
        </dgm:presLayoutVars>
      </dgm:prSet>
      <dgm:spPr/>
    </dgm:pt>
    <dgm:pt modelId="{56739653-3345-4530-83DA-5C6FAEFF5E50}" type="pres">
      <dgm:prSet presAssocID="{DB077468-FCC1-4E43-8C29-A9610C27235C}" presName="sibTrans" presStyleLbl="sibTrans2D1" presStyleIdx="1" presStyleCnt="2"/>
      <dgm:spPr/>
    </dgm:pt>
    <dgm:pt modelId="{A8FB804A-20FB-4956-9A63-777D6BF104CF}" type="pres">
      <dgm:prSet presAssocID="{DB077468-FCC1-4E43-8C29-A9610C27235C}" presName="connectorText" presStyleLbl="sibTrans2D1" presStyleIdx="1" presStyleCnt="2"/>
      <dgm:spPr/>
    </dgm:pt>
    <dgm:pt modelId="{79EB8A30-A4D2-4F4A-9B89-9E9D42DE293A}" type="pres">
      <dgm:prSet presAssocID="{4121A67D-3766-4E5D-A831-343659F9884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B439CB-AD49-49F0-9960-5D7C79AB6D56}" srcId="{44751377-83D5-4779-BDA5-D1DCCF64BB43}" destId="{28F77150-1551-468C-BBB0-D291A101A290}" srcOrd="1" destOrd="0" parTransId="{31EB7D53-548A-44E4-B38E-917C17ED188B}" sibTransId="{DB077468-FCC1-4E43-8C29-A9610C27235C}"/>
    <dgm:cxn modelId="{5D4ACA54-031E-4A95-A739-472DD91C8468}" type="presOf" srcId="{74E6E625-2E31-49EF-B39F-FC876C236453}" destId="{786A0EFB-6A69-47D8-830B-A93B7E7C525A}" srcOrd="0" destOrd="0" presId="urn:microsoft.com/office/officeart/2005/8/layout/process1"/>
    <dgm:cxn modelId="{914513EB-9D2E-4F7A-B243-79A967282EFF}" type="presOf" srcId="{DB077468-FCC1-4E43-8C29-A9610C27235C}" destId="{56739653-3345-4530-83DA-5C6FAEFF5E50}" srcOrd="0" destOrd="0" presId="urn:microsoft.com/office/officeart/2005/8/layout/process1"/>
    <dgm:cxn modelId="{28039CE7-66B8-410A-B739-9C5CF205AB05}" srcId="{44751377-83D5-4779-BDA5-D1DCCF64BB43}" destId="{090F5027-7D56-41E5-B324-DE8B0BBED689}" srcOrd="0" destOrd="0" parTransId="{C1D200E3-9505-47EF-A102-0EAC291B7D0F}" sibTransId="{74E6E625-2E31-49EF-B39F-FC876C236453}"/>
    <dgm:cxn modelId="{10BA7F5B-FAF3-4E9A-A51C-04EDD21E79E8}" type="presOf" srcId="{090F5027-7D56-41E5-B324-DE8B0BBED689}" destId="{1015CCC1-12D4-4466-9D6A-F96243E72159}" srcOrd="0" destOrd="0" presId="urn:microsoft.com/office/officeart/2005/8/layout/process1"/>
    <dgm:cxn modelId="{5B20B781-1A12-44E9-8B96-630641D3C1B4}" type="presOf" srcId="{28F77150-1551-468C-BBB0-D291A101A290}" destId="{271AA2EA-9601-45DA-B71E-E431F93D502D}" srcOrd="0" destOrd="0" presId="urn:microsoft.com/office/officeart/2005/8/layout/process1"/>
    <dgm:cxn modelId="{B14AB9F2-5C67-4C45-BEC8-D08F9962FAB5}" type="presOf" srcId="{DB077468-FCC1-4E43-8C29-A9610C27235C}" destId="{A8FB804A-20FB-4956-9A63-777D6BF104CF}" srcOrd="1" destOrd="0" presId="urn:microsoft.com/office/officeart/2005/8/layout/process1"/>
    <dgm:cxn modelId="{81E9BE0B-2114-4D2D-9BDE-368A685C9017}" type="presOf" srcId="{4121A67D-3766-4E5D-A831-343659F9884F}" destId="{79EB8A30-A4D2-4F4A-9B89-9E9D42DE293A}" srcOrd="0" destOrd="0" presId="urn:microsoft.com/office/officeart/2005/8/layout/process1"/>
    <dgm:cxn modelId="{08FB9796-CB5A-4EF2-8CC4-559B07BBA554}" srcId="{44751377-83D5-4779-BDA5-D1DCCF64BB43}" destId="{4121A67D-3766-4E5D-A831-343659F9884F}" srcOrd="2" destOrd="0" parTransId="{45FB11CA-1A8B-42BE-BE5A-30313088BF45}" sibTransId="{70715AAE-64B4-4BEA-BE5E-C5E95840607C}"/>
    <dgm:cxn modelId="{1238FA79-B287-4913-B030-ADBEF33B2B38}" type="presOf" srcId="{44751377-83D5-4779-BDA5-D1DCCF64BB43}" destId="{03A7B355-F032-4C3A-8737-98E0D7F624E5}" srcOrd="0" destOrd="0" presId="urn:microsoft.com/office/officeart/2005/8/layout/process1"/>
    <dgm:cxn modelId="{17A5993B-0224-4271-AF8D-2B652771E3BE}" type="presOf" srcId="{74E6E625-2E31-49EF-B39F-FC876C236453}" destId="{8001AE0C-893A-4CB5-9004-004FD5D382DB}" srcOrd="1" destOrd="0" presId="urn:microsoft.com/office/officeart/2005/8/layout/process1"/>
    <dgm:cxn modelId="{31A6E659-C8B6-4AF1-B2AB-CAD293A717D3}" type="presParOf" srcId="{03A7B355-F032-4C3A-8737-98E0D7F624E5}" destId="{1015CCC1-12D4-4466-9D6A-F96243E72159}" srcOrd="0" destOrd="0" presId="urn:microsoft.com/office/officeart/2005/8/layout/process1"/>
    <dgm:cxn modelId="{CD07E781-9E32-42E1-942E-EB3AFA2DDF15}" type="presParOf" srcId="{03A7B355-F032-4C3A-8737-98E0D7F624E5}" destId="{786A0EFB-6A69-47D8-830B-A93B7E7C525A}" srcOrd="1" destOrd="0" presId="urn:microsoft.com/office/officeart/2005/8/layout/process1"/>
    <dgm:cxn modelId="{947F1D0E-56A1-4F42-B5E8-581B68B806C6}" type="presParOf" srcId="{786A0EFB-6A69-47D8-830B-A93B7E7C525A}" destId="{8001AE0C-893A-4CB5-9004-004FD5D382DB}" srcOrd="0" destOrd="0" presId="urn:microsoft.com/office/officeart/2005/8/layout/process1"/>
    <dgm:cxn modelId="{455415BF-6D2C-4322-A61C-D77405A7D228}" type="presParOf" srcId="{03A7B355-F032-4C3A-8737-98E0D7F624E5}" destId="{271AA2EA-9601-45DA-B71E-E431F93D502D}" srcOrd="2" destOrd="0" presId="urn:microsoft.com/office/officeart/2005/8/layout/process1"/>
    <dgm:cxn modelId="{B29D0B5D-7602-400D-88F6-A4472418E982}" type="presParOf" srcId="{03A7B355-F032-4C3A-8737-98E0D7F624E5}" destId="{56739653-3345-4530-83DA-5C6FAEFF5E50}" srcOrd="3" destOrd="0" presId="urn:microsoft.com/office/officeart/2005/8/layout/process1"/>
    <dgm:cxn modelId="{D67F5E10-6409-4139-A6D3-E5C91476A9CF}" type="presParOf" srcId="{56739653-3345-4530-83DA-5C6FAEFF5E50}" destId="{A8FB804A-20FB-4956-9A63-777D6BF104CF}" srcOrd="0" destOrd="0" presId="urn:microsoft.com/office/officeart/2005/8/layout/process1"/>
    <dgm:cxn modelId="{9236905F-13B5-4F17-8227-80E0A9DD1431}" type="presParOf" srcId="{03A7B355-F032-4C3A-8737-98E0D7F624E5}" destId="{79EB8A30-A4D2-4F4A-9B89-9E9D42DE293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4F95F-D779-4DB3-8CD2-5AA22D40E624}">
      <dsp:nvSpPr>
        <dsp:cNvPr id="0" name=""/>
        <dsp:cNvSpPr/>
      </dsp:nvSpPr>
      <dsp:spPr>
        <a:xfrm>
          <a:off x="2254787" y="566"/>
          <a:ext cx="1052370" cy="1052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Kernel Prototype</a:t>
          </a:r>
          <a:endParaRPr lang="en-US" sz="800" kern="1200" dirty="0"/>
        </a:p>
      </dsp:txBody>
      <dsp:txXfrm>
        <a:off x="2408903" y="154682"/>
        <a:ext cx="744138" cy="744138"/>
      </dsp:txXfrm>
    </dsp:sp>
    <dsp:sp modelId="{EDBE4497-D5E2-4C36-8201-3D3CA800E80B}">
      <dsp:nvSpPr>
        <dsp:cNvPr id="0" name=""/>
        <dsp:cNvSpPr/>
      </dsp:nvSpPr>
      <dsp:spPr>
        <a:xfrm rot="2160000">
          <a:off x="3273698" y="808476"/>
          <a:ext cx="278925" cy="355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281688" y="854919"/>
        <a:ext cx="195248" cy="213104"/>
      </dsp:txXfrm>
    </dsp:sp>
    <dsp:sp modelId="{6BEEF740-BBCA-4504-9285-14759FE254A8}">
      <dsp:nvSpPr>
        <dsp:cNvPr id="0" name=""/>
        <dsp:cNvSpPr/>
      </dsp:nvSpPr>
      <dsp:spPr>
        <a:xfrm>
          <a:off x="3531938" y="928470"/>
          <a:ext cx="1052370" cy="1052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</a:t>
          </a:r>
          <a:endParaRPr lang="en-US" sz="800" kern="1200" dirty="0"/>
        </a:p>
      </dsp:txBody>
      <dsp:txXfrm>
        <a:off x="3686054" y="1082586"/>
        <a:ext cx="744138" cy="744138"/>
      </dsp:txXfrm>
    </dsp:sp>
    <dsp:sp modelId="{FD111C0F-44A2-4A03-8065-A5405105E3F7}">
      <dsp:nvSpPr>
        <dsp:cNvPr id="0" name=""/>
        <dsp:cNvSpPr/>
      </dsp:nvSpPr>
      <dsp:spPr>
        <a:xfrm rot="6480000">
          <a:off x="3677185" y="2020250"/>
          <a:ext cx="278925" cy="355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3731952" y="2051494"/>
        <a:ext cx="195248" cy="213104"/>
      </dsp:txXfrm>
    </dsp:sp>
    <dsp:sp modelId="{26506B62-8216-4093-8C6F-84242BBB2263}">
      <dsp:nvSpPr>
        <dsp:cNvPr id="0" name=""/>
        <dsp:cNvSpPr/>
      </dsp:nvSpPr>
      <dsp:spPr>
        <a:xfrm>
          <a:off x="3044110" y="2429850"/>
          <a:ext cx="1052370" cy="1052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Partially Absorbing Boundary Development</a:t>
          </a:r>
          <a:endParaRPr lang="en-US" sz="800" kern="1200" dirty="0"/>
        </a:p>
      </dsp:txBody>
      <dsp:txXfrm>
        <a:off x="3198226" y="2583966"/>
        <a:ext cx="744138" cy="744138"/>
      </dsp:txXfrm>
    </dsp:sp>
    <dsp:sp modelId="{9DA042AB-4305-4523-BD21-2FCB32990157}">
      <dsp:nvSpPr>
        <dsp:cNvPr id="0" name=""/>
        <dsp:cNvSpPr/>
      </dsp:nvSpPr>
      <dsp:spPr>
        <a:xfrm rot="10800000">
          <a:off x="2649404" y="2778448"/>
          <a:ext cx="278925" cy="355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733081" y="2849483"/>
        <a:ext cx="195248" cy="213104"/>
      </dsp:txXfrm>
    </dsp:sp>
    <dsp:sp modelId="{989936BC-60A8-46F9-B04A-D414D2DD5A6E}">
      <dsp:nvSpPr>
        <dsp:cNvPr id="0" name=""/>
        <dsp:cNvSpPr/>
      </dsp:nvSpPr>
      <dsp:spPr>
        <a:xfrm>
          <a:off x="1465465" y="2429850"/>
          <a:ext cx="1052370" cy="1052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Sub-validate</a:t>
          </a:r>
          <a:endParaRPr lang="en-US" sz="800" kern="1200" dirty="0"/>
        </a:p>
      </dsp:txBody>
      <dsp:txXfrm>
        <a:off x="1619581" y="2583966"/>
        <a:ext cx="744138" cy="744138"/>
      </dsp:txXfrm>
    </dsp:sp>
    <dsp:sp modelId="{B6D406C0-0EC3-49AB-9455-862A1E5B4666}">
      <dsp:nvSpPr>
        <dsp:cNvPr id="0" name=""/>
        <dsp:cNvSpPr/>
      </dsp:nvSpPr>
      <dsp:spPr>
        <a:xfrm rot="15120000">
          <a:off x="1610713" y="2035266"/>
          <a:ext cx="278925" cy="355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665480" y="2146092"/>
        <a:ext cx="195248" cy="213104"/>
      </dsp:txXfrm>
    </dsp:sp>
    <dsp:sp modelId="{4D89890E-3DC0-4CD1-95CA-711447167DA6}">
      <dsp:nvSpPr>
        <dsp:cNvPr id="0" name=""/>
        <dsp:cNvSpPr/>
      </dsp:nvSpPr>
      <dsp:spPr>
        <a:xfrm>
          <a:off x="977637" y="928470"/>
          <a:ext cx="1052370" cy="1052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Domain Instantiation</a:t>
          </a:r>
          <a:endParaRPr lang="en-US" sz="800" kern="1200" dirty="0"/>
        </a:p>
      </dsp:txBody>
      <dsp:txXfrm>
        <a:off x="1131753" y="1082586"/>
        <a:ext cx="744138" cy="744138"/>
      </dsp:txXfrm>
    </dsp:sp>
    <dsp:sp modelId="{4B2FA9AE-7DD1-4D8D-8E3E-2FFBBE97A6D9}">
      <dsp:nvSpPr>
        <dsp:cNvPr id="0" name=""/>
        <dsp:cNvSpPr/>
      </dsp:nvSpPr>
      <dsp:spPr>
        <a:xfrm rot="19440000">
          <a:off x="1996548" y="817756"/>
          <a:ext cx="278925" cy="355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004538" y="913383"/>
        <a:ext cx="195248" cy="21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3CF31-7EE1-4F66-9147-F513DD1EDCF4}">
      <dsp:nvSpPr>
        <dsp:cNvPr id="0" name=""/>
        <dsp:cNvSpPr/>
      </dsp:nvSpPr>
      <dsp:spPr>
        <a:xfrm>
          <a:off x="711824" y="6387"/>
          <a:ext cx="5679386" cy="82713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31308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FDTD</a:t>
          </a:r>
          <a:endParaRPr lang="en-US" sz="1500" kern="1200" dirty="0"/>
        </a:p>
      </dsp:txBody>
      <dsp:txXfrm>
        <a:off x="711824" y="213171"/>
        <a:ext cx="5472602" cy="413567"/>
      </dsp:txXfrm>
    </dsp:sp>
    <dsp:sp modelId="{93C696D8-4055-4D9B-B517-EF30C48D2B23}">
      <dsp:nvSpPr>
        <dsp:cNvPr id="0" name=""/>
        <dsp:cNvSpPr/>
      </dsp:nvSpPr>
      <dsp:spPr>
        <a:xfrm>
          <a:off x="711824" y="644228"/>
          <a:ext cx="1749251" cy="15933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1D 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sub-validate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2D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sub-validate</a:t>
          </a: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3D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Validate</a:t>
          </a:r>
        </a:p>
      </dsp:txBody>
      <dsp:txXfrm>
        <a:off x="711824" y="644228"/>
        <a:ext cx="1749251" cy="1593366"/>
      </dsp:txXfrm>
    </dsp:sp>
    <dsp:sp modelId="{7FF3D6D0-07DA-41B1-B127-C88F1BCBABC6}">
      <dsp:nvSpPr>
        <dsp:cNvPr id="0" name=""/>
        <dsp:cNvSpPr/>
      </dsp:nvSpPr>
      <dsp:spPr>
        <a:xfrm>
          <a:off x="2461075" y="282099"/>
          <a:ext cx="3930135" cy="82713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31308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PSTD</a:t>
          </a:r>
          <a:endParaRPr lang="en-US" sz="1500" kern="1200" dirty="0"/>
        </a:p>
      </dsp:txBody>
      <dsp:txXfrm>
        <a:off x="2461075" y="488883"/>
        <a:ext cx="3723351" cy="413567"/>
      </dsp:txXfrm>
    </dsp:sp>
    <dsp:sp modelId="{341143EC-2AB9-4D99-932E-2837EBAA79F4}">
      <dsp:nvSpPr>
        <dsp:cNvPr id="0" name=""/>
        <dsp:cNvSpPr/>
      </dsp:nvSpPr>
      <dsp:spPr>
        <a:xfrm>
          <a:off x="2461075" y="919939"/>
          <a:ext cx="1749251" cy="15933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1D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sub-validate</a:t>
          </a: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2D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sub-validate</a:t>
          </a: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3D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Validate</a:t>
          </a:r>
          <a:endParaRPr lang="en-US" sz="1300" kern="1200" dirty="0"/>
        </a:p>
      </dsp:txBody>
      <dsp:txXfrm>
        <a:off x="2461075" y="919939"/>
        <a:ext cx="1749251" cy="1593366"/>
      </dsp:txXfrm>
    </dsp:sp>
    <dsp:sp modelId="{8E820F5D-DC86-49CB-8D31-CBED056EC26C}">
      <dsp:nvSpPr>
        <dsp:cNvPr id="0" name=""/>
        <dsp:cNvSpPr/>
      </dsp:nvSpPr>
      <dsp:spPr>
        <a:xfrm>
          <a:off x="4210326" y="557811"/>
          <a:ext cx="2180884" cy="82713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31308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SFDTD</a:t>
          </a:r>
          <a:endParaRPr lang="en-US" sz="1500" kern="1200" dirty="0"/>
        </a:p>
      </dsp:txBody>
      <dsp:txXfrm>
        <a:off x="4210326" y="764595"/>
        <a:ext cx="1974100" cy="413567"/>
      </dsp:txXfrm>
    </dsp:sp>
    <dsp:sp modelId="{415883B3-99C1-4066-858C-E74D0BAF442D}">
      <dsp:nvSpPr>
        <dsp:cNvPr id="0" name=""/>
        <dsp:cNvSpPr/>
      </dsp:nvSpPr>
      <dsp:spPr>
        <a:xfrm>
          <a:off x="4210326" y="1195651"/>
          <a:ext cx="1749251" cy="15700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1D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sub-validate</a:t>
          </a: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2D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sub-validate</a:t>
          </a: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3D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Validate</a:t>
          </a:r>
          <a:endParaRPr lang="en-US" sz="1300" kern="1200" dirty="0"/>
        </a:p>
      </dsp:txBody>
      <dsp:txXfrm>
        <a:off x="4210326" y="1195651"/>
        <a:ext cx="1749251" cy="15700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5CCC1-12D4-4466-9D6A-F96243E72159}">
      <dsp:nvSpPr>
        <dsp:cNvPr id="0" name=""/>
        <dsp:cNvSpPr/>
      </dsp:nvSpPr>
      <dsp:spPr>
        <a:xfrm>
          <a:off x="4024" y="1242535"/>
          <a:ext cx="1203005" cy="721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Benchmark</a:t>
          </a:r>
          <a:endParaRPr lang="en-US" sz="1400" kern="1200" dirty="0"/>
        </a:p>
      </dsp:txBody>
      <dsp:txXfrm>
        <a:off x="25165" y="1263676"/>
        <a:ext cx="1160723" cy="679521"/>
      </dsp:txXfrm>
    </dsp:sp>
    <dsp:sp modelId="{786A0EFB-6A69-47D8-830B-A93B7E7C525A}">
      <dsp:nvSpPr>
        <dsp:cNvPr id="0" name=""/>
        <dsp:cNvSpPr/>
      </dsp:nvSpPr>
      <dsp:spPr>
        <a:xfrm>
          <a:off x="1327331" y="1454264"/>
          <a:ext cx="255037" cy="298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27331" y="1513933"/>
        <a:ext cx="178526" cy="179007"/>
      </dsp:txXfrm>
    </dsp:sp>
    <dsp:sp modelId="{271AA2EA-9601-45DA-B71E-E431F93D502D}">
      <dsp:nvSpPr>
        <dsp:cNvPr id="0" name=""/>
        <dsp:cNvSpPr/>
      </dsp:nvSpPr>
      <dsp:spPr>
        <a:xfrm>
          <a:off x="1688232" y="1242535"/>
          <a:ext cx="1203005" cy="721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Optimize / Validate</a:t>
          </a:r>
          <a:endParaRPr lang="en-US" sz="1400" kern="1200" dirty="0"/>
        </a:p>
      </dsp:txBody>
      <dsp:txXfrm>
        <a:off x="1709373" y="1263676"/>
        <a:ext cx="1160723" cy="679521"/>
      </dsp:txXfrm>
    </dsp:sp>
    <dsp:sp modelId="{56739653-3345-4530-83DA-5C6FAEFF5E50}">
      <dsp:nvSpPr>
        <dsp:cNvPr id="0" name=""/>
        <dsp:cNvSpPr/>
      </dsp:nvSpPr>
      <dsp:spPr>
        <a:xfrm>
          <a:off x="3011538" y="1454264"/>
          <a:ext cx="255037" cy="298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011538" y="1513933"/>
        <a:ext cx="178526" cy="179007"/>
      </dsp:txXfrm>
    </dsp:sp>
    <dsp:sp modelId="{79EB8A30-A4D2-4F4A-9B89-9E9D42DE293A}">
      <dsp:nvSpPr>
        <dsp:cNvPr id="0" name=""/>
        <dsp:cNvSpPr/>
      </dsp:nvSpPr>
      <dsp:spPr>
        <a:xfrm>
          <a:off x="3372440" y="1242535"/>
          <a:ext cx="1203005" cy="721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Benchmark / Document</a:t>
          </a:r>
          <a:endParaRPr lang="en-US" sz="1400" kern="1200" dirty="0"/>
        </a:p>
      </dsp:txBody>
      <dsp:txXfrm>
        <a:off x="3393581" y="1263676"/>
        <a:ext cx="1160723" cy="679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Efficient Acoustic Modelling of Large Spaces Using Time Domain Methods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Work So Far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02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858" y="542366"/>
            <a:ext cx="4846918" cy="515470"/>
          </a:xfrm>
        </p:spPr>
        <p:txBody>
          <a:bodyPr/>
          <a:lstStyle/>
          <a:p>
            <a:r>
              <a:rPr lang="en-GB" dirty="0" smtClean="0"/>
              <a:t>Pseudo-spectral Time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1447800"/>
            <a:ext cx="3401063" cy="4577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Uniform grid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Differentiation occurs in frequency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Differentiation across number of points in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Error of order 2^NlogN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order in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Obeys Nyquist sampling theorem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2 points per wavelength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Marching forward in half steps of time</a:t>
            </a:r>
          </a:p>
        </p:txBody>
      </p:sp>
    </p:spTree>
    <p:extLst>
      <p:ext uri="{BB962C8B-B14F-4D97-AF65-F5344CB8AC3E}">
        <p14:creationId xmlns:p14="http://schemas.microsoft.com/office/powerpoint/2010/main" val="42410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Pseudo Spectral Time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4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Pseudo Spectral Time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764088" cy="419548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1D</a:t>
            </a:r>
          </a:p>
          <a:p>
            <a:pPr lvl="1"/>
            <a:r>
              <a:rPr lang="en-GB" dirty="0"/>
              <a:t>Kernel - Complete</a:t>
            </a:r>
          </a:p>
          <a:p>
            <a:pPr lvl="1"/>
            <a:r>
              <a:rPr lang="en-GB" dirty="0"/>
              <a:t>Absorbing Boundaries – Complete</a:t>
            </a:r>
          </a:p>
          <a:p>
            <a:pPr lvl="1"/>
            <a:r>
              <a:rPr lang="en-GB" dirty="0"/>
              <a:t>Sub-validation - </a:t>
            </a:r>
            <a:r>
              <a:rPr lang="en-GB" dirty="0" smtClean="0"/>
              <a:t>Incomplete</a:t>
            </a:r>
            <a:endParaRPr lang="en-GB" dirty="0"/>
          </a:p>
          <a:p>
            <a:r>
              <a:rPr lang="en-GB" dirty="0"/>
              <a:t>2D</a:t>
            </a:r>
          </a:p>
          <a:p>
            <a:pPr lvl="1"/>
            <a:r>
              <a:rPr lang="en-GB" dirty="0"/>
              <a:t>Kernel - Incomplete</a:t>
            </a:r>
          </a:p>
          <a:p>
            <a:pPr lvl="1"/>
            <a:r>
              <a:rPr lang="en-GB" dirty="0" smtClean="0"/>
              <a:t>Absorbing </a:t>
            </a:r>
            <a:r>
              <a:rPr lang="en-GB" dirty="0"/>
              <a:t>Boundaries – Incomplete</a:t>
            </a:r>
          </a:p>
          <a:p>
            <a:pPr lvl="1"/>
            <a:r>
              <a:rPr lang="en-GB" dirty="0" smtClean="0"/>
              <a:t>Sub-validation </a:t>
            </a:r>
            <a:r>
              <a:rPr lang="en-GB" dirty="0"/>
              <a:t>– Incomplete</a:t>
            </a:r>
          </a:p>
          <a:p>
            <a:r>
              <a:rPr lang="en-GB" dirty="0"/>
              <a:t>3D</a:t>
            </a:r>
          </a:p>
          <a:p>
            <a:pPr lvl="1"/>
            <a:r>
              <a:rPr lang="en-GB" dirty="0"/>
              <a:t>Kernel - Incomplete</a:t>
            </a:r>
          </a:p>
          <a:p>
            <a:pPr lvl="1"/>
            <a:r>
              <a:rPr lang="en-GB" dirty="0" smtClean="0"/>
              <a:t>Absorbing </a:t>
            </a:r>
            <a:r>
              <a:rPr lang="en-GB" dirty="0"/>
              <a:t>Boundaries – Incomplete</a:t>
            </a:r>
          </a:p>
          <a:p>
            <a:pPr lvl="1"/>
            <a:r>
              <a:rPr lang="en-GB" dirty="0" smtClean="0"/>
              <a:t>Sub-validation - </a:t>
            </a:r>
            <a:r>
              <a:rPr lang="en-GB" dirty="0"/>
              <a:t>Incomplete</a:t>
            </a:r>
          </a:p>
          <a:p>
            <a:pPr lvl="1"/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67401" y="2052918"/>
            <a:ext cx="47640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/>
              <a:t>1D</a:t>
            </a:r>
          </a:p>
          <a:p>
            <a:pPr lvl="1"/>
            <a:r>
              <a:rPr lang="en-GB" dirty="0" smtClean="0"/>
              <a:t>May require filtering the domain at each step to accommodate for high frequency aliasing due to non-smooth boundaries</a:t>
            </a:r>
          </a:p>
          <a:p>
            <a:r>
              <a:rPr lang="en-GB" dirty="0" smtClean="0"/>
              <a:t>2D</a:t>
            </a:r>
          </a:p>
          <a:p>
            <a:pPr lvl="1"/>
            <a:r>
              <a:rPr lang="en-GB" dirty="0" smtClean="0"/>
              <a:t>Currently Unstable, due to PML</a:t>
            </a:r>
          </a:p>
          <a:p>
            <a:r>
              <a:rPr lang="en-GB" dirty="0" smtClean="0"/>
              <a:t>3D</a:t>
            </a:r>
          </a:p>
          <a:p>
            <a:pPr lvl="1"/>
            <a:r>
              <a:rPr lang="en-GB" dirty="0" smtClean="0"/>
              <a:t>Waiting for further completing of 2D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98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858" y="542366"/>
            <a:ext cx="6061636" cy="515470"/>
          </a:xfrm>
        </p:spPr>
        <p:txBody>
          <a:bodyPr/>
          <a:lstStyle/>
          <a:p>
            <a:r>
              <a:rPr lang="en-GB" dirty="0" smtClean="0"/>
              <a:t>Sparse Finite Difference Time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1447800"/>
            <a:ext cx="3401063" cy="4577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Uniform grid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Differentiation occurs in frequency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Differentiation across number of points in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Error of order 2^NlogN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order in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Obeys Nyquist sampling theorem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2 points per wavelength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Marching forward in half steps of time</a:t>
            </a:r>
          </a:p>
        </p:txBody>
      </p:sp>
    </p:spTree>
    <p:extLst>
      <p:ext uri="{BB962C8B-B14F-4D97-AF65-F5344CB8AC3E}">
        <p14:creationId xmlns:p14="http://schemas.microsoft.com/office/powerpoint/2010/main" val="6288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Sparse Finite Difference Time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it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Sparse Finite Difference Time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99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Sparse Finite Difference Time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840288" cy="419548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1D</a:t>
            </a:r>
          </a:p>
          <a:p>
            <a:pPr lvl="1"/>
            <a:r>
              <a:rPr lang="en-GB" dirty="0"/>
              <a:t>Kernel </a:t>
            </a:r>
            <a:r>
              <a:rPr lang="en-GB" dirty="0" smtClean="0"/>
              <a:t>– In Progress</a:t>
            </a:r>
            <a:endParaRPr lang="en-GB" dirty="0"/>
          </a:p>
          <a:p>
            <a:pPr lvl="1"/>
            <a:r>
              <a:rPr lang="en-GB" dirty="0"/>
              <a:t>Absorbing Boundaries – </a:t>
            </a:r>
            <a:r>
              <a:rPr lang="en-GB" dirty="0" smtClean="0"/>
              <a:t>Complete</a:t>
            </a:r>
            <a:endParaRPr lang="en-GB" dirty="0"/>
          </a:p>
          <a:p>
            <a:pPr lvl="1"/>
            <a:r>
              <a:rPr lang="en-GB" dirty="0"/>
              <a:t>Sub-validation - Incomplete</a:t>
            </a:r>
          </a:p>
          <a:p>
            <a:r>
              <a:rPr lang="en-GB" dirty="0"/>
              <a:t>2D</a:t>
            </a:r>
          </a:p>
          <a:p>
            <a:pPr lvl="1"/>
            <a:r>
              <a:rPr lang="en-GB" dirty="0"/>
              <a:t>Kernel - </a:t>
            </a:r>
            <a:r>
              <a:rPr lang="en-GB" dirty="0" smtClean="0"/>
              <a:t>Complete</a:t>
            </a:r>
            <a:endParaRPr lang="en-GB" dirty="0"/>
          </a:p>
          <a:p>
            <a:pPr lvl="1"/>
            <a:r>
              <a:rPr lang="en-GB" dirty="0"/>
              <a:t>Absorbing Boundaries – </a:t>
            </a:r>
            <a:r>
              <a:rPr lang="en-GB" dirty="0" smtClean="0"/>
              <a:t>Complete</a:t>
            </a:r>
            <a:endParaRPr lang="en-GB" dirty="0"/>
          </a:p>
          <a:p>
            <a:pPr lvl="1"/>
            <a:r>
              <a:rPr lang="en-GB" dirty="0"/>
              <a:t>Sub-validation – Incomplete</a:t>
            </a:r>
          </a:p>
          <a:p>
            <a:r>
              <a:rPr lang="en-GB" dirty="0"/>
              <a:t>3D</a:t>
            </a:r>
          </a:p>
          <a:p>
            <a:pPr lvl="1"/>
            <a:r>
              <a:rPr lang="en-GB" dirty="0"/>
              <a:t>Kernel </a:t>
            </a:r>
            <a:r>
              <a:rPr lang="en-GB" dirty="0" smtClean="0"/>
              <a:t>– In Progress</a:t>
            </a:r>
            <a:endParaRPr lang="en-GB" dirty="0"/>
          </a:p>
          <a:p>
            <a:pPr lvl="1"/>
            <a:r>
              <a:rPr lang="en-GB" dirty="0"/>
              <a:t>Absorbing Boundaries – </a:t>
            </a:r>
            <a:r>
              <a:rPr lang="en-GB" dirty="0" smtClean="0"/>
              <a:t>Complete</a:t>
            </a:r>
            <a:endParaRPr lang="en-GB" dirty="0"/>
          </a:p>
          <a:p>
            <a:pPr lvl="1"/>
            <a:r>
              <a:rPr lang="en-GB" dirty="0"/>
              <a:t>Sub-validation - Incomplete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1" y="2052918"/>
            <a:ext cx="48402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/>
              <a:t>1D</a:t>
            </a:r>
          </a:p>
          <a:p>
            <a:pPr lvl="1"/>
            <a:r>
              <a:rPr lang="en-GB" dirty="0" smtClean="0"/>
              <a:t>Window function is not smoothing enough- making the simulation unstable</a:t>
            </a:r>
          </a:p>
          <a:p>
            <a:r>
              <a:rPr lang="en-GB" dirty="0" smtClean="0"/>
              <a:t>2D</a:t>
            </a:r>
          </a:p>
          <a:p>
            <a:pPr lvl="1"/>
            <a:r>
              <a:rPr lang="en-GB" dirty="0" smtClean="0"/>
              <a:t>Further confirmation of numerical dispersion not oscillating required, but looks promising</a:t>
            </a:r>
          </a:p>
          <a:p>
            <a:r>
              <a:rPr lang="en-GB" dirty="0" smtClean="0"/>
              <a:t>3D</a:t>
            </a:r>
          </a:p>
          <a:p>
            <a:pPr lvl="1"/>
            <a:r>
              <a:rPr lang="en-GB" dirty="0" smtClean="0"/>
              <a:t>Yet to generate stable solving kernel, but work is in 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87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Fault find 1D SFDTD windowing algorithm</a:t>
            </a:r>
          </a:p>
          <a:p>
            <a:pPr lvl="1"/>
            <a:r>
              <a:rPr lang="en-GB" dirty="0" smtClean="0"/>
              <a:t>More points</a:t>
            </a:r>
          </a:p>
          <a:p>
            <a:pPr lvl="1"/>
            <a:r>
              <a:rPr lang="en-GB" dirty="0" smtClean="0"/>
              <a:t>Interpolate first?</a:t>
            </a:r>
          </a:p>
          <a:p>
            <a:r>
              <a:rPr lang="en-GB" dirty="0" smtClean="0"/>
              <a:t>Experiment with SFDTD noise floor </a:t>
            </a:r>
          </a:p>
          <a:p>
            <a:r>
              <a:rPr lang="en-GB" dirty="0" smtClean="0"/>
              <a:t>Get 3D SFDTD working</a:t>
            </a:r>
          </a:p>
          <a:p>
            <a:pPr marL="400050"/>
            <a:r>
              <a:rPr lang="en-GB" dirty="0" smtClean="0"/>
              <a:t>Fault find PSTD1D</a:t>
            </a:r>
          </a:p>
          <a:p>
            <a:pPr marL="800100" lvl="1"/>
            <a:r>
              <a:rPr lang="en-GB" dirty="0" smtClean="0"/>
              <a:t>Why is the wave propagating 20 times slower?</a:t>
            </a:r>
          </a:p>
          <a:p>
            <a:pPr marL="400050"/>
            <a:r>
              <a:rPr lang="en-GB" dirty="0" smtClean="0"/>
              <a:t>Get 2D and 3D PSTD working</a:t>
            </a:r>
          </a:p>
          <a:p>
            <a:pPr marL="400050"/>
            <a:r>
              <a:rPr lang="en-GB" dirty="0" smtClean="0"/>
              <a:t>Create validation info from Image-Source program</a:t>
            </a:r>
          </a:p>
          <a:p>
            <a:pPr marL="400050"/>
            <a:r>
              <a:rPr lang="en-GB" dirty="0" smtClean="0"/>
              <a:t>Record validation results of FDTD 2nd order in all three dimensions</a:t>
            </a:r>
          </a:p>
          <a:p>
            <a:pPr marL="400050"/>
            <a:r>
              <a:rPr lang="en-GB" dirty="0" smtClean="0"/>
              <a:t>Optimisation [GPGPU]</a:t>
            </a:r>
          </a:p>
          <a:p>
            <a:pPr marL="400050"/>
            <a:r>
              <a:rPr lang="en-GB" dirty="0" smtClean="0"/>
              <a:t>Implement 4</a:t>
            </a:r>
            <a:r>
              <a:rPr lang="en-GB" baseline="30000" dirty="0" smtClean="0"/>
              <a:t>th</a:t>
            </a:r>
            <a:r>
              <a:rPr lang="en-GB" dirty="0" smtClean="0"/>
              <a:t> order FDTD [nice to have]</a:t>
            </a:r>
          </a:p>
          <a:p>
            <a:pPr marL="400050"/>
            <a:r>
              <a:rPr lang="en-GB" dirty="0" smtClean="0"/>
              <a:t>Continue to write report / Documentation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61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Review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[optional]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85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will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Context</a:t>
            </a:r>
          </a:p>
          <a:p>
            <a:r>
              <a:rPr lang="en-GB" dirty="0" smtClean="0"/>
              <a:t>Plan</a:t>
            </a:r>
          </a:p>
          <a:p>
            <a:r>
              <a:rPr lang="en-GB" dirty="0" smtClean="0"/>
              <a:t>Validation</a:t>
            </a:r>
          </a:p>
          <a:p>
            <a:r>
              <a:rPr lang="en-GB" dirty="0" smtClean="0"/>
              <a:t>Work So Far</a:t>
            </a:r>
          </a:p>
          <a:p>
            <a:pPr lvl="1"/>
            <a:r>
              <a:rPr lang="en-GB" dirty="0" smtClean="0"/>
              <a:t>Finite Difference Time Domain</a:t>
            </a:r>
          </a:p>
          <a:p>
            <a:pPr lvl="1"/>
            <a:r>
              <a:rPr lang="en-GB" dirty="0" smtClean="0"/>
              <a:t>Pseudo </a:t>
            </a:r>
            <a:r>
              <a:rPr lang="en-GB" dirty="0"/>
              <a:t>S</a:t>
            </a:r>
            <a:r>
              <a:rPr lang="en-GB" dirty="0" smtClean="0"/>
              <a:t>pectral </a:t>
            </a:r>
            <a:r>
              <a:rPr lang="en-GB" dirty="0"/>
              <a:t>T</a:t>
            </a:r>
            <a:r>
              <a:rPr lang="en-GB" dirty="0" smtClean="0"/>
              <a:t>ime Domain</a:t>
            </a:r>
          </a:p>
          <a:p>
            <a:pPr lvl="1"/>
            <a:r>
              <a:rPr lang="en-GB" dirty="0" smtClean="0"/>
              <a:t>Sparse Finite Difference Time Domain</a:t>
            </a:r>
            <a:endParaRPr lang="en-GB" dirty="0"/>
          </a:p>
          <a:p>
            <a:r>
              <a:rPr lang="en-GB" dirty="0" smtClean="0"/>
              <a:t>Next Steps</a:t>
            </a:r>
          </a:p>
          <a:p>
            <a:r>
              <a:rPr lang="en-GB" dirty="0" smtClean="0"/>
              <a:t>Code Review [optional]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21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Acoustic </a:t>
            </a:r>
            <a:r>
              <a:rPr lang="en-GB" dirty="0"/>
              <a:t>modelling </a:t>
            </a:r>
            <a:r>
              <a:rPr lang="en-GB" dirty="0" smtClean="0"/>
              <a:t>is continually being applied to larger and more varied use cases </a:t>
            </a:r>
            <a:r>
              <a:rPr lang="en-GB" dirty="0" err="1" smtClean="0"/>
              <a:t>e.g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Video Game Auralization</a:t>
            </a:r>
          </a:p>
          <a:p>
            <a:pPr lvl="1"/>
            <a:r>
              <a:rPr lang="en-GB" dirty="0" smtClean="0"/>
              <a:t>Virtual Reality Auralization</a:t>
            </a:r>
          </a:p>
          <a:p>
            <a:pPr lvl="1"/>
            <a:r>
              <a:rPr lang="en-GB" dirty="0" smtClean="0"/>
              <a:t>Scientific Simulation</a:t>
            </a:r>
          </a:p>
          <a:p>
            <a:pPr lvl="1"/>
            <a:r>
              <a:rPr lang="en-GB" dirty="0" smtClean="0"/>
              <a:t>Cinematography</a:t>
            </a:r>
          </a:p>
          <a:p>
            <a:pPr lvl="1"/>
            <a:r>
              <a:rPr lang="en-GB" dirty="0" smtClean="0"/>
              <a:t>Architectural Design</a:t>
            </a:r>
          </a:p>
          <a:p>
            <a:pPr lvl="1"/>
            <a:r>
              <a:rPr lang="en-GB" dirty="0" smtClean="0"/>
              <a:t>Loudspeaker System Engineering </a:t>
            </a:r>
          </a:p>
        </p:txBody>
      </p:sp>
    </p:spTree>
    <p:extLst>
      <p:ext uri="{BB962C8B-B14F-4D97-AF65-F5344CB8AC3E}">
        <p14:creationId xmlns:p14="http://schemas.microsoft.com/office/powerpoint/2010/main" val="44190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4423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1196788"/>
          </a:xfrm>
        </p:spPr>
        <p:txBody>
          <a:bodyPr/>
          <a:lstStyle/>
          <a:p>
            <a:r>
              <a:rPr lang="en-GB" dirty="0"/>
              <a:t>Time domain numerical methods may be optimised to provide: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6111" y="3231776"/>
            <a:ext cx="4598241" cy="257287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GB" dirty="0" smtClean="0"/>
              <a:t>Appropriately accurate results for auralization applications</a:t>
            </a:r>
          </a:p>
          <a:p>
            <a:pPr lvl="2"/>
            <a:r>
              <a:rPr lang="en-GB" dirty="0" smtClean="0"/>
              <a:t>[eventually in real time]</a:t>
            </a:r>
          </a:p>
          <a:p>
            <a:pPr lvl="1"/>
            <a:r>
              <a:rPr lang="en-GB" dirty="0" smtClean="0"/>
              <a:t>Results for arbitrary and dynamic numbers of sources and receivers without fundamentally changing the calculation</a:t>
            </a:r>
          </a:p>
          <a:p>
            <a:pPr lvl="1"/>
            <a:r>
              <a:rPr lang="en-GB" dirty="0" smtClean="0"/>
              <a:t>Impulse responses or signal data without significant changes in kernel equation i.e. flexible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1326776"/>
          </a:xfrm>
        </p:spPr>
        <p:txBody>
          <a:bodyPr/>
          <a:lstStyle/>
          <a:p>
            <a:r>
              <a:rPr lang="en-GB" dirty="0"/>
              <a:t>Time domain numerical methods have a few issues:</a:t>
            </a: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4" y="3191436"/>
            <a:ext cx="4396339" cy="320488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Require a </a:t>
            </a:r>
            <a:r>
              <a:rPr lang="en-GB" dirty="0"/>
              <a:t>significant number of </a:t>
            </a:r>
            <a:r>
              <a:rPr lang="en-GB" dirty="0" smtClean="0"/>
              <a:t>calculations per time step</a:t>
            </a:r>
          </a:p>
          <a:p>
            <a:pPr lvl="1"/>
            <a:r>
              <a:rPr lang="en-GB" dirty="0" smtClean="0"/>
              <a:t>Exponentially more with frequency</a:t>
            </a:r>
          </a:p>
          <a:p>
            <a:r>
              <a:rPr lang="en-GB" dirty="0" smtClean="0"/>
              <a:t>Explicit Euler methods have relatively high error</a:t>
            </a:r>
            <a:endParaRPr lang="en-GB" dirty="0"/>
          </a:p>
          <a:p>
            <a:r>
              <a:rPr lang="en-GB" dirty="0"/>
              <a:t>Applying these methods to very large simulations may not allow for feasible calculation </a:t>
            </a:r>
            <a:r>
              <a:rPr lang="en-GB" dirty="0" smtClean="0"/>
              <a:t>times</a:t>
            </a:r>
            <a:endParaRPr lang="en-GB" dirty="0"/>
          </a:p>
          <a:p>
            <a:r>
              <a:rPr lang="en-GB" dirty="0"/>
              <a:t>The amount of memory required for large simulations may be implausibly large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025587" y="1086534"/>
            <a:ext cx="775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GB" dirty="0" smtClean="0">
                <a:solidFill>
                  <a:prstClr val="white"/>
                </a:solidFill>
                <a:ea typeface="+mj-ea"/>
                <a:cs typeface="+mj-cs"/>
              </a:rPr>
              <a:t>Computing </a:t>
            </a:r>
            <a:r>
              <a:rPr lang="en-GB" dirty="0">
                <a:solidFill>
                  <a:prstClr val="white"/>
                </a:solidFill>
                <a:ea typeface="+mj-ea"/>
                <a:cs typeface="+mj-cs"/>
              </a:rPr>
              <a:t>speed and power continues to increase, allowing time domain numerical methods to be a more realistic </a:t>
            </a:r>
            <a:r>
              <a:rPr lang="en-GB" dirty="0" smtClean="0">
                <a:solidFill>
                  <a:prstClr val="white"/>
                </a:solidFill>
                <a:ea typeface="+mj-ea"/>
                <a:cs typeface="+mj-cs"/>
              </a:rPr>
              <a:t>option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62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Develop and explore three numerical methods for acoustic simulation</a:t>
            </a:r>
          </a:p>
          <a:p>
            <a:pPr lvl="1"/>
            <a:r>
              <a:rPr lang="en-GB" dirty="0" smtClean="0"/>
              <a:t>The Finite Different Time Domain Method</a:t>
            </a:r>
          </a:p>
          <a:p>
            <a:pPr lvl="1"/>
            <a:r>
              <a:rPr lang="en-GB" dirty="0" smtClean="0"/>
              <a:t>The Pseudo-spectral Time Domain Method</a:t>
            </a:r>
          </a:p>
          <a:p>
            <a:pPr lvl="1"/>
            <a:r>
              <a:rPr lang="en-GB" dirty="0" smtClean="0"/>
              <a:t>The Sparse Finite Difference Time Domain Method</a:t>
            </a:r>
            <a:endParaRPr lang="en-GB" dirty="0"/>
          </a:p>
          <a:p>
            <a:r>
              <a:rPr lang="en-GB" dirty="0" smtClean="0"/>
              <a:t>Bench mark all three methods</a:t>
            </a:r>
            <a:r>
              <a:rPr lang="en-GB" dirty="0"/>
              <a:t> </a:t>
            </a:r>
            <a:r>
              <a:rPr lang="en-GB" dirty="0" smtClean="0"/>
              <a:t>and compare execution time for a small domain</a:t>
            </a:r>
          </a:p>
          <a:p>
            <a:r>
              <a:rPr lang="en-GB" dirty="0" smtClean="0"/>
              <a:t>Bench mark all three domains and compare execution time for a very large domain</a:t>
            </a:r>
          </a:p>
          <a:p>
            <a:r>
              <a:rPr lang="en-GB" dirty="0" smtClean="0"/>
              <a:t>If successful, apply parallel processing to each algorithm and compare benchmarks</a:t>
            </a:r>
          </a:p>
          <a:p>
            <a:r>
              <a:rPr lang="en-GB" dirty="0" smtClean="0"/>
              <a:t>Document study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7494" y="149264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/>
              <a:t>The aim of this study is </a:t>
            </a:r>
            <a:r>
              <a:rPr lang="en-GB" sz="2000" dirty="0" smtClean="0"/>
              <a:t>to: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127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893167"/>
              </p:ext>
            </p:extLst>
          </p:nvPr>
        </p:nvGraphicFramePr>
        <p:xfrm>
          <a:off x="5993561" y="2985495"/>
          <a:ext cx="5561946" cy="348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16233509"/>
              </p:ext>
            </p:extLst>
          </p:nvPr>
        </p:nvGraphicFramePr>
        <p:xfrm>
          <a:off x="-38847" y="1203760"/>
          <a:ext cx="7103035" cy="2772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44125583"/>
              </p:ext>
            </p:extLst>
          </p:nvPr>
        </p:nvGraphicFramePr>
        <p:xfrm>
          <a:off x="6572624" y="331694"/>
          <a:ext cx="4579471" cy="3206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0481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24" y="1290918"/>
            <a:ext cx="8946541" cy="4979894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1D</a:t>
            </a:r>
          </a:p>
          <a:p>
            <a:pPr lvl="1"/>
            <a:r>
              <a:rPr lang="en-GB" dirty="0" smtClean="0"/>
              <a:t>34m domain excluding boundaries</a:t>
            </a:r>
          </a:p>
          <a:p>
            <a:pPr lvl="1"/>
            <a:r>
              <a:rPr lang="en-GB" dirty="0" smtClean="0"/>
              <a:t>‘Time of flight’ 1mS</a:t>
            </a:r>
          </a:p>
          <a:p>
            <a:pPr lvl="1"/>
            <a:r>
              <a:rPr lang="en-GB" dirty="0" smtClean="0"/>
              <a:t>Boundary absorption</a:t>
            </a:r>
          </a:p>
          <a:p>
            <a:pPr lvl="2"/>
            <a:r>
              <a:rPr lang="en-GB" dirty="0"/>
              <a:t>1</a:t>
            </a:r>
            <a:r>
              <a:rPr lang="en-GB" dirty="0" smtClean="0"/>
              <a:t> = pass-through [0dB across grid after 1ms + source prop time ]</a:t>
            </a:r>
          </a:p>
          <a:p>
            <a:pPr lvl="2"/>
            <a:r>
              <a:rPr lang="en-GB" dirty="0" smtClean="0"/>
              <a:t>0 = perfect reflection [0dB of aggregate loss after source prop for 1s sim time]</a:t>
            </a:r>
          </a:p>
          <a:p>
            <a:pPr lvl="1"/>
            <a:r>
              <a:rPr lang="en-GB" dirty="0" smtClean="0"/>
              <a:t>Sim must be stable up to 48kHz</a:t>
            </a:r>
          </a:p>
          <a:p>
            <a:r>
              <a:rPr lang="en-GB" dirty="0" smtClean="0"/>
              <a:t>2D</a:t>
            </a:r>
          </a:p>
          <a:p>
            <a:pPr lvl="1"/>
            <a:r>
              <a:rPr lang="en-GB" dirty="0" smtClean="0"/>
              <a:t>10m * 10m domain</a:t>
            </a:r>
          </a:p>
          <a:p>
            <a:pPr lvl="1"/>
            <a:r>
              <a:rPr lang="en-GB" dirty="0" smtClean="0"/>
              <a:t>‘Time of flight’ to multiple receivers</a:t>
            </a:r>
          </a:p>
          <a:p>
            <a:pPr lvl="1"/>
            <a:r>
              <a:rPr lang="en-GB" dirty="0" smtClean="0"/>
              <a:t>Receivers in line, peak level should reduce following inverse square law</a:t>
            </a:r>
          </a:p>
          <a:p>
            <a:pPr lvl="1"/>
            <a:r>
              <a:rPr lang="en-GB" dirty="0"/>
              <a:t>Sim must be stable up to </a:t>
            </a:r>
            <a:r>
              <a:rPr lang="en-GB" dirty="0" smtClean="0"/>
              <a:t>48kHz</a:t>
            </a:r>
          </a:p>
          <a:p>
            <a:r>
              <a:rPr lang="en-GB" dirty="0" smtClean="0"/>
              <a:t>3D</a:t>
            </a:r>
          </a:p>
          <a:p>
            <a:pPr lvl="1"/>
            <a:r>
              <a:rPr lang="en-GB" dirty="0" smtClean="0"/>
              <a:t>5m * 4m * 3m domain</a:t>
            </a:r>
          </a:p>
          <a:p>
            <a:pPr lvl="1"/>
            <a:r>
              <a:rPr lang="en-GB" dirty="0" smtClean="0"/>
              <a:t>‘Time of flight’ should be concurrent with 2D and speed of sound</a:t>
            </a:r>
          </a:p>
          <a:p>
            <a:pPr lvl="1"/>
            <a:r>
              <a:rPr lang="en-GB" dirty="0" smtClean="0"/>
              <a:t>Peak of receivers should match inverse square law</a:t>
            </a:r>
          </a:p>
          <a:p>
            <a:pPr lvl="1"/>
            <a:r>
              <a:rPr lang="en-GB" dirty="0"/>
              <a:t>Sim must be stable up to 48kHz</a:t>
            </a:r>
          </a:p>
          <a:p>
            <a:pPr lvl="1"/>
            <a:r>
              <a:rPr lang="en-GB" dirty="0" smtClean="0"/>
              <a:t>Impulse response must cross-correlate with image source model to higher than 0.5 coefficient</a:t>
            </a:r>
          </a:p>
          <a:p>
            <a:pPr lvl="2"/>
            <a:r>
              <a:rPr lang="en-GB" dirty="0" smtClean="0"/>
              <a:t>Spectral shifting is expected due to soft source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71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858" y="542366"/>
            <a:ext cx="4846918" cy="515470"/>
          </a:xfrm>
        </p:spPr>
        <p:txBody>
          <a:bodyPr/>
          <a:lstStyle/>
          <a:p>
            <a:r>
              <a:rPr lang="en-GB" dirty="0" smtClean="0"/>
              <a:t>Finite Difference Time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1447800"/>
            <a:ext cx="3401063" cy="457707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Staggered grid constitutive 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Linearized </a:t>
            </a:r>
            <a:r>
              <a:rPr lang="en-GB" dirty="0" err="1" smtClean="0"/>
              <a:t>Navier</a:t>
            </a:r>
            <a:r>
              <a:rPr lang="en-GB" dirty="0" smtClean="0"/>
              <a:t>-Stokes Approximation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Forward Euler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order in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order in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Requires 6~10 points per wavelength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Explicit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Local differentiation of finite points in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Marching forward in half steps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6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GB" dirty="0" smtClean="0"/>
              <a:t>Finite Difference Time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1D</a:t>
            </a:r>
          </a:p>
          <a:p>
            <a:pPr lvl="1"/>
            <a:r>
              <a:rPr lang="en-GB" dirty="0" smtClean="0"/>
              <a:t>Kernel - Complete</a:t>
            </a:r>
          </a:p>
          <a:p>
            <a:pPr lvl="1"/>
            <a:r>
              <a:rPr lang="en-GB" dirty="0" smtClean="0"/>
              <a:t>Absorbing Boundaries – Complete</a:t>
            </a:r>
          </a:p>
          <a:p>
            <a:pPr lvl="1"/>
            <a:r>
              <a:rPr lang="en-GB" dirty="0" smtClean="0"/>
              <a:t>Sub-validation - Complete</a:t>
            </a:r>
          </a:p>
          <a:p>
            <a:r>
              <a:rPr lang="en-GB" dirty="0" smtClean="0"/>
              <a:t>2D</a:t>
            </a:r>
          </a:p>
          <a:p>
            <a:pPr lvl="1"/>
            <a:r>
              <a:rPr lang="en-GB" dirty="0"/>
              <a:t>Kernel - Complete</a:t>
            </a:r>
          </a:p>
          <a:p>
            <a:pPr lvl="1"/>
            <a:r>
              <a:rPr lang="en-GB" dirty="0"/>
              <a:t>Absorbing Boundaries – Complete</a:t>
            </a:r>
          </a:p>
          <a:p>
            <a:pPr lvl="1"/>
            <a:r>
              <a:rPr lang="en-GB" dirty="0"/>
              <a:t>Sub-validation </a:t>
            </a:r>
            <a:r>
              <a:rPr lang="en-GB" dirty="0" smtClean="0"/>
              <a:t>– Incomplete</a:t>
            </a:r>
          </a:p>
          <a:p>
            <a:r>
              <a:rPr lang="en-GB" dirty="0" smtClean="0"/>
              <a:t>3D</a:t>
            </a:r>
          </a:p>
          <a:p>
            <a:pPr lvl="1"/>
            <a:r>
              <a:rPr lang="en-GB" dirty="0"/>
              <a:t>Kernel - Complete</a:t>
            </a:r>
          </a:p>
          <a:p>
            <a:pPr lvl="1"/>
            <a:r>
              <a:rPr lang="en-GB" dirty="0"/>
              <a:t>Absorbing Boundaries – Complete</a:t>
            </a:r>
          </a:p>
          <a:p>
            <a:pPr lvl="1"/>
            <a:r>
              <a:rPr lang="en-GB" dirty="0" smtClean="0"/>
              <a:t>Sub-validation – Incomplete</a:t>
            </a:r>
          </a:p>
          <a:p>
            <a:r>
              <a:rPr lang="en-GB" dirty="0" smtClean="0"/>
              <a:t>Validation - Incomplete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7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422</TotalTime>
  <Words>880</Words>
  <Application>Microsoft Office PowerPoint</Application>
  <PresentationFormat>Widescreen</PresentationFormat>
  <Paragraphs>200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Efficient Acoustic Modelling of Large Spaces Using Time Domain Methods</vt:lpstr>
      <vt:lpstr>What we will cover</vt:lpstr>
      <vt:lpstr>Context</vt:lpstr>
      <vt:lpstr>Context</vt:lpstr>
      <vt:lpstr>Context</vt:lpstr>
      <vt:lpstr>Plan</vt:lpstr>
      <vt:lpstr>Validation</vt:lpstr>
      <vt:lpstr>Finite Difference Time Domain</vt:lpstr>
      <vt:lpstr>Finite Difference Time Domain</vt:lpstr>
      <vt:lpstr>Pseudo-spectral Time Domain</vt:lpstr>
      <vt:lpstr>Pseudo Spectral Time Domain</vt:lpstr>
      <vt:lpstr>Pseudo Spectral Time Domain</vt:lpstr>
      <vt:lpstr>Sparse Finite Difference Time Domain</vt:lpstr>
      <vt:lpstr>Sparse Finite Difference Time Domain</vt:lpstr>
      <vt:lpstr>Sparse Finite Difference Time Domain</vt:lpstr>
      <vt:lpstr>Sparse Finite Difference Time Domain</vt:lpstr>
      <vt:lpstr>Next Steps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Acoustic Modelling of Large Spaces Using Time Domain Methods</dc:title>
  <dc:creator>Simon Durbridge</dc:creator>
  <cp:lastModifiedBy>Simon Durbridge</cp:lastModifiedBy>
  <cp:revision>47</cp:revision>
  <dcterms:created xsi:type="dcterms:W3CDTF">2017-03-19T10:41:15Z</dcterms:created>
  <dcterms:modified xsi:type="dcterms:W3CDTF">2017-03-19T17:44:06Z</dcterms:modified>
</cp:coreProperties>
</file>