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C4F50-5C00-4FA2-9654-816F5074E98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5B56-6E90-46F9-9393-474E9A991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85B9C4D-98D8-4ADC-8425-7CCCF6ECC03C}"/>
              </a:ext>
            </a:extLst>
          </p:cNvPr>
          <p:cNvSpPr txBox="1"/>
          <p:nvPr/>
        </p:nvSpPr>
        <p:spPr>
          <a:xfrm>
            <a:off x="5040629" y="228599"/>
            <a:ext cx="3946895" cy="209058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Data Elements:</a:t>
            </a:r>
          </a:p>
          <a:p>
            <a:r>
              <a:rPr lang="en-US" dirty="0"/>
              <a:t>Position, Orientation, Battery Level, Payload Mass, Mass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11233-FD10-417D-8FA2-8005FF93E1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1531" r="10799" b="6226"/>
          <a:stretch/>
        </p:blipFill>
        <p:spPr>
          <a:xfrm>
            <a:off x="5298426" y="228599"/>
            <a:ext cx="3395312" cy="2090582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B2A707-3105-4874-8BCC-A72D1D8ACCBB}"/>
              </a:ext>
            </a:extLst>
          </p:cNvPr>
          <p:cNvSpPr txBox="1"/>
          <p:nvPr/>
        </p:nvSpPr>
        <p:spPr>
          <a:xfrm>
            <a:off x="411480" y="228600"/>
            <a:ext cx="43662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Name		</a:t>
            </a:r>
            <a:r>
              <a:rPr lang="en-US" dirty="0" smtClean="0"/>
              <a:t>Ice Catapult</a:t>
            </a:r>
            <a:endParaRPr lang="en-US" dirty="0"/>
          </a:p>
          <a:p>
            <a:r>
              <a:rPr lang="en-US" dirty="0"/>
              <a:t>4 Letter Key	</a:t>
            </a:r>
            <a:r>
              <a:rPr lang="en-US" dirty="0" smtClean="0"/>
              <a:t>H20C</a:t>
            </a:r>
            <a:endParaRPr lang="en-US" dirty="0"/>
          </a:p>
          <a:p>
            <a:r>
              <a:rPr lang="en-US" dirty="0"/>
              <a:t>Team		</a:t>
            </a:r>
            <a:r>
              <a:rPr lang="en-US" dirty="0" smtClean="0"/>
              <a:t>ERAU-DB</a:t>
            </a:r>
            <a:endParaRPr lang="en-US" dirty="0"/>
          </a:p>
          <a:p>
            <a:r>
              <a:rPr lang="en-US" dirty="0"/>
              <a:t>3 Letter Key	</a:t>
            </a:r>
            <a:r>
              <a:rPr lang="en-US" dirty="0" smtClean="0"/>
              <a:t>ERD</a:t>
            </a:r>
            <a:endParaRPr lang="en-US" dirty="0"/>
          </a:p>
          <a:p>
            <a:r>
              <a:rPr lang="en-US" dirty="0"/>
              <a:t>Date			</a:t>
            </a:r>
            <a:r>
              <a:rPr lang="en-US" dirty="0"/>
              <a:t>3</a:t>
            </a:r>
            <a:r>
              <a:rPr lang="en-US" dirty="0" smtClean="0"/>
              <a:t>/18/2018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6E5AD-2123-44D5-A304-15255580CE88}"/>
              </a:ext>
            </a:extLst>
          </p:cNvPr>
          <p:cNvSpPr txBox="1"/>
          <p:nvPr/>
        </p:nvSpPr>
        <p:spPr>
          <a:xfrm>
            <a:off x="411480" y="1874520"/>
            <a:ext cx="4366260" cy="46520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Description:</a:t>
            </a:r>
          </a:p>
          <a:p>
            <a:r>
              <a:rPr lang="en-US" dirty="0" smtClean="0"/>
              <a:t>H20C </a:t>
            </a:r>
            <a:r>
              <a:rPr lang="en-US" dirty="0"/>
              <a:t>is a </a:t>
            </a:r>
            <a:r>
              <a:rPr lang="en-US" dirty="0" smtClean="0"/>
              <a:t>large (~100m), counter-weighted, slotted, swing arm with a ramp, attached to a very large disk</a:t>
            </a:r>
            <a:r>
              <a:rPr lang="en-US" dirty="0" smtClean="0"/>
              <a:t>. It uses a primary motor and electromagnets on the disk to rotate the ramp.</a:t>
            </a:r>
            <a:endParaRPr lang="en-US" dirty="0"/>
          </a:p>
          <a:p>
            <a:endParaRPr lang="en-US" dirty="0"/>
          </a:p>
          <a:p>
            <a:r>
              <a:rPr lang="en-US" dirty="0"/>
              <a:t>Behavior:</a:t>
            </a:r>
          </a:p>
          <a:p>
            <a:r>
              <a:rPr lang="en-US" dirty="0" smtClean="0"/>
              <a:t>As needed, blocks of ice that have been mined on the moon are loaded into a launch box and placed into the swing arm slot. The swing arm is then sped-up until the appropriate angular velocity is achieved. The box is then released, launching the ice up to the waiting space station where it is caught and repurposed.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8F8BC-311E-429E-82E1-8CF6F4415387}"/>
              </a:ext>
            </a:extLst>
          </p:cNvPr>
          <p:cNvSpPr txBox="1"/>
          <p:nvPr/>
        </p:nvSpPr>
        <p:spPr>
          <a:xfrm>
            <a:off x="5040630" y="2380296"/>
            <a:ext cx="393192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Data Elements:</a:t>
            </a:r>
          </a:p>
          <a:p>
            <a:r>
              <a:rPr lang="en-US" dirty="0"/>
              <a:t>Position, </a:t>
            </a:r>
            <a:r>
              <a:rPr lang="en-US" dirty="0" smtClean="0"/>
              <a:t>Rotation, Payload </a:t>
            </a:r>
            <a:r>
              <a:rPr lang="en-US" dirty="0"/>
              <a:t>Mass, </a:t>
            </a:r>
            <a:r>
              <a:rPr lang="en-US" dirty="0" smtClean="0"/>
              <a:t>Component Inertia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0F305-5C5D-4B84-BE85-18E03FBAD92D}"/>
              </a:ext>
            </a:extLst>
          </p:cNvPr>
          <p:cNvSpPr txBox="1"/>
          <p:nvPr/>
        </p:nvSpPr>
        <p:spPr>
          <a:xfrm>
            <a:off x="5029200" y="4001926"/>
            <a:ext cx="3931920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/>
              <a:t>Interactions:</a:t>
            </a:r>
          </a:p>
          <a:p>
            <a:r>
              <a:rPr lang="en-US" b="1" dirty="0"/>
              <a:t>Atkin Basin</a:t>
            </a:r>
            <a:r>
              <a:rPr lang="en-US" dirty="0"/>
              <a:t>, </a:t>
            </a:r>
            <a:r>
              <a:rPr lang="en-US" dirty="0" smtClean="0"/>
              <a:t>L2 Space Station, other </a:t>
            </a:r>
            <a:r>
              <a:rPr lang="en-US" dirty="0"/>
              <a:t>surface mobility elements </a:t>
            </a:r>
            <a:r>
              <a:rPr lang="en-US" dirty="0" smtClean="0"/>
              <a:t>(ice block loading)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7E39A-173C-46C9-9936-CED14F1F6A54}"/>
              </a:ext>
            </a:extLst>
          </p:cNvPr>
          <p:cNvSpPr txBox="1"/>
          <p:nvPr/>
        </p:nvSpPr>
        <p:spPr>
          <a:xfrm>
            <a:off x="5029200" y="5612130"/>
            <a:ext cx="393192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Tools:</a:t>
            </a:r>
          </a:p>
          <a:p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smtClean="0"/>
              <a:t>Simulink, </a:t>
            </a:r>
            <a:r>
              <a:rPr lang="en-US" dirty="0" err="1" smtClean="0"/>
              <a:t>Catia</a:t>
            </a:r>
            <a:r>
              <a:rPr lang="en-US" dirty="0" smtClean="0"/>
              <a:t>, Blender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2BE7CD-EA30-4A7F-B085-C55F28CC2EBE}"/>
              </a:ext>
            </a:extLst>
          </p:cNvPr>
          <p:cNvSpPr/>
          <p:nvPr/>
        </p:nvSpPr>
        <p:spPr>
          <a:xfrm>
            <a:off x="251460" y="148590"/>
            <a:ext cx="8812530" cy="6572250"/>
          </a:xfrm>
          <a:prstGeom prst="rect">
            <a:avLst/>
          </a:prstGeom>
          <a:noFill/>
          <a:ln w="254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160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conroy</dc:creator>
  <cp:lastModifiedBy>Moorman, Alan R.</cp:lastModifiedBy>
  <cp:revision>8</cp:revision>
  <dcterms:created xsi:type="dcterms:W3CDTF">2017-07-14T17:06:38Z</dcterms:created>
  <dcterms:modified xsi:type="dcterms:W3CDTF">2018-03-18T19:37:34Z</dcterms:modified>
</cp:coreProperties>
</file>