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7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46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104873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3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3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just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dirty="0" lang="en-IN"/>
          </a:p>
          <a:p>
            <a:pPr algn="just"/>
            <a:endParaRPr dirty="0" lang="en-IN"/>
          </a:p>
        </p:txBody>
      </p:sp>
      <p:sp>
        <p:nvSpPr>
          <p:cNvPr id="10486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6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indent="0" marL="0">
              <a:buNone/>
            </a:pPr>
            <a:endParaRPr dirty="0" lang="en-IN"/>
          </a:p>
        </p:txBody>
      </p:sp>
      <p:sp>
        <p:nvSpPr>
          <p:cNvPr id="10486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8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71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sz="2800" lang="en-IN"/>
          </a:p>
        </p:txBody>
      </p:sp>
      <p:sp>
        <p:nvSpPr>
          <p:cNvPr id="104871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2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2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2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2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7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2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2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418258" cy="2580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 smtClean="0"/>
              <a:t>S</a:t>
            </a:r>
            <a:r>
              <a:rPr dirty="0" sz="2400" lang="en-US" smtClean="0"/>
              <a:t>E</a:t>
            </a:r>
            <a:r>
              <a:rPr dirty="0" sz="2400" lang="en-US" smtClean="0"/>
              <a:t>E</a:t>
            </a:r>
            <a:r>
              <a:rPr dirty="0" sz="2400" lang="en-US" smtClean="0"/>
              <a:t>M</a:t>
            </a:r>
            <a:r>
              <a:rPr dirty="0" sz="2400" lang="en-US" smtClean="0"/>
              <a:t>A</a:t>
            </a:r>
            <a:r>
              <a:rPr dirty="0" sz="2400" lang="en-US" smtClean="0"/>
              <a:t>.</a:t>
            </a:r>
            <a:r>
              <a:rPr dirty="0" sz="2400" lang="en-US" smtClean="0"/>
              <a:t> </a:t>
            </a:r>
            <a:r>
              <a:rPr dirty="0" sz="2400" lang="en-US" smtClean="0"/>
              <a:t>S</a:t>
            </a:r>
            <a:endParaRPr dirty="0" sz="2400" lang="en-US"/>
          </a:p>
          <a:p>
            <a:r>
              <a:rPr dirty="0" sz="2400" lang="en-US"/>
              <a:t>NM ID:</a:t>
            </a:r>
            <a:r>
              <a:rPr dirty="0" sz="2400" lang="en-US"/>
              <a:t>0D525CB8FE270EDB4AD46594CD1B4A2A</a:t>
            </a:r>
            <a:endParaRPr dirty="0" sz="2400" lang="en-US"/>
          </a:p>
          <a:p>
            <a:r>
              <a:rPr dirty="0" sz="2400" lang="en-US"/>
              <a:t>REGISTER NO: </a:t>
            </a:r>
            <a:r>
              <a:rPr dirty="0" sz="2400" lang="en-US" smtClean="0"/>
              <a:t>3122160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endParaRPr dirty="0" sz="2400" lang="en-US"/>
          </a:p>
          <a:p>
            <a:r>
              <a:rPr dirty="0" sz="2400" lang="en-US"/>
              <a:t>DEPARTMENT: B.COM </a:t>
            </a:r>
            <a:r>
              <a:rPr dirty="0" sz="2400" lang="en-US" smtClean="0"/>
              <a:t>GENERAL</a:t>
            </a:r>
            <a:endParaRPr dirty="0" sz="2400" lang="en-US"/>
          </a:p>
          <a:p>
            <a:r>
              <a:rPr dirty="0" sz="2400" lang="en-US"/>
              <a:t>COLLEGE: SHRI SHANKARLAL SUNDARBAI SHASUN JAIN COLLEGE FOR WOMEN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70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6" name="Rectangle 1"/>
          <p:cNvSpPr/>
          <p:nvPr/>
        </p:nvSpPr>
        <p:spPr>
          <a:xfrm>
            <a:off x="914400" y="1600200"/>
            <a:ext cx="6248400" cy="3505199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rtlCol="0"/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IN"/>
              <a:t>DATA COLLECTION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IN"/>
              <a:t>FEATURE COLLECTION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IN"/>
              <a:t>DATA CLEANING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IN"/>
              <a:t>PERFORMANCE LEVEL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IN"/>
              <a:t>SUMMARY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0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1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1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447800" y="1295400"/>
            <a:ext cx="7543799" cy="48768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6" name="Rectangle 2"/>
          <p:cNvSpPr/>
          <p:nvPr/>
        </p:nvSpPr>
        <p:spPr>
          <a:xfrm>
            <a:off x="755332" y="1752600"/>
            <a:ext cx="6559868" cy="35814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rtlCol="0"/>
          <a:p>
            <a:r>
              <a:rPr dirty="0" sz="2800" lang="en-IN"/>
              <a:t>In conclusion, the Employee Performance Analysis project aims to enhance organisational productivity, employee engagement and data driven decision making by providing actionable insights into employee performance, development and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11"/>
          <p:cNvSpPr/>
          <p:nvPr/>
        </p:nvSpPr>
        <p:spPr>
          <a:xfrm>
            <a:off x="676275" y="1371600"/>
            <a:ext cx="6943725" cy="4448175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sz="2800" lang="en-IN"/>
              <a:t>We need a comprehensive solution to collect</a:t>
            </a:r>
            <a:r>
              <a:rPr dirty="0" sz="2400" lang="en-IN"/>
              <a:t>, analyse </a:t>
            </a:r>
            <a:r>
              <a:rPr dirty="0" sz="2800" lang="en-IN"/>
              <a:t>and interpret relevant data on employee performance, providing actionable insights to enhance productivity and employee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8" name="TextBox 10"/>
          <p:cNvSpPr txBox="1"/>
          <p:nvPr/>
        </p:nvSpPr>
        <p:spPr>
          <a:xfrm>
            <a:off x="676276" y="2133600"/>
            <a:ext cx="6019800" cy="1767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This project aims to develop a comprehensive framework to measure and evaluate individual and team performance accurately.</a:t>
            </a:r>
          </a:p>
        </p:txBody>
      </p:sp>
      <p:sp>
        <p:nvSpPr>
          <p:cNvPr id="1048659" name="Rectangle: Folded Corner 8"/>
          <p:cNvSpPr/>
          <p:nvPr/>
        </p:nvSpPr>
        <p:spPr>
          <a:xfrm rot="14909613" flipV="1">
            <a:off x="11472941" y="1145769"/>
            <a:ext cx="45719" cy="45719"/>
          </a:xfrm>
          <a:prstGeom prst="foldedCorner"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b="1" dirty="0" lang="en-I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48660" name="Rectangle: Folded Corner 11"/>
          <p:cNvSpPr/>
          <p:nvPr/>
        </p:nvSpPr>
        <p:spPr>
          <a:xfrm flipH="1">
            <a:off x="9810749" y="5545455"/>
            <a:ext cx="45719" cy="45719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9" name="TextBox 10"/>
          <p:cNvSpPr txBox="1"/>
          <p:nvPr/>
        </p:nvSpPr>
        <p:spPr>
          <a:xfrm>
            <a:off x="910684" y="1521440"/>
            <a:ext cx="6099716" cy="4714240"/>
          </a:xfrm>
          <a:prstGeom prst="rect"/>
          <a:noFill/>
        </p:spPr>
        <p:txBody>
          <a:bodyPr wrap="square">
            <a:spAutoFit/>
          </a:bodyPr>
          <a:p>
            <a:pPr indent="-228600" marL="228600">
              <a:buAutoNum type="arabicPeriod"/>
            </a:pPr>
            <a:r>
              <a:rPr dirty="0" sz="2400" lang="en-IN"/>
              <a:t>HR Department</a:t>
            </a:r>
          </a:p>
          <a:p>
            <a:pPr indent="0" marL="0">
              <a:buNone/>
            </a:pPr>
            <a:r>
              <a:rPr dirty="0" sz="2400" lang="en-IN"/>
              <a:t>-HR Managers</a:t>
            </a:r>
          </a:p>
          <a:p>
            <a:pPr indent="0" marL="0">
              <a:buNone/>
            </a:pPr>
            <a:r>
              <a:rPr dirty="0" sz="2400" lang="en-IN"/>
              <a:t>-learning and development professionals</a:t>
            </a:r>
          </a:p>
          <a:p>
            <a:pPr indent="0" marL="0">
              <a:buNone/>
            </a:pPr>
            <a:r>
              <a:rPr dirty="0" sz="2400" lang="en-IN"/>
              <a:t>2. Management team</a:t>
            </a:r>
          </a:p>
          <a:p>
            <a:pPr indent="0" marL="0">
              <a:buNone/>
            </a:pPr>
            <a:r>
              <a:rPr dirty="0" sz="2400" lang="en-IN"/>
              <a:t>-Department heads</a:t>
            </a:r>
          </a:p>
          <a:p>
            <a:pPr indent="0" marL="0">
              <a:buNone/>
            </a:pPr>
            <a:r>
              <a:rPr dirty="0" sz="2400" lang="en-IN"/>
              <a:t>-team leads</a:t>
            </a:r>
          </a:p>
          <a:p>
            <a:pPr indent="0" marL="0">
              <a:buNone/>
            </a:pPr>
            <a:r>
              <a:rPr dirty="0" sz="2400" lang="en-IN"/>
              <a:t>-supervisors</a:t>
            </a:r>
          </a:p>
          <a:p>
            <a:pPr indent="0" marL="0">
              <a:buNone/>
            </a:pPr>
            <a:r>
              <a:rPr dirty="0" sz="2400" lang="en-IN"/>
              <a:t>3. Employees</a:t>
            </a:r>
          </a:p>
          <a:p>
            <a:pPr indent="0" marL="0">
              <a:buNone/>
            </a:pPr>
            <a:r>
              <a:rPr dirty="0" sz="2400" lang="en-IN"/>
              <a:t>4. Senior leadership</a:t>
            </a:r>
          </a:p>
          <a:p>
            <a:pPr indent="0" marL="0">
              <a:buNone/>
            </a:pPr>
            <a:r>
              <a:rPr dirty="0" sz="2400" lang="en-IN"/>
              <a:t>-CEO</a:t>
            </a:r>
          </a:p>
          <a:p>
            <a:pPr indent="0" marL="0">
              <a:buNone/>
            </a:pPr>
            <a:r>
              <a:rPr dirty="0" sz="2400" lang="en-IN"/>
              <a:t>-CFO</a:t>
            </a:r>
          </a:p>
          <a:p>
            <a:pPr indent="0" marL="0">
              <a:buNone/>
            </a:pPr>
            <a:r>
              <a:rPr dirty="0" sz="2400" lang="en-IN"/>
              <a:t>-COO</a:t>
            </a:r>
          </a:p>
          <a:p>
            <a:pPr indent="0" marL="0">
              <a:buNone/>
            </a:pPr>
            <a:r>
              <a:rPr dirty="0" sz="2400" lang="en-IN"/>
              <a:t>5. IT Department</a:t>
            </a:r>
          </a:p>
        </p:txBody>
      </p:sp>
      <p:pic>
        <p:nvPicPr>
          <p:cNvPr id="2097163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flipV="1">
            <a:off x="5257800" y="4838700"/>
            <a:ext cx="76200" cy="70206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695450"/>
            <a:ext cx="2695574" cy="3105150"/>
          </a:xfrm>
          <a:prstGeom prst="rect"/>
        </p:spPr>
      </p:pic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2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8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4" name="Rectangle 10"/>
          <p:cNvSpPr/>
          <p:nvPr/>
        </p:nvSpPr>
        <p:spPr>
          <a:xfrm>
            <a:off x="3128962" y="1571856"/>
            <a:ext cx="4795838" cy="3457343"/>
          </a:xfrm>
          <a:prstGeom prst="rec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dirty="0" sz="2400" lang="en-IN"/>
              <a:t>Conditional formatting  - missing</a:t>
            </a:r>
          </a:p>
          <a:p>
            <a:r>
              <a:rPr dirty="0" sz="2400" lang="en-IN"/>
              <a:t>Filter – remove</a:t>
            </a:r>
          </a:p>
          <a:p>
            <a:r>
              <a:rPr dirty="0" sz="2400" lang="en-IN"/>
              <a:t>Formula - performance</a:t>
            </a:r>
          </a:p>
          <a:p>
            <a:r>
              <a:rPr dirty="0" sz="2400" lang="en-IN"/>
              <a:t>Pivot table -  summary</a:t>
            </a:r>
          </a:p>
          <a:p>
            <a:r>
              <a:rPr dirty="0" sz="2400" lang="en-IN"/>
              <a:t>Graph – data visualization</a:t>
            </a:r>
          </a:p>
          <a:p>
            <a:endParaRPr dirty="0" sz="24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89" name="Rectangle 2"/>
          <p:cNvSpPr/>
          <p:nvPr/>
        </p:nvSpPr>
        <p:spPr>
          <a:xfrm>
            <a:off x="790644" y="1219200"/>
            <a:ext cx="7550468" cy="47244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0" name="Rectangle 3"/>
          <p:cNvSpPr/>
          <p:nvPr/>
        </p:nvSpPr>
        <p:spPr>
          <a:xfrm>
            <a:off x="914400" y="1676400"/>
            <a:ext cx="6858000" cy="40386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1" name="Rectangle 4"/>
          <p:cNvSpPr/>
          <p:nvPr/>
        </p:nvSpPr>
        <p:spPr>
          <a:xfrm>
            <a:off x="2362200" y="962722"/>
            <a:ext cx="7162800" cy="41910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 rtlCol="0"/>
          <a:p>
            <a:endParaRPr dirty="0" lang="en-IN"/>
          </a:p>
        </p:txBody>
      </p:sp>
      <p:sp>
        <p:nvSpPr>
          <p:cNvPr id="1048692" name="Rectangle 5"/>
          <p:cNvSpPr/>
          <p:nvPr/>
        </p:nvSpPr>
        <p:spPr>
          <a:xfrm>
            <a:off x="0" y="1509132"/>
            <a:ext cx="7550468" cy="44958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 rtlCol="0"/>
          <a:p>
            <a:pPr algn="ctr"/>
            <a:endParaRPr dirty="0" lang="en-IN"/>
          </a:p>
        </p:txBody>
      </p:sp>
      <p:sp>
        <p:nvSpPr>
          <p:cNvPr id="1048693" name="Rectangle 6"/>
          <p:cNvSpPr/>
          <p:nvPr/>
        </p:nvSpPr>
        <p:spPr>
          <a:xfrm>
            <a:off x="609600" y="1991422"/>
            <a:ext cx="4343400" cy="3276600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rtlCol="0"/>
          <a:p>
            <a:r>
              <a:rPr dirty="0" sz="2400" lang="en-IN"/>
              <a:t>Employee = Kaggle</a:t>
            </a:r>
          </a:p>
          <a:p>
            <a:r>
              <a:rPr dirty="0" sz="2400" lang="en-IN"/>
              <a:t>26 – features</a:t>
            </a:r>
          </a:p>
          <a:p>
            <a:r>
              <a:rPr dirty="0" sz="2400" lang="en-IN"/>
              <a:t>9 – features</a:t>
            </a:r>
          </a:p>
          <a:p>
            <a:r>
              <a:rPr dirty="0" sz="2400" lang="en-IN"/>
              <a:t>Emp ID Num</a:t>
            </a:r>
          </a:p>
          <a:p>
            <a:r>
              <a:rPr dirty="0" sz="2400" lang="en-IN"/>
              <a:t>Performance level</a:t>
            </a:r>
          </a:p>
          <a:p>
            <a:r>
              <a:rPr dirty="0" sz="2400" lang="en-IN"/>
              <a:t>Gender – female male</a:t>
            </a:r>
          </a:p>
          <a:p>
            <a:r>
              <a:rPr dirty="0" sz="2400" lang="en-IN"/>
              <a:t>Employee rating – Num</a:t>
            </a:r>
          </a:p>
          <a:p>
            <a:endParaRPr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9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9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1" name="Rectangle 9"/>
          <p:cNvSpPr/>
          <p:nvPr/>
        </p:nvSpPr>
        <p:spPr>
          <a:xfrm>
            <a:off x="752476" y="1868525"/>
            <a:ext cx="6257924" cy="1179843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rtlCol="0"/>
          <a:p>
            <a:r>
              <a:rPr dirty="0" sz="2400" lang="en-IN"/>
              <a:t>* Performance level = 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Lenovo</cp:lastModifiedBy>
  <dcterms:created xsi:type="dcterms:W3CDTF">2024-03-29T04:07:22Z</dcterms:created>
  <dcterms:modified xsi:type="dcterms:W3CDTF">2024-10-24T15:30:19Z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5c3137f3735745019e5b40166ee5fd7a</vt:lpwstr>
  </property>
</Properties>
</file>