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4T08:32:43.7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23652 7171 9 0,'0'0'-1'0</inkml:trace>
  <inkml:trace contextRef="#ctx0" brushRef="#br0" timeOffset="1">6773 7647 8 0,'0'0'1'0</inkml:trace>
  <inkml:trace contextRef="#ctx0" brushRef="#br0" timeOffset="2">9310 7434 7 0,'0'0'2'0</inkml:trace>
  <inkml:trace contextRef="#ctx0" brushRef="#br0" timeOffset="3">16004 7356 7 0,'0'0'-1'0</inkml:trace>
  <inkml:trace contextRef="#ctx0" brushRef="#br0" timeOffset="4">19022 6854 8 0,'0'0'-7'0</inkml:trace>
  <inkml:trace contextRef="#ctx0" brushRef="#br0" timeOffset="5">6851 8096 8 0,'0'0'1'0</inkml:trace>
  <inkml:trace contextRef="#ctx0" brushRef="#br0" timeOffset="6">6641 7381 8 0,'0'0'1'0</inkml:trace>
  <inkml:trace contextRef="#ctx0" brushRef="#br0" timeOffset="7">6400 7726 10 0,'0'0'-1'0</inkml:trace>
  <inkml:trace contextRef="#ctx0" brushRef="#br0" timeOffset="8">6004 7751 9 0,'0'0'-1'0</inkml:trace>
  <inkml:trace contextRef="#ctx0" brushRef="#br0" timeOffset="9">27146 7092 10 0,'0'0'-1'0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D8A9-BD97-594D-B1D4-DD8FA2C56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4D344-C3B8-3F40-BE20-7F41EB64D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6DE59-7A36-5D40-84DE-78770011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BFED-8FD4-6145-A95D-92998562BD3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ED48-9178-134B-AE76-5692CCBD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AB81-C606-E64A-8BE6-4CA84416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B19D-223C-1D44-B584-B125D32B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515A-060E-0E45-B118-57E26FB3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63D0B-AA34-4F4E-9C23-ABBE3A2C6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849C-80EB-584F-8052-4F589107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BFED-8FD4-6145-A95D-92998562BD3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7683-2844-0B40-80BD-1DB41F12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F4AC-448A-014B-A6A0-2A86FC37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B19D-223C-1D44-B584-B125D32B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5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60ED5-C915-2A42-886F-610D96CAC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565CE-9C45-2147-86D4-DCCDF3E56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6F36-5A62-A74D-9634-B1C1F060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BFED-8FD4-6145-A95D-92998562BD3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851AA-7857-BA45-BE4A-BA14597C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19BB9-334C-AD47-A209-F0177B09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B19D-223C-1D44-B584-B125D32B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34BF-808D-0442-8DA7-39C8ADDE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CCB3-242C-E841-A9C8-1ACF8D30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20DB-8DDB-F34D-BFB5-AA891CB7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BFED-8FD4-6145-A95D-92998562BD3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22F71-4694-D247-A391-84F5325C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853A-F8D5-7F4F-AD6B-174C942F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B19D-223C-1D44-B584-B125D32B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3C4D-498C-4444-BC29-683609F3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70A1-A15F-6B41-A6A8-BF0D3CAEA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D6053-F030-684E-8595-684ED80A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BFED-8FD4-6145-A95D-92998562BD3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DD77-8218-8C49-B8F2-D402E7DF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346D-CBB6-C14E-862A-AA67D4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B19D-223C-1D44-B584-B125D32B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5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C2A8-7AA8-8649-A6DC-7D898D86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4F2A-E7E0-984A-B2A8-67F2EFC0D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7F70F-D9D1-1F4C-8547-B9F2C553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CD950-2313-4145-A18B-84200BE6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BFED-8FD4-6145-A95D-92998562BD3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5DE04-8741-C84F-B046-06544F7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96848-FC76-E64B-B7F3-D9CA04C9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B19D-223C-1D44-B584-B125D32B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3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654B-2E80-9A4A-BE58-ABF5A798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77DC1-B2AB-0D45-9726-A67AD74C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6C6B6-0533-C54C-AA24-969A6990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3F0ED-8A40-D243-9F44-34AA70122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ED6A8-F82A-DA43-9C78-0D7F6B7FC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F7E11-3636-F249-A8AB-7F7287E6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BFED-8FD4-6145-A95D-92998562BD3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22944-64B6-4146-BFE5-7C9DA649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5C946-5114-FF48-AB7E-4B251267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B19D-223C-1D44-B584-B125D32B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2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8A07-6EB5-124C-8D64-B4F516CE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E9E98-3B4D-1649-90DA-3BC5D9A9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BFED-8FD4-6145-A95D-92998562BD3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EDB8F-F425-F643-B430-E2DFC4C1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E9D7A-88DE-584A-A504-A82CCFA7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B19D-223C-1D44-B584-B125D32B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FFB33-7B4D-1B49-9027-7B8CCF64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BFED-8FD4-6145-A95D-92998562BD3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16CB8-5813-4441-A6C0-AB51175E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26598-6F4C-D243-90CF-91EC4C82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B19D-223C-1D44-B584-B125D32B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72ED-A368-CA4E-9B39-AC7649C8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F003-6FE9-174C-AB39-6647E09C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3C48-427A-124C-9C81-8852AB2D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B6ECA-F62F-DE47-AC85-180F7B6D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BFED-8FD4-6145-A95D-92998562BD3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76397-3C50-DD41-B6B4-EB441338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305ED-B51E-7442-93A8-43FF2C46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B19D-223C-1D44-B584-B125D32B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1B1E-839D-B442-9F8C-0D7AECE4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A80CC-8937-8642-8468-3E0A55984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745C7-5844-664B-B5C8-2A8549F2D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3219C-E058-F544-942D-9712E4B1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BFED-8FD4-6145-A95D-92998562BD3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63961-F721-3D49-9CEE-39036708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21440-CC8A-D949-85FE-355DCD6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B19D-223C-1D44-B584-B125D32B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2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0C1B7-6106-724F-B4FE-8C50EBA9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7D32D-2E47-6140-8E60-DD7351F4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E153-0B2F-674B-A44B-B0B900CE5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BFED-8FD4-6145-A95D-92998562BD3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A56B-4C55-6647-ACD4-E69749B7E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BD36E-1C2A-F948-A582-0B408B529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B19D-223C-1D44-B584-B125D32B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 /><Relationship Id="rId2" Type="http://schemas.openxmlformats.org/officeDocument/2006/relationships/hyperlink" Target="https://dl.google.com/android/repository/platform-tools-latest-windows.zi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.jpeg" /><Relationship Id="rId5" Type="http://schemas.openxmlformats.org/officeDocument/2006/relationships/image" Target="../media/image1.jpeg" /><Relationship Id="rId4" Type="http://schemas.openxmlformats.org/officeDocument/2006/relationships/image" Target="../media/image1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YLsoQR44VA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7EBF-1CCD-704C-B00D-301C9B054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a-IN"/>
              <a:t>How to Kivy App error show in your mobile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30679-4C03-1F4E-8814-C6DFA4186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a-IN"/>
              <a:t>Very very easy step 😊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9FD20-EBA0-1A46-B365-AD7671789201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0159-997B-704E-93FF-C535F4C3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/>
              <a:t>Step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F63B1-F370-2944-BA3B-7CA1ED01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a-IN"/>
              <a:t>First download this file your laptop👇</a:t>
            </a:r>
          </a:p>
          <a:p>
            <a:r>
              <a:rPr lang="en-US">
                <a:hlinkClick r:id="rId2"/>
              </a:rPr>
              <a:t>https://dl.google.com/android/repository/platform-tools-latest-windows.zip</a:t>
            </a:r>
            <a:endParaRPr lang="ta-IN"/>
          </a:p>
          <a:p>
            <a:r>
              <a:rPr lang="en-US"/>
              <a:t>N</a:t>
            </a:r>
            <a:r>
              <a:rPr lang="ta-IN"/>
              <a:t>ext Right click and </a:t>
            </a:r>
            <a:r>
              <a:rPr lang="en-US"/>
              <a:t> extracted </a:t>
            </a:r>
            <a:r>
              <a:rPr lang="ta-IN"/>
              <a:t>this zip file.</a:t>
            </a:r>
          </a:p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81521F-5817-FC46-8D5A-594DC9644EC5}"/>
                  </a:ext>
                </a:extLst>
              </p14:cNvPr>
              <p14:cNvContentPartPr/>
              <p14:nvPr/>
            </p14:nvContentPartPr>
            <p14:xfrm>
              <a:off x="2161440" y="2467080"/>
              <a:ext cx="7611480" cy="44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81521F-5817-FC46-8D5A-594DC9644E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2080" y="2457720"/>
                <a:ext cx="7630200" cy="4662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80024C8F-839F-0A4F-95DD-DB068CE7C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55" y="3556015"/>
            <a:ext cx="3709703" cy="308883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96F5832-6EC6-0B4D-9DA6-C35DC040A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16" y="4114479"/>
            <a:ext cx="6392924" cy="8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5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7851-234D-1B47-B3E8-A3B4FDB5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202011"/>
            <a:ext cx="10515600" cy="1325563"/>
          </a:xfrm>
        </p:spPr>
        <p:txBody>
          <a:bodyPr/>
          <a:lstStyle/>
          <a:p>
            <a:r>
              <a:rPr lang="ta-IN"/>
              <a:t>Step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63F4-3048-5045-90A6-7EF4D5D5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515" y="1519242"/>
            <a:ext cx="11395473" cy="4642242"/>
          </a:xfrm>
        </p:spPr>
        <p:txBody>
          <a:bodyPr>
            <a:normAutofit fontScale="62500" lnSpcReduction="20000"/>
          </a:bodyPr>
          <a:lstStyle/>
          <a:p>
            <a:r>
              <a:rPr lang="ta-IN"/>
              <a:t>Next Open file and capy path .</a:t>
            </a:r>
          </a:p>
          <a:p>
            <a:endParaRPr lang="ta-IN"/>
          </a:p>
          <a:p>
            <a:endParaRPr lang="ta-IN"/>
          </a:p>
          <a:p>
            <a:endParaRPr lang="ta-IN"/>
          </a:p>
          <a:p>
            <a:endParaRPr lang="ta-IN"/>
          </a:p>
          <a:p>
            <a:endParaRPr lang="ta-IN"/>
          </a:p>
          <a:p>
            <a:endParaRPr lang="ta-IN"/>
          </a:p>
          <a:p>
            <a:endParaRPr lang="ta-IN"/>
          </a:p>
          <a:p>
            <a:endParaRPr lang="ta-IN"/>
          </a:p>
          <a:p>
            <a:endParaRPr lang="ta-IN"/>
          </a:p>
          <a:p>
            <a:endParaRPr lang="ta-IN"/>
          </a:p>
          <a:p>
            <a:r>
              <a:rPr lang="en-US"/>
              <a:t>A</a:t>
            </a:r>
            <a:r>
              <a:rPr lang="ta-IN"/>
              <a:t>nd </a:t>
            </a:r>
            <a:r>
              <a:rPr lang="en-US"/>
              <a:t>Search windows for *environment variable*</a:t>
            </a:r>
            <a:endParaRPr lang="ta-IN"/>
          </a:p>
          <a:p>
            <a:r>
              <a:rPr lang="ta-IN"/>
              <a:t>First click path next click edit .</a:t>
            </a:r>
          </a:p>
          <a:p>
            <a:r>
              <a:rPr lang="ta-IN"/>
              <a:t>Then past this file path.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43CC15-4ECC-0342-AA4C-6A8B3AE1C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2213966"/>
            <a:ext cx="4619625" cy="24300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30081F7-6625-5F4F-B85D-8F84D5731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5" y="202011"/>
            <a:ext cx="5394281" cy="335200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B7E06C2-9CFE-1747-B819-7C77E248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5" y="3853860"/>
            <a:ext cx="5565879" cy="20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0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B5A9-B37A-A447-A515-717A4782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/>
              <a:t>Step 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06CA-3C9C-5043-A797-40D5F9C3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a-IN"/>
              <a:t>Come the file and </a:t>
            </a:r>
            <a:r>
              <a:rPr lang="en-US"/>
              <a:t>*Press* and *hold* the *Shift key*  then *right-click* any area </a:t>
            </a:r>
            <a:r>
              <a:rPr lang="ta-IN"/>
              <a:t>.</a:t>
            </a:r>
          </a:p>
          <a:p>
            <a:r>
              <a:rPr lang="ta-IN"/>
              <a:t>And click open power shell window here.</a:t>
            </a:r>
          </a:p>
          <a:p>
            <a:r>
              <a:rPr lang="en-US"/>
              <a:t>T</a:t>
            </a:r>
            <a:r>
              <a:rPr lang="ta-IN"/>
              <a:t>ype ./adb or adb</a:t>
            </a:r>
          </a:p>
          <a:p>
            <a:r>
              <a:rPr lang="en-US"/>
              <a:t>N</a:t>
            </a:r>
            <a:r>
              <a:rPr lang="ta-IN"/>
              <a:t>ext type </a:t>
            </a:r>
            <a:r>
              <a:rPr lang="en-US"/>
              <a:t>*adb logcat -s python*</a:t>
            </a:r>
            <a:endParaRPr lang="ta-IN"/>
          </a:p>
          <a:p>
            <a:endParaRPr lang="ta-IN"/>
          </a:p>
          <a:p>
            <a:endParaRPr lang="ta-IN"/>
          </a:p>
          <a:p>
            <a:r>
              <a:rPr lang="ta-IN"/>
              <a:t>Enter and Press control+c.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699BD7-94E5-2343-A9F5-351665DF4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72" y="4251326"/>
            <a:ext cx="5686425" cy="8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1D23-5129-8446-A567-AD977496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/>
              <a:t>Step 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88FA-0A0C-804A-93B7-1AC266AD8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90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a-IN"/>
              <a:t>Take USB .conate the laptop .</a:t>
            </a:r>
          </a:p>
          <a:p>
            <a:r>
              <a:rPr lang="en-US"/>
              <a:t>A</a:t>
            </a:r>
            <a:r>
              <a:rPr lang="ta-IN"/>
              <a:t>nd </a:t>
            </a:r>
            <a:r>
              <a:rPr lang="en-US"/>
              <a:t> allow USB debugging</a:t>
            </a:r>
            <a:r>
              <a:rPr lang="ta-IN"/>
              <a:t>.</a:t>
            </a:r>
          </a:p>
          <a:p>
            <a:r>
              <a:rPr lang="en-US"/>
              <a:t>*How to allow USB debugging*</a:t>
            </a:r>
            <a:r>
              <a:rPr lang="ta-IN"/>
              <a:t>👇</a:t>
            </a:r>
          </a:p>
          <a:p>
            <a:r>
              <a:rPr lang="en-US">
                <a:hlinkClick r:id="rId2"/>
              </a:rPr>
              <a:t>https://youtu.be/KYLsoQR44VA</a:t>
            </a:r>
            <a:endParaRPr lang="ta-IN"/>
          </a:p>
          <a:p>
            <a:r>
              <a:rPr lang="en-US"/>
              <a:t>T</a:t>
            </a:r>
            <a:r>
              <a:rPr lang="ta-IN"/>
              <a:t>hen  </a:t>
            </a:r>
            <a:r>
              <a:rPr lang="en-US"/>
              <a:t>Type *adb devices* and hit enter</a:t>
            </a:r>
            <a:r>
              <a:rPr lang="ta-IN"/>
              <a:t>.</a:t>
            </a:r>
          </a:p>
          <a:p>
            <a:endParaRPr lang="ta-IN"/>
          </a:p>
          <a:p>
            <a:r>
              <a:rPr lang="en-US"/>
              <a:t>A</a:t>
            </a:r>
            <a:r>
              <a:rPr lang="ta-IN"/>
              <a:t>gain type </a:t>
            </a:r>
            <a:r>
              <a:rPr lang="en-US"/>
              <a:t>*adb logcat -s python*</a:t>
            </a:r>
            <a:r>
              <a:rPr lang="ta-IN"/>
              <a:t> and  enter</a:t>
            </a:r>
          </a:p>
          <a:p>
            <a:r>
              <a:rPr lang="en-US"/>
              <a:t>N</a:t>
            </a:r>
            <a:r>
              <a:rPr lang="ta-IN"/>
              <a:t>ext open your kivy app in your mobile any error show your mobile.</a:t>
            </a:r>
          </a:p>
          <a:p>
            <a:r>
              <a:rPr lang="ta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520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0DFB-ABE4-2441-9209-2D3DFC2F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983137-C1FF-EF4D-AAD7-354E6CE5B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1" y="176291"/>
            <a:ext cx="5768578" cy="631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21C41B2-248C-D941-B3F7-9C3D9F9F0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453" y="176291"/>
            <a:ext cx="4814094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0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How to Kivy App error show in your mobile</vt:lpstr>
      <vt:lpstr>Step 1</vt:lpstr>
      <vt:lpstr>Step 2</vt:lpstr>
      <vt:lpstr>Step 3</vt:lpstr>
      <vt:lpstr>Step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Kivy App error show in your mobile</dc:title>
  <dc:creator>Unknown User</dc:creator>
  <cp:lastModifiedBy>Unknown User</cp:lastModifiedBy>
  <cp:revision>14</cp:revision>
  <dcterms:created xsi:type="dcterms:W3CDTF">2021-10-24T04:13:15Z</dcterms:created>
  <dcterms:modified xsi:type="dcterms:W3CDTF">2021-10-24T09:49:46Z</dcterms:modified>
</cp:coreProperties>
</file>