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4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" userId="3d4f5dc269f3755d" providerId="LiveId" clId="{FDC2C37F-9E2D-4BE3-8315-EED34684BDD8}"/>
    <pc:docChg chg="undo custSel addSld modSld">
      <pc:chgData name="Bhaskar" userId="3d4f5dc269f3755d" providerId="LiveId" clId="{FDC2C37F-9E2D-4BE3-8315-EED34684BDD8}" dt="2022-12-12T06:44:41.653" v="269" actId="20577"/>
      <pc:docMkLst>
        <pc:docMk/>
      </pc:docMkLst>
      <pc:sldChg chg="modSp mod">
        <pc:chgData name="Bhaskar" userId="3d4f5dc269f3755d" providerId="LiveId" clId="{FDC2C37F-9E2D-4BE3-8315-EED34684BDD8}" dt="2022-12-12T06:37:54.785" v="42" actId="20577"/>
        <pc:sldMkLst>
          <pc:docMk/>
          <pc:sldMk cId="2702039368" sldId="258"/>
        </pc:sldMkLst>
        <pc:spChg chg="mod">
          <ac:chgData name="Bhaskar" userId="3d4f5dc269f3755d" providerId="LiveId" clId="{FDC2C37F-9E2D-4BE3-8315-EED34684BDD8}" dt="2022-12-12T06:37:54.785" v="42" actId="20577"/>
          <ac:spMkLst>
            <pc:docMk/>
            <pc:sldMk cId="2702039368" sldId="258"/>
            <ac:spMk id="3" creationId="{200B5146-E7D1-1EE1-F5F2-47BB310C99F7}"/>
          </ac:spMkLst>
        </pc:spChg>
      </pc:sldChg>
      <pc:sldChg chg="modSp mod">
        <pc:chgData name="Bhaskar" userId="3d4f5dc269f3755d" providerId="LiveId" clId="{FDC2C37F-9E2D-4BE3-8315-EED34684BDD8}" dt="2022-12-12T05:25:29.243" v="6" actId="20577"/>
        <pc:sldMkLst>
          <pc:docMk/>
          <pc:sldMk cId="1677239532" sldId="261"/>
        </pc:sldMkLst>
        <pc:spChg chg="mod">
          <ac:chgData name="Bhaskar" userId="3d4f5dc269f3755d" providerId="LiveId" clId="{FDC2C37F-9E2D-4BE3-8315-EED34684BDD8}" dt="2022-12-12T05:25:29.243" v="6" actId="20577"/>
          <ac:spMkLst>
            <pc:docMk/>
            <pc:sldMk cId="1677239532" sldId="261"/>
            <ac:spMk id="3" creationId="{8F80CEE0-DABF-EC18-544B-92CFB805D93A}"/>
          </ac:spMkLst>
        </pc:spChg>
      </pc:sldChg>
      <pc:sldChg chg="modSp mod">
        <pc:chgData name="Bhaskar" userId="3d4f5dc269f3755d" providerId="LiveId" clId="{FDC2C37F-9E2D-4BE3-8315-EED34684BDD8}" dt="2022-12-12T06:44:41.653" v="269" actId="20577"/>
        <pc:sldMkLst>
          <pc:docMk/>
          <pc:sldMk cId="3168221516" sldId="262"/>
        </pc:sldMkLst>
        <pc:spChg chg="mod">
          <ac:chgData name="Bhaskar" userId="3d4f5dc269f3755d" providerId="LiveId" clId="{FDC2C37F-9E2D-4BE3-8315-EED34684BDD8}" dt="2022-12-12T06:44:41.653" v="269" actId="20577"/>
          <ac:spMkLst>
            <pc:docMk/>
            <pc:sldMk cId="3168221516" sldId="262"/>
            <ac:spMk id="3" creationId="{9E4B04F6-7209-FC1E-E3BE-27D5639AF546}"/>
          </ac:spMkLst>
        </pc:spChg>
      </pc:sldChg>
      <pc:sldChg chg="modSp mod">
        <pc:chgData name="Bhaskar" userId="3d4f5dc269f3755d" providerId="LiveId" clId="{FDC2C37F-9E2D-4BE3-8315-EED34684BDD8}" dt="2022-12-12T05:27:50.822" v="40" actId="20577"/>
        <pc:sldMkLst>
          <pc:docMk/>
          <pc:sldMk cId="1297655429" sldId="269"/>
        </pc:sldMkLst>
        <pc:spChg chg="mod">
          <ac:chgData name="Bhaskar" userId="3d4f5dc269f3755d" providerId="LiveId" clId="{FDC2C37F-9E2D-4BE3-8315-EED34684BDD8}" dt="2022-12-12T05:27:50.822" v="40" actId="20577"/>
          <ac:spMkLst>
            <pc:docMk/>
            <pc:sldMk cId="1297655429" sldId="269"/>
            <ac:spMk id="3" creationId="{4BD2CB7D-5804-0F41-E105-3EB01147DC19}"/>
          </ac:spMkLst>
        </pc:spChg>
      </pc:sldChg>
      <pc:sldChg chg="addSp delSp modSp new mod">
        <pc:chgData name="Bhaskar" userId="3d4f5dc269f3755d" providerId="LiveId" clId="{FDC2C37F-9E2D-4BE3-8315-EED34684BDD8}" dt="2022-12-12T05:26:57.936" v="14" actId="14100"/>
        <pc:sldMkLst>
          <pc:docMk/>
          <pc:sldMk cId="4050279868" sldId="270"/>
        </pc:sldMkLst>
        <pc:spChg chg="del">
          <ac:chgData name="Bhaskar" userId="3d4f5dc269f3755d" providerId="LiveId" clId="{FDC2C37F-9E2D-4BE3-8315-EED34684BDD8}" dt="2022-12-12T05:26:44.503" v="9" actId="21"/>
          <ac:spMkLst>
            <pc:docMk/>
            <pc:sldMk cId="4050279868" sldId="270"/>
            <ac:spMk id="2" creationId="{A75280A3-ED34-ABBB-D358-16BA5D472368}"/>
          </ac:spMkLst>
        </pc:spChg>
        <pc:spChg chg="del">
          <ac:chgData name="Bhaskar" userId="3d4f5dc269f3755d" providerId="LiveId" clId="{FDC2C37F-9E2D-4BE3-8315-EED34684BDD8}" dt="2022-12-12T05:26:38.914" v="8"/>
          <ac:spMkLst>
            <pc:docMk/>
            <pc:sldMk cId="4050279868" sldId="270"/>
            <ac:spMk id="3" creationId="{52E55F37-8D90-1A85-1D62-0006F5697BB8}"/>
          </ac:spMkLst>
        </pc:spChg>
        <pc:spChg chg="del">
          <ac:chgData name="Bhaskar" userId="3d4f5dc269f3755d" providerId="LiveId" clId="{FDC2C37F-9E2D-4BE3-8315-EED34684BDD8}" dt="2022-12-12T05:26:47.330" v="10" actId="21"/>
          <ac:spMkLst>
            <pc:docMk/>
            <pc:sldMk cId="4050279868" sldId="270"/>
            <ac:spMk id="4" creationId="{F2C741FB-A995-45A3-E73D-9941985EF04F}"/>
          </ac:spMkLst>
        </pc:spChg>
        <pc:picChg chg="add mod">
          <ac:chgData name="Bhaskar" userId="3d4f5dc269f3755d" providerId="LiveId" clId="{FDC2C37F-9E2D-4BE3-8315-EED34684BDD8}" dt="2022-12-12T05:26:57.936" v="14" actId="14100"/>
          <ac:picMkLst>
            <pc:docMk/>
            <pc:sldMk cId="4050279868" sldId="270"/>
            <ac:picMk id="5" creationId="{A3DAB757-3C77-1DAA-A080-46A51AC877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7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78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4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5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8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6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3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7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9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12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A2C8-9A77-4A90-9ADA-2B1A98E0332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A797-2264-40F4-829B-4CA643D01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3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9E29-D8D9-50E7-FA06-50F7F4507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Gold mine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82862-EF54-C5C7-142E-E8CF355D1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SEERA BHASKAR RAO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AP 20110010614</a:t>
            </a:r>
          </a:p>
        </p:txBody>
      </p:sp>
    </p:spTree>
    <p:extLst>
      <p:ext uri="{BB962C8B-B14F-4D97-AF65-F5344CB8AC3E}">
        <p14:creationId xmlns:p14="http://schemas.microsoft.com/office/powerpoint/2010/main" val="277432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AB757-3C77-1DAA-A080-46A51AC877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1264024"/>
            <a:ext cx="11564470" cy="50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7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1C7B-995B-ED70-F18A-5BEEB539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FFFF00"/>
                </a:solidFill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50F41-6F27-794E-2C6F-BDA3A3A6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5" y="2304746"/>
            <a:ext cx="9591287" cy="3513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BDFC0F-7226-DB11-FC74-A6151F7FC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89" y="2688834"/>
            <a:ext cx="2777386" cy="1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84CE-EB1A-15A5-A499-3A7B222E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E6E7-FA40-CBE7-6D03-4D285030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started from 1</a:t>
            </a:r>
            <a:r>
              <a:rPr lang="en-IN" sz="2400" b="1" baseline="30000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IN" sz="2400" b="1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column , for every column it checked maximum possible value with given conditions and it updated its value with the previous existing value in the same matrix.</a:t>
            </a:r>
            <a:endParaRPr lang="en-IN" sz="2400" b="1" dirty="0">
              <a:solidFill>
                <a:schemeClr val="accent5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400" dirty="0">
              <a:solidFill>
                <a:schemeClr val="accent5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we moved on to the last column, the maximum possible values were updated in that column.</a:t>
            </a:r>
            <a:endParaRPr lang="en-IN" sz="2400" dirty="0">
              <a:solidFill>
                <a:schemeClr val="accent5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7000"/>
              </a:lnSpc>
              <a:buNone/>
            </a:pPr>
            <a:endParaRPr lang="en-IN" sz="2400" dirty="0">
              <a:solidFill>
                <a:schemeClr val="accent5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b="1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found the maximum value from the last column using loop.</a:t>
            </a:r>
            <a:endParaRPr lang="en-IN" sz="2400" dirty="0">
              <a:solidFill>
                <a:schemeClr val="accent5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76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E32-436C-5203-A051-86F44078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24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2CB7D-5804-0F41-E105-3EB01147D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Made by Bhaskar </a:t>
            </a:r>
            <a:r>
              <a:rPr lang="en-IN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rao</a:t>
            </a:r>
            <a:endParaRPr lang="en-IN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5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900B95-8FA7-BA65-E075-DF05FDDD6AA4}"/>
              </a:ext>
            </a:extLst>
          </p:cNvPr>
          <p:cNvSpPr txBox="1"/>
          <p:nvPr/>
        </p:nvSpPr>
        <p:spPr>
          <a:xfrm>
            <a:off x="4189821" y="656311"/>
            <a:ext cx="6697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09DEE-15E5-3D61-86A0-01BBB6504C37}"/>
              </a:ext>
            </a:extLst>
          </p:cNvPr>
          <p:cNvSpPr txBox="1"/>
          <p:nvPr/>
        </p:nvSpPr>
        <p:spPr>
          <a:xfrm>
            <a:off x="1069161" y="1425752"/>
            <a:ext cx="86306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3   :  </a:t>
            </a:r>
            <a:r>
              <a:rPr lang="en-IN" sz="4400" dirty="0">
                <a:solidFill>
                  <a:schemeClr val="accent5"/>
                </a:solidFill>
              </a:rPr>
              <a:t>Problem statement</a:t>
            </a:r>
          </a:p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4   :   </a:t>
            </a:r>
            <a:r>
              <a:rPr lang="en-IN" sz="4400" dirty="0">
                <a:solidFill>
                  <a:schemeClr val="accent5"/>
                </a:solidFill>
              </a:rPr>
              <a:t>Abstract</a:t>
            </a:r>
          </a:p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5   :   </a:t>
            </a:r>
            <a:r>
              <a:rPr lang="en-IN" sz="4400" dirty="0">
                <a:solidFill>
                  <a:schemeClr val="accent5"/>
                </a:solidFill>
              </a:rPr>
              <a:t>Methodology</a:t>
            </a:r>
          </a:p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6-8: </a:t>
            </a:r>
            <a:r>
              <a:rPr lang="en-IN" sz="4400" dirty="0">
                <a:solidFill>
                  <a:schemeClr val="accent5"/>
                </a:solidFill>
              </a:rPr>
              <a:t>Implementation </a:t>
            </a:r>
          </a:p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9   :  </a:t>
            </a:r>
            <a:r>
              <a:rPr lang="en-IN" sz="4400" dirty="0">
                <a:solidFill>
                  <a:schemeClr val="accent5"/>
                </a:solidFill>
              </a:rPr>
              <a:t>Main Code</a:t>
            </a:r>
          </a:p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10 : </a:t>
            </a:r>
            <a:r>
              <a:rPr lang="en-IN" sz="4400" dirty="0">
                <a:solidFill>
                  <a:schemeClr val="accent5"/>
                </a:solidFill>
              </a:rPr>
              <a:t>Output</a:t>
            </a:r>
          </a:p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11 : </a:t>
            </a:r>
            <a:r>
              <a:rPr lang="en-IN" sz="4400" dirty="0">
                <a:solidFill>
                  <a:schemeClr val="accent5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4756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B5C2-7553-ED5D-6BC4-63230054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39" y="1615406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IN" sz="73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348E-C425-F1BE-986D-9C46F2EE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702332" cy="44845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Given a gold mine of n*m dimensions. Each field in this mine contains a positive integer which is the amount of gold in tons. </a:t>
            </a:r>
            <a:endParaRPr lang="en-IN" sz="2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Initially, the miner is in the first column but can be in any row. </a:t>
            </a:r>
            <a:endParaRPr lang="en-IN" sz="2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 can move only (right-&gt;, right up /, right down\) that is from a given cell, the miner can move to the cell diagonally up towards the right or right or diagonally down towards the right. </a:t>
            </a:r>
            <a:endParaRPr lang="en-IN" sz="2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3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C8C5-C31E-3E4E-7B39-CEA11F1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noFill/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5146-E7D1-1EE1-F5F2-47BB310C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1"/>
            <a:ext cx="10992853" cy="396560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A proposition is a declarative statement that can be either true or untrue. </a:t>
            </a:r>
          </a:p>
          <a:p>
            <a:pPr algn="l"/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It is a method for expressing information logically and mathematically and offers techniques to combine or modify propositions in order to forge complex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   structures and new logical relationships and features.</a:t>
            </a:r>
          </a:p>
          <a:p>
            <a:pPr marL="0" indent="0" algn="l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Gold mine design is a game in which the miner should collect max amount of gold in the allocated field.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</a:rPr>
              <a:t>As we aware that every game can be having some interesting rules and procedures..  This game is also having the same..</a:t>
            </a:r>
          </a:p>
        </p:txBody>
      </p:sp>
    </p:spTree>
    <p:extLst>
      <p:ext uri="{BB962C8B-B14F-4D97-AF65-F5344CB8AC3E}">
        <p14:creationId xmlns:p14="http://schemas.microsoft.com/office/powerpoint/2010/main" val="27020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9B7-7C33-D0C1-3620-0FE654EFDB24}"/>
              </a:ext>
            </a:extLst>
          </p:cNvPr>
          <p:cNvSpPr txBox="1">
            <a:spLocks/>
          </p:cNvSpPr>
          <p:nvPr/>
        </p:nvSpPr>
        <p:spPr>
          <a:xfrm>
            <a:off x="1010653" y="459573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>
                <a:solidFill>
                  <a:schemeClr val="accent2"/>
                </a:solidFill>
              </a:rPr>
              <a:t>methodology</a:t>
            </a:r>
            <a:endParaRPr lang="en-IN" sz="54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04F6-7209-FC1E-E3BE-27D5639AF546}"/>
              </a:ext>
            </a:extLst>
          </p:cNvPr>
          <p:cNvSpPr txBox="1"/>
          <p:nvPr/>
        </p:nvSpPr>
        <p:spPr>
          <a:xfrm>
            <a:off x="850231" y="2173705"/>
            <a:ext cx="11413957" cy="393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implement this game design using Dynamic programming (Tabulation) which is used for storing the results 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 from low-level subproblem which is helpful to solve the next level sub-problem.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Here , we solve all the </a:t>
            </a:r>
            <a:r>
              <a:rPr lang="en-IN" sz="240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sub-problems iteratively.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 just updates its values in the form of a matrix in this game. And the code I am going to implement can reduce the time complexity with the help of the Tabulation technique.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22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C873-B047-5E79-5C95-DDBC82C4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CEE0-DABF-EC18-544B-92CFB805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solidFill>
                  <a:schemeClr val="accent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Initially a matrix with zeroes is created using the </a:t>
            </a:r>
            <a:r>
              <a:rPr lang="en-IN" sz="19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900" dirty="0">
                <a:solidFill>
                  <a:schemeClr val="accent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library in which we can fill our own values(tons of gold) in the fields(rows and columns).</a:t>
            </a:r>
            <a:endParaRPr lang="en-IN" sz="19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i="1" u="sng" dirty="0">
                <a:solidFill>
                  <a:schemeClr val="accent5"/>
                </a:solidFill>
                <a:effectLst/>
                <a:latin typeface="Amasis MT Pro Light" panose="020403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below statements are the ways which are to be satisfied in the game.</a:t>
            </a:r>
            <a:endParaRPr lang="en-IN" u="sng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can’t move right </a:t>
            </a:r>
            <a:r>
              <a:rPr lang="en-IN" sz="1800" i="1" u="sng" dirty="0">
                <a:solidFill>
                  <a:schemeClr val="accent6"/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 and only</a:t>
            </a:r>
            <a:r>
              <a:rPr lang="en-IN" sz="1800" i="1" dirty="0">
                <a:solidFill>
                  <a:schemeClr val="accent6"/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 we are at the last column.</a:t>
            </a:r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can’t move right up (/) </a:t>
            </a:r>
            <a:r>
              <a:rPr lang="en-IN" sz="1800" i="1" u="sng" dirty="0">
                <a:solidFill>
                  <a:schemeClr val="accent6"/>
                </a:solidFill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 and only </a:t>
            </a:r>
            <a:r>
              <a:rPr lang="en-IN" sz="180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 we are  in the first row or last column.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can’t move right down (\) </a:t>
            </a:r>
            <a:r>
              <a:rPr lang="en-IN" sz="1800" i="1" u="sng" dirty="0">
                <a:solidFill>
                  <a:schemeClr val="accent6"/>
                </a:solidFill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 and only </a:t>
            </a:r>
            <a:r>
              <a:rPr lang="en-IN" sz="180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oppio One" panose="020106030300000208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 we are in the last row or last column</a:t>
            </a:r>
            <a:endParaRPr lang="en-IN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2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D5BD-DCDA-7372-FF8B-95FA87ECC4B5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>
                <a:solidFill>
                  <a:schemeClr val="accent5">
                    <a:lumMod val="75000"/>
                  </a:schemeClr>
                </a:solidFill>
              </a:rPr>
              <a:t>Implementation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EE57-58F8-BF72-9F85-74CB637084AE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7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consider,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the Last and First rows respectively.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624840" algn="l"/>
              </a:tabLst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the Last and First columns respectively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24840" algn="l"/>
              </a:tabLst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represents 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624840" algn="l"/>
              </a:tabLst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up represents R/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624840" algn="l"/>
              </a:tabLst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down represents R\</a:t>
            </a:r>
          </a:p>
        </p:txBody>
      </p:sp>
    </p:spTree>
    <p:extLst>
      <p:ext uri="{BB962C8B-B14F-4D97-AF65-F5344CB8AC3E}">
        <p14:creationId xmlns:p14="http://schemas.microsoft.com/office/powerpoint/2010/main" val="327747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A5D34-ACB9-AD2C-7A06-6EC3619C4FFD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>
                <a:solidFill>
                  <a:schemeClr val="accent5">
                    <a:lumMod val="75000"/>
                  </a:schemeClr>
                </a:solidFill>
              </a:rPr>
              <a:t>Implementation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795EC8-26EE-5651-5992-5A9165024094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tabLst>
                <a:tab pos="624840" algn="l"/>
              </a:tabLst>
            </a:pPr>
            <a:r>
              <a:rPr lang="en-IN" sz="20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PROPOSITIONAL LOGIC STATEMENTS: -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624840" algn="l"/>
              </a:tabLst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 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624840" algn="l"/>
              </a:tabLst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 C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 R/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24840" algn="l"/>
              </a:tabLst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 C</a:t>
            </a:r>
            <a:r>
              <a:rPr lang="en-IN" sz="2400" baseline="-25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 R\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62484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tabLst>
                <a:tab pos="624840" algn="l"/>
              </a:tabLst>
            </a:pPr>
            <a:r>
              <a:rPr lang="en-IN" sz="2400" b="1" dirty="0">
                <a:solidFill>
                  <a:schemeClr val="accent4"/>
                </a:solidFill>
                <a:effectLst/>
                <a:latin typeface="Amasis MT Pro Light" panose="020403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using these propositional logic statements, I am going to design the game in the form of a programming language but considering (L as F) and (F as L) because I am going to compare the next column with the previous column.</a:t>
            </a:r>
            <a:endParaRPr lang="en-IN" sz="24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5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86CF-A04D-CF50-EDC5-D4D7BD68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4"/>
                </a:solidFill>
              </a:rPr>
              <a:t>Main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55C6F-A643-47B5-2903-60A8EBBBDA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7419" r="37750" b="41548"/>
          <a:stretch/>
        </p:blipFill>
        <p:spPr bwMode="auto">
          <a:xfrm>
            <a:off x="191377" y="2563250"/>
            <a:ext cx="5904623" cy="4116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BCD3014-14E2-F7B1-7543-FEA7487EAD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57906" r="21161" b="23755"/>
          <a:stretch/>
        </p:blipFill>
        <p:spPr bwMode="auto">
          <a:xfrm>
            <a:off x="6172201" y="3603812"/>
            <a:ext cx="5706035" cy="2034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26C3B-5439-9837-A8EA-8BB7A6D5A116}"/>
              </a:ext>
            </a:extLst>
          </p:cNvPr>
          <p:cNvSpPr txBox="1"/>
          <p:nvPr/>
        </p:nvSpPr>
        <p:spPr>
          <a:xfrm>
            <a:off x="6019800" y="3142147"/>
            <a:ext cx="647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Finding</a:t>
            </a:r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max gold from the last column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EC724-BF2F-3E43-446C-219633930072}"/>
              </a:ext>
            </a:extLst>
          </p:cNvPr>
          <p:cNvSpPr txBox="1"/>
          <p:nvPr/>
        </p:nvSpPr>
        <p:spPr>
          <a:xfrm>
            <a:off x="191376" y="1982793"/>
            <a:ext cx="6621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Tabulation of amount of gold for each field</a:t>
            </a:r>
          </a:p>
        </p:txBody>
      </p:sp>
    </p:spTree>
    <p:extLst>
      <p:ext uri="{BB962C8B-B14F-4D97-AF65-F5344CB8AC3E}">
        <p14:creationId xmlns:p14="http://schemas.microsoft.com/office/powerpoint/2010/main" val="14450415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127</TotalTime>
  <Words>606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Amasis MT Pro Light</vt:lpstr>
      <vt:lpstr>Arial</vt:lpstr>
      <vt:lpstr>Avenir Next LT Pro</vt:lpstr>
      <vt:lpstr>Calibri</vt:lpstr>
      <vt:lpstr>Century Gothic</vt:lpstr>
      <vt:lpstr>Consolas</vt:lpstr>
      <vt:lpstr>Doppio One</vt:lpstr>
      <vt:lpstr>Open Sans</vt:lpstr>
      <vt:lpstr>Symbol</vt:lpstr>
      <vt:lpstr>Wingdings</vt:lpstr>
      <vt:lpstr>Vapor Trail</vt:lpstr>
      <vt:lpstr>Gold mine design</vt:lpstr>
      <vt:lpstr>PowerPoint Presentation</vt:lpstr>
      <vt:lpstr>Problem Statement </vt:lpstr>
      <vt:lpstr>ABSTRACT</vt:lpstr>
      <vt:lpstr>PowerPoint Presentation</vt:lpstr>
      <vt:lpstr>Implementation</vt:lpstr>
      <vt:lpstr>PowerPoint Presentation</vt:lpstr>
      <vt:lpstr>PowerPoint Presentation</vt:lpstr>
      <vt:lpstr>Main code</vt:lpstr>
      <vt:lpstr>PowerPoint Presentation</vt:lpstr>
      <vt:lpstr>output</vt:lpstr>
      <vt:lpstr>observations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mine design</dc:title>
  <dc:creator>Bhaskar</dc:creator>
  <cp:lastModifiedBy>Bhaskar</cp:lastModifiedBy>
  <cp:revision>1</cp:revision>
  <dcterms:created xsi:type="dcterms:W3CDTF">2022-12-01T12:12:09Z</dcterms:created>
  <dcterms:modified xsi:type="dcterms:W3CDTF">2022-12-12T06:44:43Z</dcterms:modified>
</cp:coreProperties>
</file>