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  <p:sldMasterId id="214748369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9" d="100"/>
          <a:sy n="79" d="100"/>
        </p:scale>
        <p:origin x="-24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242266" y="-342899"/>
            <a:ext cx="12866068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rot="-5400000">
            <a:off x="2682200" y="-2846767"/>
            <a:ext cx="7088800" cy="124532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rot="10800000">
            <a:off x="-495300" y="-114000"/>
            <a:ext cx="1193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11653000" y="-156967"/>
            <a:ext cx="1041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167800" y="1756704"/>
            <a:ext cx="7856400" cy="314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167800" y="5038000"/>
            <a:ext cx="7856400" cy="63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348066" y="-596900"/>
            <a:ext cx="7856401" cy="486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5681401" y="2616200"/>
            <a:ext cx="7856401" cy="486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013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1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242266" y="-342899"/>
            <a:ext cx="12866068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1"/>
          <p:cNvSpPr/>
          <p:nvPr/>
        </p:nvSpPr>
        <p:spPr>
          <a:xfrm rot="-5400000">
            <a:off x="2682200" y="-2846767"/>
            <a:ext cx="7088800" cy="124532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1"/>
          <p:cNvSpPr/>
          <p:nvPr/>
        </p:nvSpPr>
        <p:spPr>
          <a:xfrm rot="10800000">
            <a:off x="-495300" y="-114000"/>
            <a:ext cx="1193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11"/>
          <p:cNvSpPr/>
          <p:nvPr/>
        </p:nvSpPr>
        <p:spPr>
          <a:xfrm>
            <a:off x="11653000" y="-156967"/>
            <a:ext cx="1041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11"/>
          <p:cNvSpPr txBox="1">
            <a:spLocks noGrp="1"/>
          </p:cNvSpPr>
          <p:nvPr>
            <p:ph type="title" hasCustomPrompt="1"/>
          </p:nvPr>
        </p:nvSpPr>
        <p:spPr>
          <a:xfrm rot="186">
            <a:off x="1302967" y="2248451"/>
            <a:ext cx="7384000" cy="164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0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1"/>
          <p:cNvSpPr txBox="1">
            <a:spLocks noGrp="1"/>
          </p:cNvSpPr>
          <p:nvPr>
            <p:ph type="subTitle" idx="1"/>
          </p:nvPr>
        </p:nvSpPr>
        <p:spPr>
          <a:xfrm>
            <a:off x="1302967" y="3762184"/>
            <a:ext cx="73840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93" name="Google Shape;93;p11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 rot="6015032">
            <a:off x="5070203" y="594535"/>
            <a:ext cx="9484000" cy="5872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1"/>
          <p:cNvPicPr preferRelativeResize="0"/>
          <p:nvPr/>
        </p:nvPicPr>
        <p:blipFill rotWithShape="1">
          <a:blip r:embed="rId3">
            <a:alphaModFix amt="75000"/>
          </a:blip>
          <a:srcRect l="-60" t="537"/>
          <a:stretch/>
        </p:blipFill>
        <p:spPr>
          <a:xfrm rot="-5399997">
            <a:off x="-2121066" y="1872073"/>
            <a:ext cx="7696364" cy="4737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166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3203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3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242266" y="-342899"/>
            <a:ext cx="12866068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/>
          <p:nvPr/>
        </p:nvSpPr>
        <p:spPr>
          <a:xfrm rot="-5400000">
            <a:off x="2682200" y="-2846767"/>
            <a:ext cx="7088800" cy="124532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13"/>
          <p:cNvSpPr/>
          <p:nvPr/>
        </p:nvSpPr>
        <p:spPr>
          <a:xfrm rot="10800000">
            <a:off x="-495300" y="-114000"/>
            <a:ext cx="1193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13"/>
          <p:cNvSpPr/>
          <p:nvPr/>
        </p:nvSpPr>
        <p:spPr>
          <a:xfrm>
            <a:off x="11653000" y="-156967"/>
            <a:ext cx="1041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950965" y="24470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950965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2"/>
          </p:nvPr>
        </p:nvSpPr>
        <p:spPr>
          <a:xfrm>
            <a:off x="950965" y="4907317"/>
            <a:ext cx="30740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3"/>
          </p:nvPr>
        </p:nvSpPr>
        <p:spPr>
          <a:xfrm>
            <a:off x="950965" y="5486151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4"/>
          </p:nvPr>
        </p:nvSpPr>
        <p:spPr>
          <a:xfrm>
            <a:off x="4559001" y="4907317"/>
            <a:ext cx="30740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5"/>
          </p:nvPr>
        </p:nvSpPr>
        <p:spPr>
          <a:xfrm>
            <a:off x="4559001" y="5486151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6"/>
          </p:nvPr>
        </p:nvSpPr>
        <p:spPr>
          <a:xfrm>
            <a:off x="4559001" y="24470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7"/>
          </p:nvPr>
        </p:nvSpPr>
        <p:spPr>
          <a:xfrm>
            <a:off x="4559001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8" hasCustomPrompt="1"/>
          </p:nvPr>
        </p:nvSpPr>
        <p:spPr>
          <a:xfrm>
            <a:off x="1887165" y="1793033"/>
            <a:ext cx="12016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9" hasCustomPrompt="1"/>
          </p:nvPr>
        </p:nvSpPr>
        <p:spPr>
          <a:xfrm>
            <a:off x="5495201" y="4253367"/>
            <a:ext cx="12016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13" hasCustomPrompt="1"/>
          </p:nvPr>
        </p:nvSpPr>
        <p:spPr>
          <a:xfrm>
            <a:off x="1887165" y="4253367"/>
            <a:ext cx="12016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14" hasCustomPrompt="1"/>
          </p:nvPr>
        </p:nvSpPr>
        <p:spPr>
          <a:xfrm>
            <a:off x="5495201" y="1793033"/>
            <a:ext cx="12016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5"/>
          </p:nvPr>
        </p:nvSpPr>
        <p:spPr>
          <a:xfrm>
            <a:off x="8167035" y="4907317"/>
            <a:ext cx="30740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6"/>
          </p:nvPr>
        </p:nvSpPr>
        <p:spPr>
          <a:xfrm>
            <a:off x="8167035" y="5486151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7"/>
          </p:nvPr>
        </p:nvSpPr>
        <p:spPr>
          <a:xfrm>
            <a:off x="8167035" y="24470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8"/>
          </p:nvPr>
        </p:nvSpPr>
        <p:spPr>
          <a:xfrm>
            <a:off x="8167035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9" hasCustomPrompt="1"/>
          </p:nvPr>
        </p:nvSpPr>
        <p:spPr>
          <a:xfrm>
            <a:off x="9103235" y="4253367"/>
            <a:ext cx="12016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20" hasCustomPrompt="1"/>
          </p:nvPr>
        </p:nvSpPr>
        <p:spPr>
          <a:xfrm>
            <a:off x="9103235" y="1793033"/>
            <a:ext cx="12016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pic>
        <p:nvPicPr>
          <p:cNvPr id="119" name="Google Shape;119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5400000">
            <a:off x="-1837000" y="3026334"/>
            <a:ext cx="6476363" cy="4009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7155120" y="110632"/>
            <a:ext cx="6794096" cy="4206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>
            <a:spLocks noGrp="1"/>
          </p:cNvSpPr>
          <p:nvPr>
            <p:ph type="title" idx="21"/>
          </p:nvPr>
        </p:nvSpPr>
        <p:spPr>
          <a:xfrm>
            <a:off x="957533" y="720000"/>
            <a:ext cx="1027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0701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4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242266" y="-342899"/>
            <a:ext cx="12866068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/>
          <p:nvPr/>
        </p:nvSpPr>
        <p:spPr>
          <a:xfrm rot="-5400000">
            <a:off x="2682200" y="-2846767"/>
            <a:ext cx="7088800" cy="124532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14"/>
          <p:cNvSpPr/>
          <p:nvPr/>
        </p:nvSpPr>
        <p:spPr>
          <a:xfrm rot="10800000">
            <a:off x="-495300" y="-114000"/>
            <a:ext cx="1193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" name="Google Shape;126;p14"/>
          <p:cNvSpPr/>
          <p:nvPr/>
        </p:nvSpPr>
        <p:spPr>
          <a:xfrm>
            <a:off x="11653000" y="-156967"/>
            <a:ext cx="1041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14"/>
          <p:cNvSpPr txBox="1">
            <a:spLocks noGrp="1"/>
          </p:cNvSpPr>
          <p:nvPr>
            <p:ph type="title"/>
          </p:nvPr>
        </p:nvSpPr>
        <p:spPr>
          <a:xfrm>
            <a:off x="1981365" y="4090997"/>
            <a:ext cx="8229600" cy="5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subTitle" idx="1"/>
          </p:nvPr>
        </p:nvSpPr>
        <p:spPr>
          <a:xfrm>
            <a:off x="1981067" y="2171817"/>
            <a:ext cx="8229600" cy="19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34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3333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3333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3333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3333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3333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3333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3333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3333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129" name="Google Shape;129;p14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>
            <a:off x="-1914800" y="-1011666"/>
            <a:ext cx="9088232" cy="5627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/>
          <p:cNvPicPr preferRelativeResize="0"/>
          <p:nvPr/>
        </p:nvPicPr>
        <p:blipFill rotWithShape="1">
          <a:blip r:embed="rId3">
            <a:alphaModFix amt="75000"/>
          </a:blip>
          <a:srcRect l="-60" t="537"/>
          <a:stretch/>
        </p:blipFill>
        <p:spPr>
          <a:xfrm rot="-10799997">
            <a:off x="6197437" y="2501906"/>
            <a:ext cx="7696364" cy="4737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3441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5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242266" y="-342899"/>
            <a:ext cx="12866068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5"/>
          <p:cNvSpPr/>
          <p:nvPr/>
        </p:nvSpPr>
        <p:spPr>
          <a:xfrm rot="-5400000">
            <a:off x="2682200" y="-2846767"/>
            <a:ext cx="7088800" cy="124532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15"/>
          <p:cNvSpPr/>
          <p:nvPr/>
        </p:nvSpPr>
        <p:spPr>
          <a:xfrm rot="10800000">
            <a:off x="-495300" y="-114000"/>
            <a:ext cx="1193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15"/>
          <p:cNvSpPr/>
          <p:nvPr/>
        </p:nvSpPr>
        <p:spPr>
          <a:xfrm>
            <a:off x="11653000" y="-156967"/>
            <a:ext cx="1041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1286333" y="2048467"/>
            <a:ext cx="39300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subTitle" idx="1"/>
          </p:nvPr>
        </p:nvSpPr>
        <p:spPr>
          <a:xfrm rot="350">
            <a:off x="1286067" y="3175567"/>
            <a:ext cx="3930000" cy="187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3">
            <a:alphaModFix amt="75000"/>
          </a:blip>
          <a:srcRect l="20571" t="8875"/>
          <a:stretch/>
        </p:blipFill>
        <p:spPr>
          <a:xfrm rot="10800000">
            <a:off x="6284129" y="2623703"/>
            <a:ext cx="5996769" cy="425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/>
          <p:cNvPicPr preferRelativeResize="0"/>
          <p:nvPr/>
        </p:nvPicPr>
        <p:blipFill rotWithShape="1">
          <a:blip r:embed="rId3">
            <a:alphaModFix amt="75000"/>
          </a:blip>
          <a:srcRect l="20886" t="8231"/>
          <a:stretch/>
        </p:blipFill>
        <p:spPr>
          <a:xfrm rot="4">
            <a:off x="-88900" y="-253995"/>
            <a:ext cx="6085133" cy="43704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610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6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242266" y="-342899"/>
            <a:ext cx="12866068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6"/>
          <p:cNvSpPr/>
          <p:nvPr/>
        </p:nvSpPr>
        <p:spPr>
          <a:xfrm rot="-5400000">
            <a:off x="2682200" y="-2846767"/>
            <a:ext cx="7088800" cy="124532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16"/>
          <p:cNvSpPr/>
          <p:nvPr/>
        </p:nvSpPr>
        <p:spPr>
          <a:xfrm rot="10800000">
            <a:off x="-495300" y="-114000"/>
            <a:ext cx="1193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16"/>
          <p:cNvSpPr/>
          <p:nvPr/>
        </p:nvSpPr>
        <p:spPr>
          <a:xfrm>
            <a:off x="11653000" y="-156967"/>
            <a:ext cx="1041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1"/>
          </p:nvPr>
        </p:nvSpPr>
        <p:spPr>
          <a:xfrm>
            <a:off x="960000" y="1941867"/>
            <a:ext cx="10272000" cy="3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600" b="1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57533" y="720000"/>
            <a:ext cx="1027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 rot="5400000">
            <a:off x="7159221" y="-589387"/>
            <a:ext cx="7549897" cy="4674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 amt="75000"/>
          </a:blip>
          <a:srcRect l="-60" t="537"/>
          <a:stretch/>
        </p:blipFill>
        <p:spPr>
          <a:xfrm rot="-5399997">
            <a:off x="-2438563" y="2374906"/>
            <a:ext cx="7696364" cy="4737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1323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7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242266" y="-342899"/>
            <a:ext cx="12866068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7"/>
          <p:cNvSpPr/>
          <p:nvPr/>
        </p:nvSpPr>
        <p:spPr>
          <a:xfrm rot="-5400000">
            <a:off x="2682200" y="-2846767"/>
            <a:ext cx="7088800" cy="124532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17"/>
          <p:cNvSpPr/>
          <p:nvPr/>
        </p:nvSpPr>
        <p:spPr>
          <a:xfrm rot="10800000">
            <a:off x="-495300" y="-114000"/>
            <a:ext cx="1193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17"/>
          <p:cNvSpPr/>
          <p:nvPr/>
        </p:nvSpPr>
        <p:spPr>
          <a:xfrm>
            <a:off x="11653000" y="-156967"/>
            <a:ext cx="1041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950967" y="1966833"/>
            <a:ext cx="10290000" cy="41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957533" y="720000"/>
            <a:ext cx="1027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 rotWithShape="1">
          <a:blip r:embed="rId3">
            <a:alphaModFix amt="75000"/>
          </a:blip>
          <a:srcRect l="-60" t="535" b="73705"/>
          <a:stretch/>
        </p:blipFill>
        <p:spPr>
          <a:xfrm rot="5400003">
            <a:off x="-3327251" y="2814521"/>
            <a:ext cx="7281835" cy="1160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 amt="75000"/>
          </a:blip>
          <a:srcRect l="-60" t="535" b="73705"/>
          <a:stretch/>
        </p:blipFill>
        <p:spPr>
          <a:xfrm rot="-5399997">
            <a:off x="8237351" y="2814522"/>
            <a:ext cx="7281835" cy="1160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7948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8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242266" y="-342899"/>
            <a:ext cx="12866068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/>
          <p:nvPr/>
        </p:nvSpPr>
        <p:spPr>
          <a:xfrm rot="-5400000">
            <a:off x="2682200" y="-2846767"/>
            <a:ext cx="7088800" cy="124532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 rot="-1114">
            <a:off x="969033" y="2911267"/>
            <a:ext cx="3704400" cy="11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subTitle" idx="1"/>
          </p:nvPr>
        </p:nvSpPr>
        <p:spPr>
          <a:xfrm rot="371">
            <a:off x="969033" y="3988736"/>
            <a:ext cx="37044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title" idx="2"/>
          </p:nvPr>
        </p:nvSpPr>
        <p:spPr>
          <a:xfrm>
            <a:off x="4252783" y="4405700"/>
            <a:ext cx="3704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subTitle" idx="3"/>
          </p:nvPr>
        </p:nvSpPr>
        <p:spPr>
          <a:xfrm>
            <a:off x="4252783" y="5486567"/>
            <a:ext cx="3704400" cy="6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title" idx="4"/>
          </p:nvPr>
        </p:nvSpPr>
        <p:spPr>
          <a:xfrm>
            <a:off x="7536532" y="2909533"/>
            <a:ext cx="3704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subTitle" idx="5"/>
          </p:nvPr>
        </p:nvSpPr>
        <p:spPr>
          <a:xfrm>
            <a:off x="7536532" y="3989167"/>
            <a:ext cx="37044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 rot="10800000">
            <a:off x="-495300" y="-114000"/>
            <a:ext cx="1193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18"/>
          <p:cNvSpPr/>
          <p:nvPr/>
        </p:nvSpPr>
        <p:spPr>
          <a:xfrm>
            <a:off x="11653000" y="-156967"/>
            <a:ext cx="1041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 amt="75000"/>
          </a:blip>
          <a:srcRect l="16597" t="23395"/>
          <a:stretch/>
        </p:blipFill>
        <p:spPr>
          <a:xfrm rot="-5400000">
            <a:off x="-1799683" y="1255650"/>
            <a:ext cx="7579832" cy="4310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 amt="75000"/>
          </a:blip>
          <a:srcRect l="23059" t="16268"/>
          <a:stretch/>
        </p:blipFill>
        <p:spPr>
          <a:xfrm rot="5400004">
            <a:off x="7467516" y="533485"/>
            <a:ext cx="5918365" cy="398779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>
            <a:spLocks noGrp="1"/>
          </p:cNvSpPr>
          <p:nvPr>
            <p:ph type="title" idx="6"/>
          </p:nvPr>
        </p:nvSpPr>
        <p:spPr>
          <a:xfrm>
            <a:off x="957533" y="720000"/>
            <a:ext cx="1027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6613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9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242266" y="-342899"/>
            <a:ext cx="12866068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/>
          <p:nvPr/>
        </p:nvSpPr>
        <p:spPr>
          <a:xfrm rot="-5400000">
            <a:off x="2682200" y="-2846767"/>
            <a:ext cx="7088800" cy="124532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" name="Google Shape;175;p19"/>
          <p:cNvSpPr/>
          <p:nvPr/>
        </p:nvSpPr>
        <p:spPr>
          <a:xfrm rot="10800000">
            <a:off x="-495300" y="-114000"/>
            <a:ext cx="1193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19"/>
          <p:cNvSpPr/>
          <p:nvPr/>
        </p:nvSpPr>
        <p:spPr>
          <a:xfrm>
            <a:off x="11653000" y="-156967"/>
            <a:ext cx="1041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2133600" y="1793767"/>
            <a:ext cx="7924800" cy="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subTitle" idx="1"/>
          </p:nvPr>
        </p:nvSpPr>
        <p:spPr>
          <a:xfrm>
            <a:off x="2133600" y="2102432"/>
            <a:ext cx="7924800" cy="10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title" idx="2"/>
          </p:nvPr>
        </p:nvSpPr>
        <p:spPr>
          <a:xfrm>
            <a:off x="2133600" y="3322383"/>
            <a:ext cx="7924800" cy="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subTitle" idx="3"/>
          </p:nvPr>
        </p:nvSpPr>
        <p:spPr>
          <a:xfrm>
            <a:off x="2133600" y="3628301"/>
            <a:ext cx="7924800" cy="10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title" idx="4"/>
          </p:nvPr>
        </p:nvSpPr>
        <p:spPr>
          <a:xfrm>
            <a:off x="2124567" y="4848189"/>
            <a:ext cx="7924800" cy="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subTitle" idx="5"/>
          </p:nvPr>
        </p:nvSpPr>
        <p:spPr>
          <a:xfrm>
            <a:off x="2124567" y="5157068"/>
            <a:ext cx="7924800" cy="10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 rotWithShape="1">
          <a:blip r:embed="rId3">
            <a:alphaModFix amt="75000"/>
          </a:blip>
          <a:srcRect l="-60" t="535" b="66797"/>
          <a:stretch/>
        </p:blipFill>
        <p:spPr>
          <a:xfrm rot="-5399997">
            <a:off x="7896103" y="2562205"/>
            <a:ext cx="7696364" cy="1555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 rotWithShape="1">
          <a:blip r:embed="rId3">
            <a:alphaModFix amt="75000"/>
          </a:blip>
          <a:srcRect l="-60" t="535" b="66797"/>
          <a:stretch/>
        </p:blipFill>
        <p:spPr>
          <a:xfrm rot="5400003">
            <a:off x="-3405263" y="2651089"/>
            <a:ext cx="7696364" cy="155582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>
            <a:spLocks noGrp="1"/>
          </p:cNvSpPr>
          <p:nvPr>
            <p:ph type="title" idx="6"/>
          </p:nvPr>
        </p:nvSpPr>
        <p:spPr>
          <a:xfrm>
            <a:off x="957533" y="720000"/>
            <a:ext cx="1027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17361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0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242266" y="-342899"/>
            <a:ext cx="12866068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/>
          <p:nvPr/>
        </p:nvSpPr>
        <p:spPr>
          <a:xfrm rot="-5400000">
            <a:off x="2682200" y="-2846767"/>
            <a:ext cx="7088800" cy="124532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" name="Google Shape;189;p20"/>
          <p:cNvSpPr/>
          <p:nvPr/>
        </p:nvSpPr>
        <p:spPr>
          <a:xfrm rot="10800000">
            <a:off x="-495300" y="-114000"/>
            <a:ext cx="1193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" name="Google Shape;190;p20"/>
          <p:cNvSpPr/>
          <p:nvPr/>
        </p:nvSpPr>
        <p:spPr>
          <a:xfrm>
            <a:off x="11653000" y="-156967"/>
            <a:ext cx="1041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" name="Google Shape;191;p20"/>
          <p:cNvSpPr txBox="1">
            <a:spLocks noGrp="1"/>
          </p:cNvSpPr>
          <p:nvPr>
            <p:ph type="subTitle" idx="1"/>
          </p:nvPr>
        </p:nvSpPr>
        <p:spPr>
          <a:xfrm>
            <a:off x="2812064" y="2071205"/>
            <a:ext cx="3087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subTitle" idx="2"/>
          </p:nvPr>
        </p:nvSpPr>
        <p:spPr>
          <a:xfrm>
            <a:off x="2812063" y="2554207"/>
            <a:ext cx="3087200" cy="6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subTitle" idx="3"/>
          </p:nvPr>
        </p:nvSpPr>
        <p:spPr>
          <a:xfrm>
            <a:off x="6278332" y="2071205"/>
            <a:ext cx="3101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4" name="Google Shape;194;p20"/>
          <p:cNvSpPr txBox="1">
            <a:spLocks noGrp="1"/>
          </p:cNvSpPr>
          <p:nvPr>
            <p:ph type="subTitle" idx="4"/>
          </p:nvPr>
        </p:nvSpPr>
        <p:spPr>
          <a:xfrm>
            <a:off x="6278337" y="2554207"/>
            <a:ext cx="3101600" cy="6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5" name="Google Shape;195;p20"/>
          <p:cNvSpPr txBox="1">
            <a:spLocks noGrp="1"/>
          </p:cNvSpPr>
          <p:nvPr>
            <p:ph type="subTitle" idx="5"/>
          </p:nvPr>
        </p:nvSpPr>
        <p:spPr>
          <a:xfrm>
            <a:off x="2812064" y="4137076"/>
            <a:ext cx="30844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subTitle" idx="6"/>
          </p:nvPr>
        </p:nvSpPr>
        <p:spPr>
          <a:xfrm>
            <a:off x="2812063" y="4617115"/>
            <a:ext cx="3084400" cy="6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subTitle" idx="7"/>
          </p:nvPr>
        </p:nvSpPr>
        <p:spPr>
          <a:xfrm>
            <a:off x="6278333" y="4137075"/>
            <a:ext cx="3101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8" name="Google Shape;198;p20"/>
          <p:cNvSpPr txBox="1">
            <a:spLocks noGrp="1"/>
          </p:cNvSpPr>
          <p:nvPr>
            <p:ph type="subTitle" idx="8"/>
          </p:nvPr>
        </p:nvSpPr>
        <p:spPr>
          <a:xfrm>
            <a:off x="6278337" y="4617115"/>
            <a:ext cx="3101600" cy="6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title"/>
          </p:nvPr>
        </p:nvSpPr>
        <p:spPr>
          <a:xfrm>
            <a:off x="957533" y="720000"/>
            <a:ext cx="1027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200" name="Google Shape;200;p20"/>
          <p:cNvPicPr preferRelativeResize="0"/>
          <p:nvPr/>
        </p:nvPicPr>
        <p:blipFill rotWithShape="1">
          <a:blip r:embed="rId3">
            <a:alphaModFix amt="75000"/>
          </a:blip>
          <a:srcRect l="23664" t="13299"/>
          <a:stretch/>
        </p:blipFill>
        <p:spPr>
          <a:xfrm>
            <a:off x="-190500" y="-411466"/>
            <a:ext cx="5562600" cy="391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0"/>
          <p:cNvPicPr preferRelativeResize="0"/>
          <p:nvPr/>
        </p:nvPicPr>
        <p:blipFill rotWithShape="1">
          <a:blip r:embed="rId3">
            <a:alphaModFix amt="75000"/>
          </a:blip>
          <a:srcRect l="21334" t="3883"/>
          <a:stretch/>
        </p:blipFill>
        <p:spPr>
          <a:xfrm rot="-10799995">
            <a:off x="7449733" y="3268403"/>
            <a:ext cx="4996267" cy="37800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249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242266" y="-342899"/>
            <a:ext cx="12866068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 rot="-5400000">
            <a:off x="2682200" y="-2846767"/>
            <a:ext cx="7088800" cy="124532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3"/>
          <p:cNvSpPr/>
          <p:nvPr/>
        </p:nvSpPr>
        <p:spPr>
          <a:xfrm rot="10800000">
            <a:off x="-495300" y="-114000"/>
            <a:ext cx="1193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>
            <a:off x="11653000" y="-156967"/>
            <a:ext cx="1041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5989184" y="2243284"/>
            <a:ext cx="4416400" cy="14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5989184" y="3801484"/>
            <a:ext cx="4416400" cy="8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2574817" y="2496333"/>
            <a:ext cx="2305200" cy="15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354400" y="-558799"/>
            <a:ext cx="8253405" cy="511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5803902" y="2623701"/>
            <a:ext cx="7721199" cy="4780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523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1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242266" y="-342899"/>
            <a:ext cx="12866068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/>
          <p:nvPr/>
        </p:nvSpPr>
        <p:spPr>
          <a:xfrm rot="-5400000">
            <a:off x="2682200" y="-2846767"/>
            <a:ext cx="7088800" cy="124532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" name="Google Shape;205;p21"/>
          <p:cNvSpPr/>
          <p:nvPr/>
        </p:nvSpPr>
        <p:spPr>
          <a:xfrm rot="10800000">
            <a:off x="-495300" y="-114000"/>
            <a:ext cx="1193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6" name="Google Shape;206;p21"/>
          <p:cNvSpPr/>
          <p:nvPr/>
        </p:nvSpPr>
        <p:spPr>
          <a:xfrm>
            <a:off x="11653000" y="-156967"/>
            <a:ext cx="1041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7" name="Google Shape;207;p21"/>
          <p:cNvSpPr txBox="1">
            <a:spLocks noGrp="1"/>
          </p:cNvSpPr>
          <p:nvPr>
            <p:ph type="title"/>
          </p:nvPr>
        </p:nvSpPr>
        <p:spPr>
          <a:xfrm>
            <a:off x="960000" y="2330995"/>
            <a:ext cx="3230800" cy="5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8" name="Google Shape;208;p21"/>
          <p:cNvSpPr txBox="1">
            <a:spLocks noGrp="1"/>
          </p:cNvSpPr>
          <p:nvPr>
            <p:ph type="subTitle" idx="1"/>
          </p:nvPr>
        </p:nvSpPr>
        <p:spPr>
          <a:xfrm>
            <a:off x="960272" y="2692997"/>
            <a:ext cx="32308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9" name="Google Shape;209;p21"/>
          <p:cNvSpPr txBox="1">
            <a:spLocks noGrp="1"/>
          </p:cNvSpPr>
          <p:nvPr>
            <p:ph type="title" idx="2"/>
          </p:nvPr>
        </p:nvSpPr>
        <p:spPr>
          <a:xfrm>
            <a:off x="4491035" y="2330995"/>
            <a:ext cx="3230800" cy="5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subTitle" idx="3"/>
          </p:nvPr>
        </p:nvSpPr>
        <p:spPr>
          <a:xfrm>
            <a:off x="4491033" y="2692997"/>
            <a:ext cx="32308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title" idx="4"/>
          </p:nvPr>
        </p:nvSpPr>
        <p:spPr>
          <a:xfrm>
            <a:off x="960272" y="4316501"/>
            <a:ext cx="3230800" cy="5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subTitle" idx="5"/>
          </p:nvPr>
        </p:nvSpPr>
        <p:spPr>
          <a:xfrm>
            <a:off x="960272" y="4679261"/>
            <a:ext cx="32308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title" idx="6"/>
          </p:nvPr>
        </p:nvSpPr>
        <p:spPr>
          <a:xfrm>
            <a:off x="4491035" y="4316501"/>
            <a:ext cx="3230800" cy="5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4" name="Google Shape;214;p21"/>
          <p:cNvSpPr txBox="1">
            <a:spLocks noGrp="1"/>
          </p:cNvSpPr>
          <p:nvPr>
            <p:ph type="subTitle" idx="7"/>
          </p:nvPr>
        </p:nvSpPr>
        <p:spPr>
          <a:xfrm>
            <a:off x="4491033" y="4679261"/>
            <a:ext cx="32308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title" idx="8"/>
          </p:nvPr>
        </p:nvSpPr>
        <p:spPr>
          <a:xfrm>
            <a:off x="8001168" y="2330995"/>
            <a:ext cx="3230800" cy="5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subTitle" idx="9"/>
          </p:nvPr>
        </p:nvSpPr>
        <p:spPr>
          <a:xfrm>
            <a:off x="8001167" y="2692997"/>
            <a:ext cx="32308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title" idx="13"/>
          </p:nvPr>
        </p:nvSpPr>
        <p:spPr>
          <a:xfrm>
            <a:off x="8001168" y="4316501"/>
            <a:ext cx="3230800" cy="5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subTitle" idx="14"/>
          </p:nvPr>
        </p:nvSpPr>
        <p:spPr>
          <a:xfrm>
            <a:off x="8001167" y="4679261"/>
            <a:ext cx="32308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9" name="Google Shape;219;p21"/>
          <p:cNvSpPr txBox="1">
            <a:spLocks noGrp="1"/>
          </p:cNvSpPr>
          <p:nvPr>
            <p:ph type="title" idx="15"/>
          </p:nvPr>
        </p:nvSpPr>
        <p:spPr>
          <a:xfrm>
            <a:off x="957533" y="720000"/>
            <a:ext cx="1027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220" name="Google Shape;220;p21"/>
          <p:cNvPicPr preferRelativeResize="0"/>
          <p:nvPr/>
        </p:nvPicPr>
        <p:blipFill rotWithShape="1">
          <a:blip r:embed="rId3">
            <a:alphaModFix amt="75000"/>
          </a:blip>
          <a:srcRect l="23147" t="15754"/>
          <a:stretch/>
        </p:blipFill>
        <p:spPr>
          <a:xfrm rot="5400000">
            <a:off x="7664719" y="652716"/>
            <a:ext cx="5802299" cy="3938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/>
          <p:cNvPicPr preferRelativeResize="0"/>
          <p:nvPr/>
        </p:nvPicPr>
        <p:blipFill rotWithShape="1">
          <a:blip r:embed="rId3">
            <a:alphaModFix amt="75000"/>
          </a:blip>
          <a:srcRect l="19672" t="17471"/>
          <a:stretch/>
        </p:blipFill>
        <p:spPr>
          <a:xfrm rot="-5399996">
            <a:off x="-1276433" y="2019306"/>
            <a:ext cx="6178632" cy="39305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182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2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242266" y="-342899"/>
            <a:ext cx="12866068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2"/>
          <p:cNvSpPr/>
          <p:nvPr/>
        </p:nvSpPr>
        <p:spPr>
          <a:xfrm rot="-5400000">
            <a:off x="2682200" y="-2846767"/>
            <a:ext cx="7088800" cy="124532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" name="Google Shape;225;p22"/>
          <p:cNvSpPr/>
          <p:nvPr/>
        </p:nvSpPr>
        <p:spPr>
          <a:xfrm rot="10800000">
            <a:off x="-495300" y="-114000"/>
            <a:ext cx="1193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6" name="Google Shape;226;p22"/>
          <p:cNvSpPr/>
          <p:nvPr/>
        </p:nvSpPr>
        <p:spPr>
          <a:xfrm>
            <a:off x="11653000" y="-156967"/>
            <a:ext cx="1041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22"/>
          <p:cNvSpPr txBox="1">
            <a:spLocks noGrp="1"/>
          </p:cNvSpPr>
          <p:nvPr>
            <p:ph type="title"/>
          </p:nvPr>
        </p:nvSpPr>
        <p:spPr>
          <a:xfrm>
            <a:off x="1157000" y="4358933"/>
            <a:ext cx="2455200" cy="4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subTitle" idx="1"/>
          </p:nvPr>
        </p:nvSpPr>
        <p:spPr>
          <a:xfrm>
            <a:off x="1157000" y="4667968"/>
            <a:ext cx="245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9" name="Google Shape;229;p22"/>
          <p:cNvSpPr txBox="1">
            <a:spLocks noGrp="1"/>
          </p:cNvSpPr>
          <p:nvPr>
            <p:ph type="title" idx="2"/>
          </p:nvPr>
        </p:nvSpPr>
        <p:spPr>
          <a:xfrm>
            <a:off x="4868795" y="4358933"/>
            <a:ext cx="2455200" cy="4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0" name="Google Shape;230;p22"/>
          <p:cNvSpPr txBox="1">
            <a:spLocks noGrp="1"/>
          </p:cNvSpPr>
          <p:nvPr>
            <p:ph type="subTitle" idx="3"/>
          </p:nvPr>
        </p:nvSpPr>
        <p:spPr>
          <a:xfrm>
            <a:off x="4868795" y="4667968"/>
            <a:ext cx="245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31" name="Google Shape;231;p22"/>
          <p:cNvSpPr txBox="1">
            <a:spLocks noGrp="1"/>
          </p:cNvSpPr>
          <p:nvPr>
            <p:ph type="title" idx="4"/>
          </p:nvPr>
        </p:nvSpPr>
        <p:spPr>
          <a:xfrm>
            <a:off x="8579791" y="4358933"/>
            <a:ext cx="2455200" cy="4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2" name="Google Shape;232;p22"/>
          <p:cNvSpPr txBox="1">
            <a:spLocks noGrp="1"/>
          </p:cNvSpPr>
          <p:nvPr>
            <p:ph type="subTitle" idx="5"/>
          </p:nvPr>
        </p:nvSpPr>
        <p:spPr>
          <a:xfrm>
            <a:off x="8579791" y="4667968"/>
            <a:ext cx="245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33" name="Google Shape;233;p22"/>
          <p:cNvSpPr txBox="1">
            <a:spLocks noGrp="1"/>
          </p:cNvSpPr>
          <p:nvPr>
            <p:ph type="title" idx="6" hasCustomPrompt="1"/>
          </p:nvPr>
        </p:nvSpPr>
        <p:spPr>
          <a:xfrm>
            <a:off x="1755800" y="2652500"/>
            <a:ext cx="1257600" cy="68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234" name="Google Shape;234;p22"/>
          <p:cNvSpPr txBox="1">
            <a:spLocks noGrp="1"/>
          </p:cNvSpPr>
          <p:nvPr>
            <p:ph type="title" idx="7" hasCustomPrompt="1"/>
          </p:nvPr>
        </p:nvSpPr>
        <p:spPr>
          <a:xfrm>
            <a:off x="5467200" y="2652500"/>
            <a:ext cx="1257600" cy="68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22"/>
          <p:cNvSpPr txBox="1">
            <a:spLocks noGrp="1"/>
          </p:cNvSpPr>
          <p:nvPr>
            <p:ph type="title" idx="8" hasCustomPrompt="1"/>
          </p:nvPr>
        </p:nvSpPr>
        <p:spPr>
          <a:xfrm>
            <a:off x="9178591" y="2652500"/>
            <a:ext cx="1257600" cy="68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22"/>
          <p:cNvSpPr txBox="1">
            <a:spLocks noGrp="1"/>
          </p:cNvSpPr>
          <p:nvPr>
            <p:ph type="title" idx="9"/>
          </p:nvPr>
        </p:nvSpPr>
        <p:spPr>
          <a:xfrm>
            <a:off x="957533" y="720000"/>
            <a:ext cx="1027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237" name="Google Shape;237;p22"/>
          <p:cNvPicPr preferRelativeResize="0"/>
          <p:nvPr/>
        </p:nvPicPr>
        <p:blipFill rotWithShape="1">
          <a:blip r:embed="rId3">
            <a:alphaModFix amt="75000"/>
          </a:blip>
          <a:srcRect l="23312" t="17389"/>
          <a:stretch/>
        </p:blipFill>
        <p:spPr>
          <a:xfrm rot="5400000">
            <a:off x="7632967" y="697165"/>
            <a:ext cx="5789600" cy="386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2"/>
          <p:cNvPicPr preferRelativeResize="0"/>
          <p:nvPr/>
        </p:nvPicPr>
        <p:blipFill rotWithShape="1">
          <a:blip r:embed="rId3">
            <a:alphaModFix amt="75000"/>
          </a:blip>
          <a:srcRect l="21488" t="20407"/>
          <a:stretch/>
        </p:blipFill>
        <p:spPr>
          <a:xfrm rot="-5399996">
            <a:off x="-1136732" y="2019305"/>
            <a:ext cx="6038931" cy="37908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3177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3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242266" y="-342899"/>
            <a:ext cx="12866068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3"/>
          <p:cNvSpPr/>
          <p:nvPr/>
        </p:nvSpPr>
        <p:spPr>
          <a:xfrm rot="-5400000">
            <a:off x="2682200" y="-2846767"/>
            <a:ext cx="7088800" cy="124532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23"/>
          <p:cNvSpPr/>
          <p:nvPr/>
        </p:nvSpPr>
        <p:spPr>
          <a:xfrm rot="10800000">
            <a:off x="-495300" y="-114000"/>
            <a:ext cx="1193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23"/>
          <p:cNvSpPr/>
          <p:nvPr/>
        </p:nvSpPr>
        <p:spPr>
          <a:xfrm>
            <a:off x="11653000" y="-156967"/>
            <a:ext cx="1041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" name="Google Shape;244;p23"/>
          <p:cNvSpPr txBox="1">
            <a:spLocks noGrp="1"/>
          </p:cNvSpPr>
          <p:nvPr>
            <p:ph type="title"/>
          </p:nvPr>
        </p:nvSpPr>
        <p:spPr>
          <a:xfrm>
            <a:off x="962100" y="721033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245" name="Google Shape;245;p23"/>
          <p:cNvPicPr preferRelativeResize="0"/>
          <p:nvPr/>
        </p:nvPicPr>
        <p:blipFill rotWithShape="1">
          <a:blip r:embed="rId3">
            <a:alphaModFix amt="75000"/>
          </a:blip>
          <a:srcRect l="26204"/>
          <a:stretch/>
        </p:blipFill>
        <p:spPr>
          <a:xfrm rot="-5400000">
            <a:off x="-1047881" y="2582923"/>
            <a:ext cx="4814964" cy="4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3"/>
          <p:cNvPicPr preferRelativeResize="0"/>
          <p:nvPr/>
        </p:nvPicPr>
        <p:blipFill rotWithShape="1">
          <a:blip r:embed="rId3">
            <a:alphaModFix amt="75000"/>
          </a:blip>
          <a:srcRect l="26335" t="537"/>
          <a:stretch/>
        </p:blipFill>
        <p:spPr>
          <a:xfrm rot="5400005">
            <a:off x="8497316" y="146253"/>
            <a:ext cx="4572133" cy="3822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81638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4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242266" y="-342899"/>
            <a:ext cx="12866068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4"/>
          <p:cNvSpPr/>
          <p:nvPr/>
        </p:nvSpPr>
        <p:spPr>
          <a:xfrm rot="-5400000">
            <a:off x="2682200" y="-2846767"/>
            <a:ext cx="7088800" cy="124532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" name="Google Shape;250;p24"/>
          <p:cNvSpPr/>
          <p:nvPr/>
        </p:nvSpPr>
        <p:spPr>
          <a:xfrm rot="10800000">
            <a:off x="-495300" y="-114000"/>
            <a:ext cx="1193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24"/>
          <p:cNvSpPr/>
          <p:nvPr/>
        </p:nvSpPr>
        <p:spPr>
          <a:xfrm>
            <a:off x="11653000" y="-156967"/>
            <a:ext cx="1041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" name="Google Shape;252;p24"/>
          <p:cNvSpPr txBox="1">
            <a:spLocks noGrp="1"/>
          </p:cNvSpPr>
          <p:nvPr>
            <p:ph type="ctrTitle"/>
          </p:nvPr>
        </p:nvSpPr>
        <p:spPr>
          <a:xfrm>
            <a:off x="2991484" y="764133"/>
            <a:ext cx="6215600" cy="15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subTitle" idx="1"/>
          </p:nvPr>
        </p:nvSpPr>
        <p:spPr>
          <a:xfrm>
            <a:off x="2991500" y="2297733"/>
            <a:ext cx="6215600" cy="15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54" name="Google Shape;254;p24"/>
          <p:cNvSpPr txBox="1"/>
          <p:nvPr/>
        </p:nvSpPr>
        <p:spPr>
          <a:xfrm>
            <a:off x="2762800" y="5577133"/>
            <a:ext cx="6666400" cy="5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lang="en" sz="1600" b="1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, and includes icons by </a:t>
            </a:r>
            <a:r>
              <a:rPr lang="en" sz="1600" b="1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and infographics &amp; images by </a:t>
            </a:r>
            <a:r>
              <a:rPr lang="en" sz="1600" b="1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55" name="Google Shape;255;p24"/>
          <p:cNvPicPr preferRelativeResize="0"/>
          <p:nvPr/>
        </p:nvPicPr>
        <p:blipFill rotWithShape="1">
          <a:blip r:embed="rId6">
            <a:alphaModFix amt="75000"/>
          </a:blip>
          <a:srcRect l="18320"/>
          <a:stretch/>
        </p:blipFill>
        <p:spPr>
          <a:xfrm rot="5400000">
            <a:off x="6770636" y="463299"/>
            <a:ext cx="6769097" cy="51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4"/>
          <p:cNvPicPr preferRelativeResize="0"/>
          <p:nvPr/>
        </p:nvPicPr>
        <p:blipFill rotWithShape="1">
          <a:blip r:embed="rId6">
            <a:alphaModFix amt="75000"/>
          </a:blip>
          <a:srcRect l="14258" t="537"/>
          <a:stretch/>
        </p:blipFill>
        <p:spPr>
          <a:xfrm rot="-5399997">
            <a:off x="-1435882" y="1008955"/>
            <a:ext cx="7162799" cy="51448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47185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5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242266" y="-342899"/>
            <a:ext cx="12866068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5"/>
          <p:cNvSpPr/>
          <p:nvPr/>
        </p:nvSpPr>
        <p:spPr>
          <a:xfrm rot="-5400000">
            <a:off x="2682200" y="-2846767"/>
            <a:ext cx="7088800" cy="124532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25"/>
          <p:cNvSpPr/>
          <p:nvPr/>
        </p:nvSpPr>
        <p:spPr>
          <a:xfrm rot="10800000">
            <a:off x="-495300" y="-114000"/>
            <a:ext cx="1193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25"/>
          <p:cNvSpPr/>
          <p:nvPr/>
        </p:nvSpPr>
        <p:spPr>
          <a:xfrm>
            <a:off x="11653000" y="-156967"/>
            <a:ext cx="1041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62" name="Google Shape;262;p25"/>
          <p:cNvPicPr preferRelativeResize="0"/>
          <p:nvPr/>
        </p:nvPicPr>
        <p:blipFill rotWithShape="1">
          <a:blip r:embed="rId3">
            <a:alphaModFix amt="75000"/>
          </a:blip>
          <a:srcRect l="23664" t="13299"/>
          <a:stretch/>
        </p:blipFill>
        <p:spPr>
          <a:xfrm>
            <a:off x="12700" y="-208266"/>
            <a:ext cx="5562600" cy="391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5"/>
          <p:cNvPicPr preferRelativeResize="0"/>
          <p:nvPr/>
        </p:nvPicPr>
        <p:blipFill rotWithShape="1">
          <a:blip r:embed="rId3">
            <a:alphaModFix amt="75000"/>
          </a:blip>
          <a:srcRect l="21334" t="3883"/>
          <a:stretch/>
        </p:blipFill>
        <p:spPr>
          <a:xfrm rot="-10799995">
            <a:off x="7652933" y="3471603"/>
            <a:ext cx="4996267" cy="37800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27518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6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242266" y="-342899"/>
            <a:ext cx="12866068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/>
          <p:nvPr/>
        </p:nvSpPr>
        <p:spPr>
          <a:xfrm rot="-5400000">
            <a:off x="2682200" y="-2846767"/>
            <a:ext cx="7088800" cy="124532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26"/>
          <p:cNvSpPr/>
          <p:nvPr/>
        </p:nvSpPr>
        <p:spPr>
          <a:xfrm rot="10800000">
            <a:off x="-495300" y="-114000"/>
            <a:ext cx="1193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26"/>
          <p:cNvSpPr/>
          <p:nvPr/>
        </p:nvSpPr>
        <p:spPr>
          <a:xfrm>
            <a:off x="11653000" y="-156967"/>
            <a:ext cx="1041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69" name="Google Shape;269;p26"/>
          <p:cNvPicPr preferRelativeResize="0"/>
          <p:nvPr/>
        </p:nvPicPr>
        <p:blipFill rotWithShape="1">
          <a:blip r:embed="rId3">
            <a:alphaModFix amt="75000"/>
          </a:blip>
          <a:srcRect l="20356"/>
          <a:stretch/>
        </p:blipFill>
        <p:spPr>
          <a:xfrm rot="5400000">
            <a:off x="6174700" y="680167"/>
            <a:ext cx="7366000" cy="5726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 rotWithShape="1">
          <a:blip r:embed="rId3">
            <a:alphaModFix amt="75000"/>
          </a:blip>
          <a:srcRect l="16645" t="537"/>
          <a:stretch/>
        </p:blipFill>
        <p:spPr>
          <a:xfrm rot="-5399997">
            <a:off x="-1411385" y="392020"/>
            <a:ext cx="7539336" cy="5570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85882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A2C2-EF1B-4E91-9E62-D416D8D8F11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5580-8919-40BC-A0FE-EA1F9B98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044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11335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27861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7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242266" y="-342899"/>
            <a:ext cx="12866068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/>
          <p:nvPr/>
        </p:nvSpPr>
        <p:spPr>
          <a:xfrm rot="-5400000">
            <a:off x="2682200" y="-2846767"/>
            <a:ext cx="7088800" cy="124532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4"/>
          <p:cNvSpPr/>
          <p:nvPr/>
        </p:nvSpPr>
        <p:spPr>
          <a:xfrm rot="10800000">
            <a:off x="-495300" y="-114000"/>
            <a:ext cx="1193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4"/>
          <p:cNvSpPr/>
          <p:nvPr/>
        </p:nvSpPr>
        <p:spPr>
          <a:xfrm>
            <a:off x="11653000" y="-156967"/>
            <a:ext cx="1041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960000" y="155795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600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33" name="Google Shape;33;p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100400" y="-495300"/>
            <a:ext cx="6476363" cy="4009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6731004" y="3197699"/>
            <a:ext cx="6794096" cy="4206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957533" y="720000"/>
            <a:ext cx="1027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314195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A2C2-EF1B-4E91-9E62-D416D8D8F11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5580-8919-40BC-A0FE-EA1F9B98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136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8621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969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621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709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445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5340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308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761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7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5"/>
          <p:cNvPicPr preferRelativeResize="0"/>
          <p:nvPr/>
        </p:nvPicPr>
        <p:blipFill rotWithShape="1">
          <a:blip r:embed="rId2">
            <a:alphaModFix amt="75000"/>
          </a:blip>
          <a:srcRect l="17266" t="16652"/>
          <a:stretch/>
        </p:blipFill>
        <p:spPr>
          <a:xfrm rot="10800000">
            <a:off x="6250733" y="3038070"/>
            <a:ext cx="6246065" cy="3896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2">
            <a:alphaModFix amt="75000"/>
          </a:blip>
          <a:srcRect l="16618" t="14668"/>
          <a:stretch/>
        </p:blipFill>
        <p:spPr>
          <a:xfrm rot="4">
            <a:off x="-76200" y="-253996"/>
            <a:ext cx="6413503" cy="4063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"/>
          <p:cNvPicPr preferRelativeResize="0"/>
          <p:nvPr/>
        </p:nvPicPr>
        <p:blipFill rotWithShape="1">
          <a:blip r:embed="rId3">
            <a:alphaModFix/>
          </a:blip>
          <a:srcRect t="1620" b="17753"/>
          <a:stretch/>
        </p:blipFill>
        <p:spPr>
          <a:xfrm>
            <a:off x="-242266" y="-342899"/>
            <a:ext cx="12866068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/>
          <p:nvPr/>
        </p:nvSpPr>
        <p:spPr>
          <a:xfrm rot="-5400000">
            <a:off x="2682200" y="-2846767"/>
            <a:ext cx="7088800" cy="124532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5"/>
          <p:cNvSpPr/>
          <p:nvPr/>
        </p:nvSpPr>
        <p:spPr>
          <a:xfrm rot="10800000">
            <a:off x="-495300" y="-114000"/>
            <a:ext cx="1193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5"/>
          <p:cNvSpPr/>
          <p:nvPr/>
        </p:nvSpPr>
        <p:spPr>
          <a:xfrm>
            <a:off x="11653000" y="-156967"/>
            <a:ext cx="1041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2141033" y="4937999"/>
            <a:ext cx="3795600" cy="10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2"/>
          </p:nvPr>
        </p:nvSpPr>
        <p:spPr>
          <a:xfrm>
            <a:off x="6250733" y="4937999"/>
            <a:ext cx="3795600" cy="10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3"/>
          </p:nvPr>
        </p:nvSpPr>
        <p:spPr>
          <a:xfrm>
            <a:off x="2141039" y="4438591"/>
            <a:ext cx="3795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4"/>
          </p:nvPr>
        </p:nvSpPr>
        <p:spPr>
          <a:xfrm>
            <a:off x="6250740" y="4438591"/>
            <a:ext cx="3795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10057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95286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601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212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159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0170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7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242266" y="-342899"/>
            <a:ext cx="12866068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/>
          <p:nvPr/>
        </p:nvSpPr>
        <p:spPr>
          <a:xfrm rot="-5400000">
            <a:off x="2682200" y="-2846767"/>
            <a:ext cx="7088800" cy="124532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6"/>
          <p:cNvSpPr/>
          <p:nvPr/>
        </p:nvSpPr>
        <p:spPr>
          <a:xfrm rot="10800000">
            <a:off x="-495300" y="-114000"/>
            <a:ext cx="1193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6"/>
          <p:cNvSpPr/>
          <p:nvPr/>
        </p:nvSpPr>
        <p:spPr>
          <a:xfrm>
            <a:off x="11653000" y="-156967"/>
            <a:ext cx="1041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957533" y="720000"/>
            <a:ext cx="1027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3">
            <a:alphaModFix amt="75000"/>
          </a:blip>
          <a:srcRect l="24087" t="19903"/>
          <a:stretch/>
        </p:blipFill>
        <p:spPr>
          <a:xfrm>
            <a:off x="-139700" y="-113999"/>
            <a:ext cx="4952999" cy="323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 rotWithShape="1">
          <a:blip r:embed="rId3">
            <a:alphaModFix amt="75000"/>
          </a:blip>
          <a:srcRect l="22039" t="14089"/>
          <a:stretch/>
        </p:blipFill>
        <p:spPr>
          <a:xfrm rot="-10799995">
            <a:off x="7607301" y="3670568"/>
            <a:ext cx="4838700" cy="33017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907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242266" y="-342899"/>
            <a:ext cx="12866068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/>
          <p:nvPr/>
        </p:nvSpPr>
        <p:spPr>
          <a:xfrm rot="-5400000">
            <a:off x="2682200" y="-2846767"/>
            <a:ext cx="7088800" cy="124532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7"/>
          <p:cNvSpPr/>
          <p:nvPr/>
        </p:nvSpPr>
        <p:spPr>
          <a:xfrm rot="10800000">
            <a:off x="-495300" y="-114000"/>
            <a:ext cx="1193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7"/>
          <p:cNvSpPr/>
          <p:nvPr/>
        </p:nvSpPr>
        <p:spPr>
          <a:xfrm>
            <a:off x="11653000" y="-156967"/>
            <a:ext cx="1041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5842008" y="1182700"/>
            <a:ext cx="5384800" cy="12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5842000" y="2458100"/>
            <a:ext cx="5384800" cy="32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14856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733"/>
            </a:lvl3pPr>
            <a:lvl4pPr marL="2438339" lvl="3" indent="-41485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733"/>
            </a:lvl4pPr>
            <a:lvl5pPr marL="3047924" lvl="4" indent="-414856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733"/>
            </a:lvl5pPr>
            <a:lvl6pPr marL="3657509" lvl="5" indent="-414856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733"/>
            </a:lvl6pPr>
            <a:lvl7pPr marL="4267093" lvl="6" indent="-41485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733"/>
            </a:lvl7pPr>
            <a:lvl8pPr marL="4876678" lvl="7" indent="-414856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733"/>
            </a:lvl8pPr>
            <a:lvl9pPr marL="5486263" lvl="8" indent="-414856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7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3">
            <a:alphaModFix amt="75000"/>
          </a:blip>
          <a:srcRect l="24156" t="16303"/>
          <a:stretch/>
        </p:blipFill>
        <p:spPr>
          <a:xfrm rot="5400000">
            <a:off x="7690117" y="703515"/>
            <a:ext cx="5726099" cy="39126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213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242266" y="-342899"/>
            <a:ext cx="12866068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/>
          <p:nvPr/>
        </p:nvSpPr>
        <p:spPr>
          <a:xfrm rot="-5400000">
            <a:off x="2682200" y="-2846767"/>
            <a:ext cx="7088800" cy="124532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8"/>
          <p:cNvSpPr/>
          <p:nvPr/>
        </p:nvSpPr>
        <p:spPr>
          <a:xfrm rot="10800000">
            <a:off x="-495300" y="-114000"/>
            <a:ext cx="1193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8"/>
          <p:cNvSpPr/>
          <p:nvPr/>
        </p:nvSpPr>
        <p:spPr>
          <a:xfrm>
            <a:off x="11653000" y="-156967"/>
            <a:ext cx="1041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2673800" y="2009000"/>
            <a:ext cx="6844400" cy="28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70" name="Google Shape;70;p8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5694101" y="50400"/>
            <a:ext cx="9088383" cy="5626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8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5399997">
            <a:off x="-2520198" y="1257299"/>
            <a:ext cx="8923033" cy="552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183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9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242266" y="-342899"/>
            <a:ext cx="12866068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9"/>
          <p:cNvSpPr/>
          <p:nvPr/>
        </p:nvSpPr>
        <p:spPr>
          <a:xfrm rot="-5400000">
            <a:off x="2682200" y="-2846767"/>
            <a:ext cx="7088800" cy="124532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9"/>
          <p:cNvSpPr/>
          <p:nvPr/>
        </p:nvSpPr>
        <p:spPr>
          <a:xfrm rot="10800000">
            <a:off x="-495300" y="-114000"/>
            <a:ext cx="1193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9"/>
          <p:cNvSpPr/>
          <p:nvPr/>
        </p:nvSpPr>
        <p:spPr>
          <a:xfrm>
            <a:off x="11653000" y="-156967"/>
            <a:ext cx="1041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1293867" y="1557433"/>
            <a:ext cx="4178400" cy="2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ubTitle" idx="1"/>
          </p:nvPr>
        </p:nvSpPr>
        <p:spPr>
          <a:xfrm>
            <a:off x="1293867" y="4223000"/>
            <a:ext cx="4178400" cy="11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79" name="Google Shape;79;p9"/>
          <p:cNvPicPr preferRelativeResize="0"/>
          <p:nvPr/>
        </p:nvPicPr>
        <p:blipFill rotWithShape="1">
          <a:blip r:embed="rId3">
            <a:alphaModFix amt="75000"/>
          </a:blip>
          <a:srcRect l="19106" t="4942"/>
          <a:stretch/>
        </p:blipFill>
        <p:spPr>
          <a:xfrm rot="-5400000">
            <a:off x="-970117" y="1684320"/>
            <a:ext cx="6107101" cy="4443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159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242266" y="-342899"/>
            <a:ext cx="12866068" cy="755649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/>
          <p:nvPr/>
        </p:nvSpPr>
        <p:spPr>
          <a:xfrm rot="-5400000">
            <a:off x="2682200" y="-2846767"/>
            <a:ext cx="7088800" cy="124532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0"/>
          <p:cNvSpPr/>
          <p:nvPr/>
        </p:nvSpPr>
        <p:spPr>
          <a:xfrm rot="10800000">
            <a:off x="-495300" y="-114000"/>
            <a:ext cx="1193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10"/>
          <p:cNvSpPr/>
          <p:nvPr/>
        </p:nvSpPr>
        <p:spPr>
          <a:xfrm>
            <a:off x="11653000" y="-156967"/>
            <a:ext cx="1041600" cy="70736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 rot="300">
            <a:off x="960000" y="4394200"/>
            <a:ext cx="4578000" cy="160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551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dk2"/>
            </a:gs>
            <a:gs pos="37000">
              <a:schemeClr val="dk1"/>
            </a:gs>
            <a:gs pos="63000">
              <a:schemeClr val="dk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33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udiowide"/>
              <a:buNone/>
              <a:defRPr sz="2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33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46298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73" name="Google Shape;273;p2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384339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71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Keylogger</a:t>
            </a:r>
            <a:r>
              <a:rPr lang="en-US" dirty="0" smtClean="0"/>
              <a:t> &amp;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8861" y="4154129"/>
            <a:ext cx="8791575" cy="1655762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PRESEnt</a:t>
            </a:r>
            <a:r>
              <a:rPr lang="en-US" sz="3200" dirty="0" smtClean="0"/>
              <a:t> BY:</a:t>
            </a:r>
          </a:p>
          <a:p>
            <a:r>
              <a:rPr lang="en-US" sz="3000" dirty="0" smtClean="0"/>
              <a:t>SEETHANA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34825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err="1" smtClean="0"/>
              <a:t>keylogger</a:t>
            </a:r>
            <a:r>
              <a:rPr lang="en-US" dirty="0" smtClean="0"/>
              <a:t> detection methods include: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Scan local drive for log.txt or other log file </a:t>
            </a:r>
            <a:r>
              <a:rPr lang="en-US" dirty="0" err="1" smtClean="0"/>
              <a:t>na</a:t>
            </a:r>
            <a:r>
              <a:rPr lang="en-US" dirty="0" smtClean="0"/>
              <a:t> associate with known </a:t>
            </a:r>
            <a:r>
              <a:rPr lang="en-US" dirty="0" err="1" smtClean="0"/>
              <a:t>keyloggers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Implement solution that detect unauthorized fil transfer via FTP or other protocols;</a:t>
            </a:r>
          </a:p>
          <a:p>
            <a:r>
              <a:rPr lang="en-US" dirty="0" smtClean="0"/>
              <a:t>Scan content sent via email or other authorized me looking for sensitive information;</a:t>
            </a:r>
          </a:p>
          <a:p>
            <a:r>
              <a:rPr lang="en-US" dirty="0" smtClean="0"/>
              <a:t>Detect encrypted files transmitted to questionable destinations.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665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57803"/>
            <a:ext cx="9905999" cy="3541714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Advantages :</a:t>
            </a:r>
          </a:p>
          <a:p>
            <a:pPr marL="0" indent="0">
              <a:buNone/>
            </a:pPr>
            <a:r>
              <a:rPr lang="en-US" dirty="0" smtClean="0"/>
              <a:t>I. Are hard to detect</a:t>
            </a:r>
          </a:p>
          <a:p>
            <a:pPr marL="0" indent="0">
              <a:buNone/>
            </a:pPr>
            <a:r>
              <a:rPr lang="en-US" dirty="0" smtClean="0"/>
              <a:t>2.Can be deployed remotely via a software vulnerability attack</a:t>
            </a:r>
          </a:p>
          <a:p>
            <a:pPr marL="0" indent="0">
              <a:buNone/>
            </a:pPr>
            <a:r>
              <a:rPr lang="en-US" dirty="0" smtClean="0"/>
              <a:t>3.Are fairly easy to write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Disadvantage :</a:t>
            </a:r>
          </a:p>
          <a:p>
            <a:pPr marL="0" indent="0">
              <a:buNone/>
            </a:pPr>
            <a:r>
              <a:rPr lang="en-US" dirty="0" smtClean="0"/>
              <a:t>1.A good antivirus scheme could sniff these out.</a:t>
            </a:r>
          </a:p>
          <a:p>
            <a:pPr marL="0" indent="0">
              <a:buNone/>
            </a:pPr>
            <a:r>
              <a:rPr lang="en-US" dirty="0" smtClean="0"/>
              <a:t>2.Far fewer cons with the software, so these are much</a:t>
            </a:r>
          </a:p>
          <a:p>
            <a:pPr marL="0" indent="0">
              <a:buNone/>
            </a:pPr>
            <a:r>
              <a:rPr lang="en-US" dirty="0" smtClean="0"/>
              <a:t>more common than hardware-type </a:t>
            </a:r>
            <a:r>
              <a:rPr lang="en-US" dirty="0" err="1" smtClean="0"/>
              <a:t>keyloggers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18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300" dirty="0" smtClean="0">
                <a:solidFill>
                  <a:srgbClr val="FF0000"/>
                </a:solidFill>
              </a:rPr>
              <a:t>KEYLOGGERS</a:t>
            </a:r>
          </a:p>
          <a:p>
            <a:pPr marL="0" indent="0">
              <a:buNone/>
            </a:pPr>
            <a:r>
              <a:rPr lang="en-US" sz="3400" dirty="0" err="1" smtClean="0"/>
              <a:t>Badtrans</a:t>
            </a:r>
            <a:r>
              <a:rPr lang="en-US" sz="3400" dirty="0" smtClean="0"/>
              <a:t> : a </a:t>
            </a:r>
            <a:r>
              <a:rPr lang="en-US" sz="3400" dirty="0" err="1" smtClean="0"/>
              <a:t>keylogger</a:t>
            </a:r>
            <a:r>
              <a:rPr lang="en-US" sz="3400" dirty="0" smtClean="0"/>
              <a:t> worm that exploited vulnerability in outlook</a:t>
            </a:r>
          </a:p>
          <a:p>
            <a:pPr marL="0" indent="0">
              <a:buNone/>
            </a:pPr>
            <a:r>
              <a:rPr lang="en-US" sz="3400" dirty="0" smtClean="0"/>
              <a:t>express and internet explorer. It collect keystrokes and them to various e mail address.</a:t>
            </a:r>
          </a:p>
          <a:p>
            <a:pPr marL="0" indent="0">
              <a:buNone/>
            </a:pPr>
            <a:r>
              <a:rPr lang="en-US" sz="3400" dirty="0" smtClean="0"/>
              <a:t>Magic lantern: FBI's own software to wire </a:t>
            </a:r>
            <a:r>
              <a:rPr lang="en-US" sz="3400" dirty="0" err="1" smtClean="0"/>
              <a:t>tapllog</a:t>
            </a:r>
            <a:r>
              <a:rPr lang="en-US" sz="3400" dirty="0" smtClean="0"/>
              <a:t> email passing through ISPs.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725826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Spyware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669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Applications that send information from your computer to the creator of the </a:t>
            </a:r>
            <a:r>
              <a:rPr lang="en-US" dirty="0" err="1" smtClean="0"/>
              <a:t>SPYware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Sometimes consists of an apparent core functionality and a hidden functionality of information gathering (Trojan)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Can be used by web sites for marketing information, to determine their stance</a:t>
            </a:r>
          </a:p>
          <a:p>
            <a:pPr marL="0" indent="0">
              <a:buNone/>
            </a:pPr>
            <a:r>
              <a:rPr lang="en-US" dirty="0" smtClean="0"/>
              <a:t>with regard to competitors and market</a:t>
            </a:r>
          </a:p>
          <a:p>
            <a:pPr marL="0" indent="0">
              <a:buNone/>
            </a:pPr>
            <a:r>
              <a:rPr lang="en-US" dirty="0" smtClean="0"/>
              <a:t>Trends</a:t>
            </a:r>
          </a:p>
          <a:p>
            <a:pPr marL="0" indent="0">
              <a:buNone/>
            </a:pPr>
            <a:r>
              <a:rPr lang="en-US" dirty="0" smtClean="0"/>
              <a:t>4. Can also be used to log keystrokes and send those to whomever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27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SPYWARE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Software that is installed on a computer without </a:t>
            </a:r>
            <a:r>
              <a:rPr lang="en-US" dirty="0" err="1" smtClean="0"/>
              <a:t>euser's</a:t>
            </a:r>
            <a:r>
              <a:rPr lang="en-US" dirty="0" smtClean="0"/>
              <a:t> knowledge which monitors user activity </a:t>
            </a:r>
            <a:r>
              <a:rPr lang="en-US" dirty="0" err="1" smtClean="0"/>
              <a:t>antransmits</a:t>
            </a:r>
            <a:r>
              <a:rPr lang="en-US" dirty="0" smtClean="0"/>
              <a:t> it to another computer. Many spyware</a:t>
            </a:r>
          </a:p>
          <a:p>
            <a:pPr marL="0" indent="0">
              <a:buNone/>
            </a:pPr>
            <a:r>
              <a:rPr lang="en-US" dirty="0" smtClean="0"/>
              <a:t>programs are set to monitor what web sites </a:t>
            </a:r>
            <a:r>
              <a:rPr lang="en-US" dirty="0" err="1" smtClean="0"/>
              <a:t>youvisit</a:t>
            </a:r>
            <a:r>
              <a:rPr lang="en-US" dirty="0" smtClean="0"/>
              <a:t> them generally for advertising [</a:t>
            </a:r>
            <a:r>
              <a:rPr lang="en-US" dirty="0" err="1" smtClean="0"/>
              <a:t>marketingpurposes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39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555" y="1041789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Software or hardware installed on a computer without the user's knowledge which gathers information about that user for later retrieval by whomever controls the spyware.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Spyware can be broken down into two</a:t>
            </a:r>
          </a:p>
          <a:p>
            <a:pPr marL="0" indent="0">
              <a:buNone/>
            </a:pPr>
            <a:r>
              <a:rPr lang="en-US" sz="2800" dirty="0" smtClean="0"/>
              <a:t>different categories:</a:t>
            </a:r>
          </a:p>
          <a:p>
            <a:pPr marL="0" indent="0">
              <a:buNone/>
            </a:pPr>
            <a:r>
              <a:rPr lang="en-US" sz="2800" dirty="0" smtClean="0"/>
              <a:t>	surveillance spyware</a:t>
            </a:r>
          </a:p>
          <a:p>
            <a:pPr marL="0" indent="0">
              <a:buNone/>
            </a:pPr>
            <a:r>
              <a:rPr lang="en-US" sz="2800" dirty="0" smtClean="0"/>
              <a:t>	advertising spyware.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1411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Cookies that can track your Web</a:t>
            </a:r>
          </a:p>
          <a:p>
            <a:pPr marL="0" indent="0">
              <a:buNone/>
            </a:pPr>
            <a:r>
              <a:rPr lang="en-US" dirty="0" smtClean="0"/>
              <a:t>Activities</a:t>
            </a:r>
          </a:p>
          <a:p>
            <a:pPr marL="0" indent="0">
              <a:buNone/>
            </a:pPr>
            <a:r>
              <a:rPr lang="en-US" dirty="0" smtClean="0"/>
              <a:t>May include cookies that contain</a:t>
            </a:r>
          </a:p>
          <a:p>
            <a:pPr marL="0" indent="0">
              <a:buNone/>
            </a:pPr>
            <a:r>
              <a:rPr lang="en-US" dirty="0" smtClean="0"/>
              <a:t>	user names</a:t>
            </a:r>
          </a:p>
          <a:p>
            <a:pPr marL="0" indent="0">
              <a:buNone/>
            </a:pPr>
            <a:r>
              <a:rPr lang="en-US" dirty="0" smtClean="0"/>
              <a:t>	passwords</a:t>
            </a:r>
          </a:p>
          <a:p>
            <a:pPr marL="0" indent="0">
              <a:buNone/>
            </a:pPr>
            <a:r>
              <a:rPr lang="en-US" dirty="0" smtClean="0"/>
              <a:t>other private information that you enter on web sites (SSN, 	banking</a:t>
            </a:r>
            <a:r>
              <a:rPr lang="en-US" dirty="0"/>
              <a:t> </a:t>
            </a:r>
            <a:r>
              <a:rPr lang="en-US" dirty="0" smtClean="0"/>
              <a:t>info, credit cards)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62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Were originally designed to record all keystrokes of users in order to find</a:t>
            </a:r>
          </a:p>
          <a:p>
            <a:pPr marL="0" indent="0">
              <a:buNone/>
            </a:pPr>
            <a:r>
              <a:rPr lang="en-US" sz="2800" dirty="0" smtClean="0"/>
              <a:t>passwords, credit card numbers, and other sensitive information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3418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SPYBOTS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Spybots</a:t>
            </a:r>
            <a:r>
              <a:rPr lang="en-US" dirty="0" smtClean="0"/>
              <a:t> are the prototypical example of "spyware." A </a:t>
            </a:r>
            <a:r>
              <a:rPr lang="en-US" dirty="0" err="1" smtClean="0"/>
              <a:t>spybot</a:t>
            </a:r>
            <a:r>
              <a:rPr lang="en-US" dirty="0" smtClean="0"/>
              <a:t> monitors a user's behavior, collecting logs of activity and transmitting them to third parties.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err="1" smtClean="0"/>
              <a:t>spybot</a:t>
            </a:r>
            <a:r>
              <a:rPr lang="en-US" dirty="0" smtClean="0"/>
              <a:t> may be installed as a browser helper object, it may exist as a DLL on</a:t>
            </a:r>
          </a:p>
          <a:p>
            <a:pPr marL="0" indent="0">
              <a:buNone/>
            </a:pPr>
            <a:r>
              <a:rPr lang="en-US" dirty="0" smtClean="0"/>
              <a:t>the host computer, or it may run as a separate process launched whenever the</a:t>
            </a:r>
          </a:p>
          <a:p>
            <a:pPr marL="0" indent="0">
              <a:buNone/>
            </a:pPr>
            <a:r>
              <a:rPr lang="en-US" dirty="0" smtClean="0"/>
              <a:t>host OS boots.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16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SPYWARE VS TROJAN HORSE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Spyware programs are sometimes installed as Trojan horses of one sort or </a:t>
            </a:r>
            <a:r>
              <a:rPr lang="en-US" dirty="0" err="1" smtClean="0"/>
              <a:t>another.They</a:t>
            </a:r>
            <a:r>
              <a:rPr lang="en-US" dirty="0" smtClean="0"/>
              <a:t> differ in that their creators present themselves openly as businesses, for instance by selling advertising space on the pop-ups created by the malware. Most such programs present the user with an End-User License Agreement which purportedly protects the creator from prosecution under computer contaminant laws. However, spyware EULAs have not yet been upheld in</a:t>
            </a:r>
            <a:r>
              <a:rPr lang="en-US" dirty="0"/>
              <a:t> </a:t>
            </a:r>
            <a:r>
              <a:rPr lang="en-US" dirty="0" smtClean="0"/>
              <a:t>court.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6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KEY LOGGER?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key logger is a program that runs in the background or hardware, recording all the </a:t>
            </a:r>
            <a:r>
              <a:rPr lang="en-US" dirty="0" err="1" smtClean="0"/>
              <a:t>keyst</a:t>
            </a:r>
            <a:r>
              <a:rPr lang="en-US" dirty="0" smtClean="0"/>
              <a:t> PIG</a:t>
            </a:r>
          </a:p>
          <a:p>
            <a:r>
              <a:rPr lang="en-US" dirty="0" smtClean="0"/>
              <a:t>Once keystrokes are logged, they are hidden in machine for later retrieval, or shipped raw to the attacker</a:t>
            </a:r>
          </a:p>
          <a:p>
            <a:r>
              <a:rPr lang="en-US" dirty="0" smtClean="0"/>
              <a:t>Attacker checks files carefully in the hopes of either finding passwords, or possibly other useful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3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8405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67533" y="2153387"/>
            <a:ext cx="10515600" cy="2152115"/>
          </a:xfrm>
        </p:spPr>
        <p:txBody>
          <a:bodyPr>
            <a:normAutofit/>
          </a:bodyPr>
          <a:lstStyle/>
          <a:p>
            <a:r>
              <a:rPr lang="en-US" sz="5000" dirty="0" smtClean="0"/>
              <a:t>THANK YOU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409106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Key loggers, as a surveillance tool, are often u </a:t>
            </a:r>
            <a:r>
              <a:rPr lang="en-US" dirty="0" err="1" smtClean="0"/>
              <a:t>ed</a:t>
            </a:r>
            <a:r>
              <a:rPr lang="en-US" dirty="0" smtClean="0"/>
              <a:t> by employers to ensure employees use work com </a:t>
            </a:r>
            <a:r>
              <a:rPr lang="en-US" dirty="0" err="1" smtClean="0"/>
              <a:t>ters</a:t>
            </a:r>
            <a:r>
              <a:rPr lang="en-US" dirty="0"/>
              <a:t> </a:t>
            </a:r>
            <a:r>
              <a:rPr lang="en-US" dirty="0" smtClean="0"/>
              <a:t>for business purposes only.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Such systems are also highly useful for law enforcement and espionage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Keystroke logging can be achieved by both hardware and software means.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91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two types of </a:t>
            </a:r>
            <a:r>
              <a:rPr lang="en-US" dirty="0" err="1"/>
              <a:t>keyloggers</a:t>
            </a:r>
            <a:r>
              <a:rPr lang="en-US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430" y="1947647"/>
            <a:ext cx="9905999" cy="354171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I. </a:t>
            </a:r>
            <a:r>
              <a:rPr lang="en-US" sz="3200" dirty="0" smtClean="0"/>
              <a:t>Hardware </a:t>
            </a:r>
            <a:r>
              <a:rPr lang="en-US" sz="3200" dirty="0" err="1" smtClean="0"/>
              <a:t>Keylogger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2. Software </a:t>
            </a:r>
            <a:r>
              <a:rPr lang="en-US" sz="3200" dirty="0" err="1" smtClean="0"/>
              <a:t>Keylogger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230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KEYLOGGER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10399559" cy="4241568"/>
          </a:xfrm>
        </p:spPr>
        <p:txBody>
          <a:bodyPr>
            <a:noAutofit/>
          </a:bodyPr>
          <a:lstStyle/>
          <a:p>
            <a:r>
              <a:rPr lang="en-US" dirty="0" smtClean="0"/>
              <a:t>Hardware </a:t>
            </a:r>
            <a:r>
              <a:rPr lang="en-US" dirty="0" err="1" smtClean="0"/>
              <a:t>keyloggers</a:t>
            </a:r>
            <a:r>
              <a:rPr lang="en-US" dirty="0" smtClean="0"/>
              <a:t> are used for keystroke logging, a method of capturing and recording computer users' keystrokes, including sensitive passwords.</a:t>
            </a:r>
          </a:p>
          <a:p>
            <a:r>
              <a:rPr lang="en-US" dirty="0" smtClean="0"/>
              <a:t>Generally, recorded data is retrieved by typing a special password into a computer text editor.</a:t>
            </a:r>
          </a:p>
          <a:p>
            <a:r>
              <a:rPr lang="en-US" dirty="0" smtClean="0"/>
              <a:t>The hardware </a:t>
            </a:r>
            <a:r>
              <a:rPr lang="en-US" dirty="0" err="1" smtClean="0"/>
              <a:t>keyloggers</a:t>
            </a:r>
            <a:r>
              <a:rPr lang="en-US" dirty="0" smtClean="0"/>
              <a:t> plugged in between the keyboard and computer detects that the password has been typed and then presents </a:t>
            </a:r>
            <a:r>
              <a:rPr lang="en-US" dirty="0" err="1" smtClean="0"/>
              <a:t>thecomputer</a:t>
            </a:r>
            <a:r>
              <a:rPr lang="en-US" dirty="0" smtClean="0"/>
              <a:t> with "typed" data to produce a menu.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82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100" b="1" dirty="0" smtClean="0"/>
              <a:t>Come in three types: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Inline devices that are attached to the keyboard cable.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Devices which can be installed inside standard keyboards.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Replacement keyboards that contain the key logger already built-in.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2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HARDWARE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Hardware </a:t>
            </a:r>
            <a:r>
              <a:rPr lang="en-US" b="1" dirty="0" err="1" smtClean="0">
                <a:solidFill>
                  <a:srgbClr val="FF0000"/>
                </a:solidFill>
              </a:rPr>
              <a:t>KeyLogger</a:t>
            </a:r>
            <a:r>
              <a:rPr lang="en-US" b="1" dirty="0" smtClean="0">
                <a:solidFill>
                  <a:srgbClr val="FF0000"/>
                </a:solidFill>
              </a:rPr>
              <a:t> Stand-alone Edition </a:t>
            </a:r>
          </a:p>
          <a:p>
            <a:pPr marL="0" indent="0">
              <a:buNone/>
            </a:pPr>
            <a:r>
              <a:rPr lang="en-US" dirty="0" smtClean="0"/>
              <a:t>a tiny hardware device that can be attached I between a keyboard and a computer.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Hardware </a:t>
            </a:r>
            <a:r>
              <a:rPr lang="en-US" b="1" dirty="0" err="1" smtClean="0">
                <a:solidFill>
                  <a:srgbClr val="FF0000"/>
                </a:solidFill>
              </a:rPr>
              <a:t>KeyLogger</a:t>
            </a:r>
            <a:r>
              <a:rPr lang="en-US" b="1" dirty="0" smtClean="0">
                <a:solidFill>
                  <a:srgbClr val="FF0000"/>
                </a:solidFill>
              </a:rPr>
              <a:t> Keyboard Edition </a:t>
            </a:r>
          </a:p>
          <a:p>
            <a:pPr marL="0" indent="0">
              <a:buNone/>
            </a:pPr>
            <a:r>
              <a:rPr lang="en-US" dirty="0" smtClean="0"/>
              <a:t>looks and behaves exactly like a normal </a:t>
            </a:r>
            <a:r>
              <a:rPr lang="en-US" dirty="0" err="1" smtClean="0"/>
              <a:t>keyboa</a:t>
            </a:r>
            <a:r>
              <a:rPr lang="en-US" dirty="0"/>
              <a:t> </a:t>
            </a:r>
            <a:r>
              <a:rPr lang="en-US" dirty="0" smtClean="0"/>
              <a:t>but it keeps a record of all keystrokes typed on it.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KeyGhost</a:t>
            </a:r>
            <a:r>
              <a:rPr lang="en-US" b="1" dirty="0" smtClean="0">
                <a:solidFill>
                  <a:srgbClr val="FF0000"/>
                </a:solidFill>
              </a:rPr>
              <a:t> Hardware </a:t>
            </a:r>
            <a:r>
              <a:rPr lang="en-US" b="1" dirty="0" err="1" smtClean="0">
                <a:solidFill>
                  <a:srgbClr val="FF0000"/>
                </a:solidFill>
              </a:rPr>
              <a:t>Keylogger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a tiny hardware device that can be attached in between a keyboard and a computer.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KeyKatcher</a:t>
            </a:r>
            <a:r>
              <a:rPr lang="en-US" b="1" dirty="0" smtClean="0">
                <a:solidFill>
                  <a:srgbClr val="FF0000"/>
                </a:solidFill>
              </a:rPr>
              <a:t> Keystroke Logger </a:t>
            </a:r>
          </a:p>
          <a:p>
            <a:pPr marL="0" indent="0">
              <a:buNone/>
            </a:pPr>
            <a:r>
              <a:rPr lang="en-US" dirty="0" smtClean="0"/>
              <a:t>a tiny hardware device that can be attached in between a keyboard and a computer.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74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589" y="1749155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Advantages :</a:t>
            </a:r>
          </a:p>
          <a:p>
            <a:pPr marL="0" indent="0">
              <a:buNone/>
            </a:pPr>
            <a:r>
              <a:rPr lang="en-US" sz="2800" dirty="0" smtClean="0"/>
              <a:t>1. Antivirus techniques cannot catch these.</a:t>
            </a:r>
          </a:p>
          <a:p>
            <a:pPr marL="0" indent="0">
              <a:buNone/>
            </a:pPr>
            <a:r>
              <a:rPr lang="en-US" sz="2800" dirty="0" smtClean="0"/>
              <a:t>2. Work on all computing platforms.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Disadvantages :</a:t>
            </a:r>
          </a:p>
          <a:p>
            <a:pPr marL="0" indent="0">
              <a:buNone/>
            </a:pPr>
            <a:r>
              <a:rPr lang="en-US" sz="2800" dirty="0" smtClean="0"/>
              <a:t>l. It can be spotted by a suspicious user.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8345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KEYLOGGER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Software </a:t>
            </a:r>
            <a:r>
              <a:rPr lang="en-US" dirty="0" err="1" smtClean="0"/>
              <a:t>keyloggers</a:t>
            </a:r>
            <a:r>
              <a:rPr lang="en-US" dirty="0" smtClean="0"/>
              <a:t> track system , collect </a:t>
            </a:r>
            <a:r>
              <a:rPr lang="en-US" dirty="0" err="1" smtClean="0"/>
              <a:t>keystoke</a:t>
            </a:r>
            <a:r>
              <a:rPr lang="en-US" dirty="0" smtClean="0"/>
              <a:t> data within the target operating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system , store them on disk or in remote location and send them to the attacker who </a:t>
            </a:r>
            <a:r>
              <a:rPr lang="en-US" dirty="0" err="1" smtClean="0"/>
              <a:t>installeå</a:t>
            </a:r>
            <a:r>
              <a:rPr lang="en-US" dirty="0" smtClean="0"/>
              <a:t> the </a:t>
            </a:r>
            <a:r>
              <a:rPr lang="en-US" dirty="0" err="1" smtClean="0"/>
              <a:t>keyloggers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Anti malware, personal firewall, and Host-base Intrusion prevention(HIPS) solution detect and remove application </a:t>
            </a:r>
            <a:r>
              <a:rPr lang="en-US" dirty="0" err="1" smtClean="0"/>
              <a:t>keyloggers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32239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yber-Futuristic AI Technology Thesis Defense by Slidesgo">
  <a:themeElements>
    <a:clrScheme name="Simple Light">
      <a:dk1>
        <a:srgbClr val="031126"/>
      </a:dk1>
      <a:lt1>
        <a:srgbClr val="FFFFFF"/>
      </a:lt1>
      <a:dk2>
        <a:srgbClr val="10355F"/>
      </a:dk2>
      <a:lt2>
        <a:srgbClr val="3B8794"/>
      </a:lt2>
      <a:accent1>
        <a:srgbClr val="51AF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cyber-futuristic-ai-technology-thesis-defense</Template>
  <TotalTime>28</TotalTime>
  <Words>889</Words>
  <Application>Microsoft Office PowerPoint</Application>
  <PresentationFormat>Custom</PresentationFormat>
  <Paragraphs>95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Cyber-Futuristic AI Technology Thesis Defense by Slidesgo</vt:lpstr>
      <vt:lpstr>Slidesgo Final Pages</vt:lpstr>
      <vt:lpstr>Circuit</vt:lpstr>
      <vt:lpstr>Keylogger &amp; SECURITY</vt:lpstr>
      <vt:lpstr>WHAT IS KEY LOGGER?</vt:lpstr>
      <vt:lpstr>PowerPoint Presentation</vt:lpstr>
      <vt:lpstr>There are two types of keyloggers :</vt:lpstr>
      <vt:lpstr>HARDWARE KEYLOGGER</vt:lpstr>
      <vt:lpstr>HARDWARE KEYLOGGERS</vt:lpstr>
      <vt:lpstr>SOME HARDWARE KEYLOGGERS</vt:lpstr>
      <vt:lpstr>PowerPoint Presentation</vt:lpstr>
      <vt:lpstr>SOFTWARE KEYLOGGER</vt:lpstr>
      <vt:lpstr>Software keylogger detection methods include:</vt:lpstr>
      <vt:lpstr>PowerPoint Presentation</vt:lpstr>
      <vt:lpstr>EXAMPLE OF WINDOWS</vt:lpstr>
      <vt:lpstr>What Is Spyware ?</vt:lpstr>
      <vt:lpstr>WHAT IS SPYWARE ?</vt:lpstr>
      <vt:lpstr>PowerPoint Presentation</vt:lpstr>
      <vt:lpstr>TRACKING COOKIES</vt:lpstr>
      <vt:lpstr>KEYLOGGERS</vt:lpstr>
      <vt:lpstr>SPYBOTS</vt:lpstr>
      <vt:lpstr>SPYWARE VS TROJAN HORSE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Nandhu</dc:creator>
  <cp:lastModifiedBy>ADMIN</cp:lastModifiedBy>
  <cp:revision>5</cp:revision>
  <dcterms:created xsi:type="dcterms:W3CDTF">2024-03-26T21:54:58Z</dcterms:created>
  <dcterms:modified xsi:type="dcterms:W3CDTF">2024-04-04T06:44:33Z</dcterms:modified>
</cp:coreProperties>
</file>