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7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07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14:58:35.785" idx="1">
    <p:pos x="10" y="10"/>
    <p:text>개요: 연구 개발 배경, 목표, 효과</p:text>
    <p:extLst>
      <p:ext uri="{C676402C-5697-4E1C-873F-D02D1690AC5C}">
        <p15:threadingInfo xmlns:p15="http://schemas.microsoft.com/office/powerpoint/2012/main" timeZoneBias="-540"/>
      </p:ext>
    </p:extLst>
  </p:cm>
  <p:cm authorId="1" dt="2019-11-03T14:59:25.343" idx="3">
    <p:pos x="146" y="146"/>
    <p:text>관련 연구 및 사례 : 기존의 예와의 비교한 우수성 및 차별성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강조하는 부분 글씨 색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FFA8-C376-41AE-BD59-F02E9F193EA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BB1B-D326-4C60-A665-B3ECEB633F7F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275-5ED4-436B-8A40-25D0A46F0813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6DE0-F62A-4F6B-873A-CB06CC8DEED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E1BC-65EA-432C-A0EF-24E0104064E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F977-1B5C-42B2-9BC1-056ACAC628E5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366D-13CF-4D30-B47A-423EB84775A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9222-9D43-4EFF-AA65-ACD0456FEF43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139F-D44D-4564-A7B7-17F33EC69ADD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00-5DD6-4F61-95FD-590F5A7E36D4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F4FB-41F8-4059-92D8-9707B8DC1EEB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CF68-C842-46D7-9154-42BCA83F762C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/>
              <a:t>GPU-Accelerated </a:t>
            </a:r>
            <a:br>
              <a:rPr lang="en-US" altLang="ko-KR" sz="4800" dirty="0" smtClean="0"/>
            </a:br>
            <a:r>
              <a:rPr lang="en-US" altLang="ko-KR" sz="4800" dirty="0" smtClean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 smtClean="0"/>
              <a:t>2012154010 </a:t>
            </a:r>
            <a:r>
              <a:rPr lang="ko-KR" altLang="en-US" sz="2000" dirty="0" smtClean="0"/>
              <a:t>김수혁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 </a:t>
            </a:r>
            <a:r>
              <a:rPr lang="en-US" altLang="ko-KR" sz="2000" dirty="0" smtClean="0"/>
              <a:t>2013154012 </a:t>
            </a:r>
            <a:r>
              <a:rPr lang="ko-KR" altLang="en-US" sz="2000" dirty="0" smtClean="0"/>
              <a:t>김한상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 </a:t>
            </a:r>
            <a:r>
              <a:rPr lang="en-US" altLang="ko-KR" sz="2000" dirty="0" smtClean="0"/>
              <a:t>2014150031</a:t>
            </a:r>
            <a:r>
              <a:rPr lang="ko-KR" altLang="en-US" sz="2000" dirty="0" smtClean="0"/>
              <a:t> 정지윤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2019-11-03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David B. Kirk, Wen-</a:t>
            </a:r>
            <a:r>
              <a:rPr lang="en-US" altLang="ko-KR" sz="1400" dirty="0" err="1" smtClean="0"/>
              <a:t>mei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W.Hwu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하순회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김크리스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이영민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대규모 병렬 프로세서 프로그래밍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Bj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퍼블릭</a:t>
            </a:r>
            <a:r>
              <a:rPr lang="en-US" altLang="ko-KR" sz="1400" dirty="0" smtClean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Jason Sanders, Edward </a:t>
            </a:r>
            <a:r>
              <a:rPr lang="en-US" altLang="ko-KR" sz="1400" dirty="0" err="1" smtClean="0"/>
              <a:t>Kandrot</a:t>
            </a:r>
            <a:r>
              <a:rPr lang="en-US" altLang="ko-KR" sz="1400" dirty="0" smtClean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Roger Allen, Accelerated Ray Tracing in One Weekend in CUDA, NVidia, 2018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Matt Pharr, Wenzel </a:t>
            </a:r>
            <a:r>
              <a:rPr lang="en-US" altLang="ko-KR" sz="1400" dirty="0" err="1" smtClean="0"/>
              <a:t>Jakob</a:t>
            </a:r>
            <a:r>
              <a:rPr lang="en-US" altLang="ko-KR" sz="1400" dirty="0" smtClean="0"/>
              <a:t>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Eric </a:t>
            </a:r>
            <a:r>
              <a:rPr lang="en-US" altLang="ko-KR" sz="1400" dirty="0" err="1" smtClean="0"/>
              <a:t>Veach</a:t>
            </a:r>
            <a:r>
              <a:rPr lang="en-US" altLang="ko-KR" sz="1400" dirty="0" smtClean="0"/>
              <a:t>, Leonida  J. </a:t>
            </a:r>
            <a:r>
              <a:rPr lang="en-US" altLang="ko-KR" sz="1400" dirty="0" err="1" smtClean="0"/>
              <a:t>Guibas</a:t>
            </a:r>
            <a:r>
              <a:rPr lang="en-US" altLang="ko-KR" sz="1400" dirty="0" smtClean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Eric P. </a:t>
            </a:r>
            <a:r>
              <a:rPr lang="en-US" altLang="ko-KR" sz="1400" dirty="0" err="1" smtClean="0"/>
              <a:t>Lafortune</a:t>
            </a:r>
            <a:r>
              <a:rPr lang="en-US" altLang="ko-KR" sz="1400" dirty="0" smtClean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Peter Shirley, Ray Tracing in One Weekend, 2018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Peter Shirley, Ray Tracing in The Next Weekend, 2018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Peter Shirley, Ray Tracing in The Rest of Your Life, 2018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Thank you!</a:t>
            </a:r>
            <a:endParaRPr lang="ko-KR" altLang="en-US" sz="8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endParaRPr lang="en-US" altLang="ko-KR" dirty="0" smtClean="0"/>
          </a:p>
          <a:p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r>
              <a:rPr lang="ko-KR" altLang="en-US" dirty="0" smtClean="0"/>
              <a:t>졸업 연구 일정</a:t>
            </a:r>
            <a:endParaRPr lang="en-US" altLang="ko-KR" dirty="0" smtClean="0"/>
          </a:p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 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 개발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Octane Renderer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55635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김수혁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김한상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정지윤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환경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: Windows 10, Visual </a:t>
            </a:r>
            <a:r>
              <a:rPr lang="en-US" altLang="ko-KR" dirty="0"/>
              <a:t>Studio </a:t>
            </a:r>
            <a:r>
              <a:rPr lang="en-US" altLang="ko-KR" dirty="0" smtClean="0"/>
              <a:t>2017, CUDA Tool Kit 10.1</a:t>
            </a:r>
          </a:p>
          <a:p>
            <a:r>
              <a:rPr lang="en-US" altLang="ko-KR" dirty="0" smtClean="0"/>
              <a:t>HW : Intel I7-4790/GTX 970, Intel I7-6700/GTX-1070</a:t>
            </a:r>
          </a:p>
          <a:p>
            <a:r>
              <a:rPr lang="en-US" altLang="ko-KR" dirty="0" smtClean="0"/>
              <a:t>Repositories</a:t>
            </a:r>
          </a:p>
          <a:p>
            <a:pPr lvl="1"/>
            <a:r>
              <a:rPr lang="en-US" altLang="ko-KR" dirty="0" smtClean="0"/>
              <a:t>Root repo: ~</a:t>
            </a:r>
          </a:p>
          <a:p>
            <a:pPr lvl="1"/>
            <a:r>
              <a:rPr lang="en-US" altLang="ko-KR" dirty="0" smtClean="0"/>
              <a:t>Documentation repo: ~</a:t>
            </a:r>
          </a:p>
          <a:p>
            <a:pPr lvl="1"/>
            <a:r>
              <a:rPr lang="en-US" altLang="ko-KR" dirty="0" smtClean="0"/>
              <a:t>Production repo: ~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349</Words>
  <Application>Microsoft Office PowerPoint</Application>
  <PresentationFormat>와이드스크린</PresentationFormat>
  <Paragraphs>80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GPU-Accelerated  Raytracing Renderer on Unity</vt:lpstr>
      <vt:lpstr>Index</vt:lpstr>
      <vt:lpstr>졸업 연구 개요: 연구 개발 배경</vt:lpstr>
      <vt:lpstr>졸업 연구 개요: 연구 개발 목표, 효과</vt:lpstr>
      <vt:lpstr>관련 연구 및 사례</vt:lpstr>
      <vt:lpstr>시스템 수행 시나리오</vt:lpstr>
      <vt:lpstr>시스템 구성도</vt:lpstr>
      <vt:lpstr>업무 분담</vt:lpstr>
      <vt:lpstr>개발 환경 및 개발 방법</vt:lpstr>
      <vt:lpstr>졸업 연구 일정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 수혁</cp:lastModifiedBy>
  <cp:revision>21</cp:revision>
  <dcterms:created xsi:type="dcterms:W3CDTF">2019-11-03T02:13:53Z</dcterms:created>
  <dcterms:modified xsi:type="dcterms:W3CDTF">2019-11-03T11:36:53Z</dcterms:modified>
</cp:coreProperties>
</file>