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9" r:id="rId11"/>
    <p:sldId id="268" r:id="rId12"/>
    <p:sldId id="267" r:id="rId13"/>
    <p:sldId id="257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07" autoAdjust="0"/>
  </p:normalViewPr>
  <p:slideViewPr>
    <p:cSldViewPr snapToGrid="0">
      <p:cViewPr varScale="1">
        <p:scale>
          <a:sx n="49" d="100"/>
          <a:sy n="49" d="100"/>
        </p:scale>
        <p:origin x="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14:58:35.785" idx="1">
    <p:pos x="10" y="10"/>
    <p:text>개요: 연구 개발 배경, 목표, 효과</p:text>
    <p:extLst>
      <p:ext uri="{C676402C-5697-4E1C-873F-D02D1690AC5C}">
        <p15:threadingInfo xmlns:p15="http://schemas.microsoft.com/office/powerpoint/2012/main" timeZoneBias="-540"/>
      </p:ext>
    </p:extLst>
  </p:cm>
  <p:cm authorId="1" dt="2019-11-03T14:59:25.343" idx="3">
    <p:pos x="146" y="146"/>
    <p:text>관련 연구 및 사례 : 기존의 예와의 비교한 우수성 및 차별성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강조하는 부분 글씨 색 바꾸기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FFA8-C376-41AE-BD59-F02E9F193EA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BB1B-D326-4C60-A665-B3ECEB633F7F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275-5ED4-436B-8A40-25D0A46F0813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6DE0-F62A-4F6B-873A-CB06CC8DEED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E1BC-65EA-432C-A0EF-24E0104064E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F977-1B5C-42B2-9BC1-056ACAC628E5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366D-13CF-4D30-B47A-423EB84775A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9222-9D43-4EFF-AA65-ACD0456FEF43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139F-D44D-4564-A7B7-17F33EC69ADD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00-5DD6-4F61-95FD-590F5A7E36D4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F4FB-41F8-4059-92D8-9707B8DC1EEB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CF68-C842-46D7-9154-42BCA83F762C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ETHELIGHTS/CapstoneDesign" TargetMode="External"/><Relationship Id="rId2" Type="http://schemas.openxmlformats.org/officeDocument/2006/relationships/hyperlink" Target="https://github.com/SEETHELIGH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ETHELIGHTS/RadianceGrabber" TargetMode="External"/><Relationship Id="rId4" Type="http://schemas.openxmlformats.org/officeDocument/2006/relationships/hyperlink" Target="https://github.com/SEETHELIGHTS/CapstonePlann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iZoN\Downloads\2019071119405119K_01_01.pdf" TargetMode="External"/><Relationship Id="rId7" Type="http://schemas.openxmlformats.org/officeDocument/2006/relationships/hyperlink" Target="http://www.realtimerendering.com/raytracing/Ray%20Tracing_%20the%20Rest%20of%20Your%20Lif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timerendering.com/raytracing/Ray%20Tracing_%20The%20Next%20Week.pdf" TargetMode="External"/><Relationship Id="rId5" Type="http://schemas.openxmlformats.org/officeDocument/2006/relationships/hyperlink" Target="https://www.realtimerendering.com/raytracing/Ray%20Tracing%20in%20a%20Weekend.pdf" TargetMode="External"/><Relationship Id="rId4" Type="http://schemas.openxmlformats.org/officeDocument/2006/relationships/hyperlink" Target="https://devblogs.nvidia.com/accelerated-ray-tracing-cud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r>
              <a:rPr lang="en-US" altLang="ko-KR" sz="4800" dirty="0" smtClean="0"/>
              <a:t>GPU-Accelerated </a:t>
            </a:r>
            <a:br>
              <a:rPr lang="en-US" altLang="ko-KR" sz="4800" dirty="0" smtClean="0"/>
            </a:br>
            <a:r>
              <a:rPr lang="en-US" altLang="ko-KR" sz="4800" dirty="0" smtClean="0"/>
              <a:t>Raytracing Renderer on Unity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 smtClean="0"/>
              <a:t>2012154010 </a:t>
            </a:r>
            <a:r>
              <a:rPr lang="ko-KR" altLang="en-US" sz="2000" dirty="0" smtClean="0"/>
              <a:t>김수혁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 </a:t>
            </a:r>
            <a:r>
              <a:rPr lang="en-US" altLang="ko-KR" sz="2000" dirty="0" smtClean="0"/>
              <a:t>2013154012 </a:t>
            </a:r>
            <a:r>
              <a:rPr lang="ko-KR" altLang="en-US" sz="2000" dirty="0" smtClean="0"/>
              <a:t>김한상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 </a:t>
            </a:r>
            <a:r>
              <a:rPr lang="en-US" altLang="ko-KR" sz="2000" dirty="0" smtClean="0"/>
              <a:t>2014150031</a:t>
            </a:r>
            <a:r>
              <a:rPr lang="ko-KR" altLang="en-US" sz="2000" dirty="0" smtClean="0"/>
              <a:t> 정지윤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2019-11-03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smtClean="0"/>
              <a:t>환</a:t>
            </a:r>
            <a:r>
              <a:rPr lang="ko-KR" altLang="en-US" dirty="0"/>
              <a:t>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organization : </a:t>
            </a:r>
            <a:r>
              <a:rPr lang="en-US" altLang="ko-KR" dirty="0" smtClean="0">
                <a:hlinkClick r:id="rId2"/>
              </a:rPr>
              <a:t>SEETHELIGHTS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root repo: </a:t>
            </a:r>
            <a:r>
              <a:rPr lang="en-US" altLang="ko-KR" sz="2000" dirty="0" smtClean="0">
                <a:hlinkClick r:id="rId3"/>
              </a:rPr>
              <a:t>https://github.com/SEETHELIGHTS/CapstoneDesign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planning doc. repo: </a:t>
            </a:r>
            <a:r>
              <a:rPr lang="en-US" altLang="ko-KR" sz="2000" dirty="0" smtClean="0">
                <a:hlinkClick r:id="rId4"/>
              </a:rPr>
              <a:t>https://github.com/SEETHELIGHTS/CapstonePlanning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core calculator</a:t>
            </a:r>
            <a:r>
              <a:rPr lang="en-US" altLang="ko-KR" sz="2000" dirty="0" smtClean="0"/>
              <a:t> repo: </a:t>
            </a:r>
            <a:r>
              <a:rPr lang="en-US" altLang="ko-KR" sz="2000" dirty="0" smtClean="0">
                <a:hlinkClick r:id="rId5"/>
              </a:rPr>
              <a:t>https://github.com/SEETHELIGHTS/RadianceGrabber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/>
              <a:t>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Unity Plugin</a:t>
            </a:r>
          </a:p>
          <a:p>
            <a:pPr lvl="1"/>
            <a:r>
              <a:rPr lang="ko-KR" altLang="en-US" dirty="0" smtClean="0"/>
              <a:t>어찌 </a:t>
            </a:r>
            <a:r>
              <a:rPr lang="ko-KR" altLang="en-US" dirty="0" err="1" smtClean="0"/>
              <a:t>허쉴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Pure Estimator</a:t>
            </a:r>
          </a:p>
          <a:p>
            <a:pPr lvl="1"/>
            <a:r>
              <a:rPr lang="ko-KR" altLang="en-US" dirty="0" smtClean="0"/>
              <a:t>어찌 </a:t>
            </a:r>
            <a:r>
              <a:rPr lang="ko-KR" altLang="en-US" dirty="0" err="1" smtClean="0"/>
              <a:t>허쉴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11/15</a:t>
            </a:r>
            <a:r>
              <a:rPr lang="ko-KR" altLang="en-US" dirty="0" smtClean="0"/>
              <a:t>일 이후에 할 예정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항목들만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계산 기법 연구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계산 모델 연구 </a:t>
            </a:r>
            <a:r>
              <a:rPr lang="en-US" altLang="ko-KR" dirty="0" smtClean="0"/>
              <a:t>: MLT, Path-Tracing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Accelerated data structure : ray traversal 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en-US" altLang="ko-KR" dirty="0" smtClean="0"/>
              <a:t>Foundation Implementation</a:t>
            </a:r>
          </a:p>
          <a:p>
            <a:pPr marL="971550" lvl="1" indent="-514350">
              <a:buAutoNum type="arabicPeriod"/>
            </a:pPr>
            <a:r>
              <a:rPr lang="en-US" altLang="ko-KR" dirty="0" smtClean="0"/>
              <a:t>Estimator Implementation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테스트 및 데모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문서화 및 발표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최종 보고서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테스트 및 데모 부터는 작년 양식 </a:t>
            </a:r>
            <a:r>
              <a:rPr lang="ko-KR" altLang="en-US" dirty="0" err="1" smtClean="0"/>
              <a:t>따온거임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/>
              <a:t>Unity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 smtClean="0">
                <a:hlinkClick r:id="rId3" action="ppaction://hlinkfile"/>
              </a:rPr>
              <a:t>이영진</a:t>
            </a:r>
            <a:r>
              <a:rPr lang="en-US" altLang="ko-KR" sz="1400" dirty="0" smtClean="0">
                <a:hlinkClick r:id="rId3" action="ppaction://hlinkfile"/>
              </a:rPr>
              <a:t>, </a:t>
            </a:r>
            <a:r>
              <a:rPr lang="ko-KR" altLang="en-US" sz="1400" dirty="0" smtClean="0">
                <a:hlinkClick r:id="rId3" action="ppaction://hlinkfile"/>
              </a:rPr>
              <a:t>김중한</a:t>
            </a:r>
            <a:r>
              <a:rPr lang="en-US" altLang="ko-KR" sz="1400" dirty="0" smtClean="0">
                <a:hlinkClick r:id="rId3" action="ppaction://hlinkfile"/>
              </a:rPr>
              <a:t>, Unity Technologies: </a:t>
            </a:r>
            <a:r>
              <a:rPr lang="ko-KR" altLang="en-US" sz="1400" dirty="0" smtClean="0">
                <a:hlinkClick r:id="rId3" action="ppaction://hlinkfile"/>
              </a:rPr>
              <a:t>게임 제작에도 족보가 있다</a:t>
            </a:r>
            <a:r>
              <a:rPr lang="en-US" altLang="ko-KR" sz="1400" dirty="0" smtClean="0">
                <a:hlinkClick r:id="rId3" action="ppaction://hlinkfile"/>
              </a:rPr>
              <a:t>, </a:t>
            </a:r>
            <a:r>
              <a:rPr lang="ko-KR" altLang="en-US" sz="1400" dirty="0" smtClean="0">
                <a:hlinkClick r:id="rId3" action="ppaction://hlinkfile"/>
              </a:rPr>
              <a:t>삼성증권</a:t>
            </a:r>
            <a:r>
              <a:rPr lang="en-US" altLang="ko-KR" sz="1400" dirty="0" smtClean="0">
                <a:hlinkClick r:id="rId3" action="ppaction://hlinkfile"/>
              </a:rPr>
              <a:t>, 2019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David B. Kirk, Wen-</a:t>
            </a:r>
            <a:r>
              <a:rPr lang="en-US" altLang="ko-KR" sz="1400" dirty="0" err="1" smtClean="0"/>
              <a:t>mei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W.Hwu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하순회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김크리스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이영민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역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대규모 병렬 프로세서 프로그래밍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Bj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퍼블릭</a:t>
            </a:r>
            <a:r>
              <a:rPr lang="en-US" altLang="ko-KR" sz="1400" dirty="0" smtClean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Jason Sanders, Edward </a:t>
            </a:r>
            <a:r>
              <a:rPr lang="en-US" altLang="ko-KR" sz="1400" dirty="0" err="1" smtClean="0"/>
              <a:t>Kandrot</a:t>
            </a:r>
            <a:r>
              <a:rPr lang="en-US" altLang="ko-KR" sz="1400" dirty="0" smtClean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>
                <a:hlinkClick r:id="rId4"/>
              </a:rPr>
              <a:t>Roger Allen, Accelerated Ray Tracing in One Weekend in CUDA, NVidia, 2018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800" dirty="0" smtClean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Matt Pharr, Wenzel </a:t>
            </a:r>
            <a:r>
              <a:rPr lang="en-US" altLang="ko-KR" sz="1400" dirty="0" err="1" smtClean="0"/>
              <a:t>Jakob</a:t>
            </a:r>
            <a:r>
              <a:rPr lang="en-US" altLang="ko-KR" sz="1400" dirty="0" smtClean="0"/>
              <a:t>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Eric </a:t>
            </a:r>
            <a:r>
              <a:rPr lang="en-US" altLang="ko-KR" sz="1400" dirty="0" err="1" smtClean="0"/>
              <a:t>Veach</a:t>
            </a:r>
            <a:r>
              <a:rPr lang="en-US" altLang="ko-KR" sz="1400" dirty="0" smtClean="0"/>
              <a:t>, Leonida  J. </a:t>
            </a:r>
            <a:r>
              <a:rPr lang="en-US" altLang="ko-KR" sz="1400" dirty="0" err="1" smtClean="0"/>
              <a:t>Guibas</a:t>
            </a:r>
            <a:r>
              <a:rPr lang="en-US" altLang="ko-KR" sz="1400" dirty="0" smtClean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/>
              <a:t>Eric P. </a:t>
            </a:r>
            <a:r>
              <a:rPr lang="en-US" altLang="ko-KR" sz="1400" dirty="0" err="1" smtClean="0"/>
              <a:t>Lafortune</a:t>
            </a:r>
            <a:r>
              <a:rPr lang="en-US" altLang="ko-KR" sz="1400" dirty="0" smtClean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 smtClean="0">
                <a:hlinkClick r:id="rId5"/>
              </a:rPr>
              <a:t>Peter Shirley, Ray Tracing in One Weekend, 2018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400" dirty="0" smtClean="0">
                <a:hlinkClick r:id="rId6"/>
              </a:rPr>
              <a:t>Peter Shirley, Ray Tracing in The Next Weekend, 2018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400" dirty="0" smtClean="0">
                <a:hlinkClick r:id="rId7"/>
              </a:rPr>
              <a:t>Peter Shirley, Ray Tracing in The Rest of Your Life, 2018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Thank you!</a:t>
            </a:r>
            <a:endParaRPr lang="ko-KR" altLang="en-US" sz="8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졸업 연구 개요</a:t>
            </a:r>
            <a:endParaRPr lang="en-US" altLang="ko-KR" dirty="0" smtClean="0"/>
          </a:p>
          <a:p>
            <a:r>
              <a:rPr lang="ko-KR" altLang="en-US" dirty="0" smtClean="0"/>
              <a:t>관련 연구 및 사례</a:t>
            </a:r>
            <a:endParaRPr lang="en-US" altLang="ko-KR" dirty="0" smtClean="0"/>
          </a:p>
          <a:p>
            <a:r>
              <a:rPr lang="ko-KR" altLang="en-US" dirty="0" smtClean="0"/>
              <a:t>시스템 수행 시나리오</a:t>
            </a:r>
            <a:endParaRPr lang="en-US" altLang="ko-KR" dirty="0" smtClean="0"/>
          </a:p>
          <a:p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r>
              <a:rPr lang="ko-KR" altLang="en-US" dirty="0" smtClean="0"/>
              <a:t>개발 환경 및 개발 방법</a:t>
            </a:r>
            <a:endParaRPr lang="en-US" altLang="ko-KR" dirty="0" smtClean="0"/>
          </a:p>
          <a:p>
            <a:r>
              <a:rPr lang="ko-KR" altLang="en-US" dirty="0" smtClean="0"/>
              <a:t>업무 분담</a:t>
            </a:r>
            <a:endParaRPr lang="en-US" altLang="ko-KR" dirty="0" smtClean="0"/>
          </a:p>
          <a:p>
            <a:r>
              <a:rPr lang="ko-KR" altLang="en-US" dirty="0" smtClean="0"/>
              <a:t>졸업 연구 일정</a:t>
            </a:r>
            <a:endParaRPr lang="en-US" altLang="ko-KR" dirty="0" smtClean="0"/>
          </a:p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졸업 연구 개요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 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시장 설명 </a:t>
            </a:r>
            <a:r>
              <a:rPr lang="en-US" altLang="ko-KR" dirty="0" smtClean="0"/>
              <a:t>: Unity </a:t>
            </a:r>
            <a:r>
              <a:rPr lang="en-US" altLang="ko-KR" dirty="0" err="1" smtClean="0"/>
              <a:t>AssetStore</a:t>
            </a:r>
            <a:r>
              <a:rPr lang="en-US" altLang="ko-KR" dirty="0" smtClean="0"/>
              <a:t>, UE4 marketplace, </a:t>
            </a:r>
            <a:r>
              <a:rPr lang="en-US" altLang="ko-KR" dirty="0" smtClean="0"/>
              <a:t>technical hall </a:t>
            </a:r>
            <a:r>
              <a:rPr lang="ko-KR" altLang="en-US" dirty="0" smtClean="0"/>
              <a:t>을 메우는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대형 </a:t>
            </a:r>
            <a:r>
              <a:rPr lang="ko-KR" altLang="en-US" dirty="0" err="1" smtClean="0"/>
              <a:t>서드파티</a:t>
            </a:r>
            <a:r>
              <a:rPr lang="ko-KR" altLang="en-US" dirty="0" smtClean="0"/>
              <a:t> 플러그인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iKinema</a:t>
            </a:r>
            <a:r>
              <a:rPr lang="en-US" altLang="ko-KR" dirty="0" smtClean="0"/>
              <a:t>, Enlighten</a:t>
            </a:r>
          </a:p>
          <a:p>
            <a:r>
              <a:rPr lang="ko-KR" altLang="en-US" dirty="0" smtClean="0"/>
              <a:t>기술 중 하나인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졸업 연구 개요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연구 개발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Octane Renderer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수행 시나리오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55635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92100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김수혁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김한상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정지윤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환경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,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smtClean="0"/>
              <a:t>환</a:t>
            </a:r>
            <a:r>
              <a:rPr lang="ko-KR" altLang="en-US" dirty="0"/>
              <a:t>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 : Windows 10, Visual </a:t>
            </a:r>
            <a:r>
              <a:rPr lang="en-US" altLang="ko-KR" dirty="0"/>
              <a:t>Studio </a:t>
            </a:r>
            <a:r>
              <a:rPr lang="en-US" altLang="ko-KR" dirty="0" smtClean="0"/>
              <a:t>2017.15.9.17, </a:t>
            </a:r>
            <a:r>
              <a:rPr lang="en-US" altLang="ko-KR" dirty="0"/>
              <a:t>NVidia Driver GRD </a:t>
            </a:r>
            <a:r>
              <a:rPr lang="en-US" altLang="ko-KR" dirty="0" smtClean="0"/>
              <a:t>441.08, NVidia CUDA Toolkit 10.1 Update 2</a:t>
            </a:r>
          </a:p>
          <a:p>
            <a:r>
              <a:rPr lang="en-US" altLang="ko-KR" dirty="0" smtClean="0"/>
              <a:t>HW : Intel I7-4790/DDR3 16GB/GTX 970, Intel </a:t>
            </a:r>
            <a:r>
              <a:rPr lang="en-US" altLang="ko-KR" dirty="0" smtClean="0"/>
              <a:t>I7-6700/GTX-1070</a:t>
            </a:r>
          </a:p>
          <a:p>
            <a:r>
              <a:rPr lang="ko-KR" altLang="en-US" dirty="0" smtClean="0"/>
              <a:t>묻고 그림으로가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471</Words>
  <Application>Microsoft Office PowerPoint</Application>
  <PresentationFormat>와이드스크린</PresentationFormat>
  <Paragraphs>106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GPU-Accelerated  Raytracing Renderer on Unity</vt:lpstr>
      <vt:lpstr>Index</vt:lpstr>
      <vt:lpstr>졸업 연구 개요: 연구 개발 배경</vt:lpstr>
      <vt:lpstr>졸업 연구 개요: 연구 개발 목표, 효과</vt:lpstr>
      <vt:lpstr>관련 연구 및 사례</vt:lpstr>
      <vt:lpstr>시스템 수행 시나리오</vt:lpstr>
      <vt:lpstr>시스템 구성도</vt:lpstr>
      <vt:lpstr>업무 분담</vt:lpstr>
      <vt:lpstr>개발 환경</vt:lpstr>
      <vt:lpstr>개발 환경</vt:lpstr>
      <vt:lpstr>개발 방법</vt:lpstr>
      <vt:lpstr>졸업 연구 일정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 수혁</cp:lastModifiedBy>
  <cp:revision>32</cp:revision>
  <dcterms:created xsi:type="dcterms:W3CDTF">2019-11-03T02:13:53Z</dcterms:created>
  <dcterms:modified xsi:type="dcterms:W3CDTF">2019-11-03T15:14:07Z</dcterms:modified>
</cp:coreProperties>
</file>