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54"/>
  </p:normalViewPr>
  <p:slideViewPr>
    <p:cSldViewPr snapToGrid="0" snapToObjects="1">
      <p:cViewPr varScale="1">
        <p:scale>
          <a:sx n="102" d="100"/>
          <a:sy n="102" d="100"/>
        </p:scale>
        <p:origin x="29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386F-B707-CF4A-900F-3AD8DF77FA88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2EF8-021D-A24B-8967-8312DADB96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667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82EF8-021D-A24B-8967-8312DADB961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165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82EF8-021D-A24B-8967-8312DADB9617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4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4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16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581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3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/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43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1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503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17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869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57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1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7AC3-74AD-E34D-9375-2CDFDF5CB8AB}" type="datetimeFigureOut">
              <a:rPr kumimoji="1" lang="ko-KR" altLang="en-US" smtClean="0"/>
              <a:t>2019. 9. 29.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EDB2-BF87-A84A-BEC5-514ACBC8ED7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671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7889" rtl="0" eaLnBrk="1" latinLnBrk="1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1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1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2.wdp"/><Relationship Id="rId18" Type="http://schemas.openxmlformats.org/officeDocument/2006/relationships/image" Target="../media/image9.png"/><Relationship Id="rId26" Type="http://schemas.openxmlformats.org/officeDocument/2006/relationships/image" Target="../media/image3.png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7.png"/><Relationship Id="rId17" Type="http://schemas.microsoft.com/office/2007/relationships/hdphoto" Target="../media/hdphoto4.wdp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microsoft.com/office/2007/relationships/hdphoto" Target="../media/hdphoto1.wdp"/><Relationship Id="rId24" Type="http://schemas.openxmlformats.org/officeDocument/2006/relationships/image" Target="../media/image1.jpeg"/><Relationship Id="rId5" Type="http://schemas.openxmlformats.org/officeDocument/2006/relationships/image" Target="../media/image14.png"/><Relationship Id="rId15" Type="http://schemas.openxmlformats.org/officeDocument/2006/relationships/image" Target="../media/image5.png"/><Relationship Id="rId23" Type="http://schemas.openxmlformats.org/officeDocument/2006/relationships/image" Target="../media/image4.png"/><Relationship Id="rId10" Type="http://schemas.openxmlformats.org/officeDocument/2006/relationships/image" Target="../media/image19.png"/><Relationship Id="rId19" Type="http://schemas.microsoft.com/office/2007/relationships/hdphoto" Target="../media/hdphoto5.wdp"/><Relationship Id="rId4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microsoft.com/office/2007/relationships/hdphoto" Target="../media/hdphoto3.wdp"/><Relationship Id="rId22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195016F6-8EF8-C245-BC39-7F8EB8010EA6}"/>
              </a:ext>
            </a:extLst>
          </p:cNvPr>
          <p:cNvCxnSpPr>
            <a:stCxn id="40" idx="1"/>
            <a:endCxn id="17" idx="3"/>
          </p:cNvCxnSpPr>
          <p:nvPr/>
        </p:nvCxnSpPr>
        <p:spPr>
          <a:xfrm rot="10800000">
            <a:off x="4336201" y="6872324"/>
            <a:ext cx="3943854" cy="39168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0D7C426-FCF4-9D4B-9E1D-ED7E5E0554D4}"/>
              </a:ext>
            </a:extLst>
          </p:cNvPr>
          <p:cNvGrpSpPr/>
          <p:nvPr/>
        </p:nvGrpSpPr>
        <p:grpSpPr>
          <a:xfrm>
            <a:off x="6835998" y="1767341"/>
            <a:ext cx="5089296" cy="6162633"/>
            <a:chOff x="6835998" y="1767341"/>
            <a:chExt cx="5089296" cy="6162633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6E4E4E1-DE24-AF46-9EA5-2F471941284A}"/>
                </a:ext>
              </a:extLst>
            </p:cNvPr>
            <p:cNvGrpSpPr/>
            <p:nvPr/>
          </p:nvGrpSpPr>
          <p:grpSpPr>
            <a:xfrm>
              <a:off x="7224451" y="1767341"/>
              <a:ext cx="3184874" cy="1316032"/>
              <a:chOff x="6204858" y="1367989"/>
              <a:chExt cx="3184874" cy="1316032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2D7D5E7D-8B7C-2143-A215-5B5CABD6274D}"/>
                  </a:ext>
                </a:extLst>
              </p:cNvPr>
              <p:cNvGrpSpPr/>
              <p:nvPr/>
            </p:nvGrpSpPr>
            <p:grpSpPr>
              <a:xfrm>
                <a:off x="6204858" y="1770438"/>
                <a:ext cx="3184874" cy="913583"/>
                <a:chOff x="6314295" y="1782151"/>
                <a:chExt cx="3184874" cy="913583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B90F6367-7EA0-3A42-A42F-58179CA22CEB}"/>
                    </a:ext>
                  </a:extLst>
                </p:cNvPr>
                <p:cNvGrpSpPr/>
                <p:nvPr/>
              </p:nvGrpSpPr>
              <p:grpSpPr>
                <a:xfrm>
                  <a:off x="6443644" y="1888585"/>
                  <a:ext cx="2891121" cy="681154"/>
                  <a:chOff x="6443644" y="1888585"/>
                  <a:chExt cx="2891121" cy="681154"/>
                </a:xfrm>
              </p:grpSpPr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DAA496D0-5642-1540-B9F5-81208A7290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890" t="25087" r="6996" b="6277"/>
                  <a:stretch/>
                </p:blipFill>
                <p:spPr>
                  <a:xfrm>
                    <a:off x="7802687" y="2032122"/>
                    <a:ext cx="724277" cy="438047"/>
                  </a:xfrm>
                  <a:prstGeom prst="rect">
                    <a:avLst/>
                  </a:prstGeom>
                </p:spPr>
              </p:pic>
              <p:pic>
                <p:nvPicPr>
                  <p:cNvPr id="28" name="그림 27">
                    <a:extLst>
                      <a:ext uri="{FF2B5EF4-FFF2-40B4-BE49-F238E27FC236}">
                        <a16:creationId xmlns:a16="http://schemas.microsoft.com/office/drawing/2014/main" id="{A8BB1964-5FCB-9847-94F3-F4413ABBC1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443644" y="1992944"/>
                    <a:ext cx="1238802" cy="358091"/>
                  </a:xfrm>
                  <a:prstGeom prst="rect">
                    <a:avLst/>
                  </a:prstGeom>
                </p:spPr>
              </p:pic>
              <p:pic>
                <p:nvPicPr>
                  <p:cNvPr id="30" name="그림 29">
                    <a:extLst>
                      <a:ext uri="{FF2B5EF4-FFF2-40B4-BE49-F238E27FC236}">
                        <a16:creationId xmlns:a16="http://schemas.microsoft.com/office/drawing/2014/main" id="{3337A815-43FC-E44D-9135-3FF852D55F8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26293" t="10064" r="26062" b="10160"/>
                  <a:stretch/>
                </p:blipFill>
                <p:spPr>
                  <a:xfrm>
                    <a:off x="8610489" y="1888585"/>
                    <a:ext cx="724276" cy="68115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3BDD12E5-F9BA-334C-A7A9-0D2074B88C83}"/>
                    </a:ext>
                  </a:extLst>
                </p:cNvPr>
                <p:cNvSpPr/>
                <p:nvPr/>
              </p:nvSpPr>
              <p:spPr>
                <a:xfrm>
                  <a:off x="6314295" y="1782151"/>
                  <a:ext cx="3184874" cy="91358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DA23023-312A-B34B-B2CF-95AB81D21FA3}"/>
                  </a:ext>
                </a:extLst>
              </p:cNvPr>
              <p:cNvSpPr txBox="1"/>
              <p:nvPr/>
            </p:nvSpPr>
            <p:spPr>
              <a:xfrm>
                <a:off x="6433989" y="1367989"/>
                <a:ext cx="2153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App Service Cluster`s</a:t>
                </a:r>
                <a:endParaRPr kumimoji="1" lang="ko-KR" altLang="en-US" dirty="0"/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46302DE-DD3A-1B48-ABDB-5DDD32F5D163}"/>
                </a:ext>
              </a:extLst>
            </p:cNvPr>
            <p:cNvSpPr/>
            <p:nvPr/>
          </p:nvSpPr>
          <p:spPr>
            <a:xfrm>
              <a:off x="7226618" y="3698861"/>
              <a:ext cx="4510997" cy="39983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0C42D968-5ADA-4D4D-A382-6E6B2D82E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59781" y="7464461"/>
              <a:ext cx="465513" cy="465513"/>
            </a:xfrm>
            <a:prstGeom prst="rect">
              <a:avLst/>
            </a:prstGeom>
          </p:spPr>
        </p:pic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3C4E4EF-01CC-E347-994E-6605E3B2026E}"/>
                </a:ext>
              </a:extLst>
            </p:cNvPr>
            <p:cNvGrpSpPr/>
            <p:nvPr/>
          </p:nvGrpSpPr>
          <p:grpSpPr>
            <a:xfrm>
              <a:off x="8890515" y="3801589"/>
              <a:ext cx="2479514" cy="1522516"/>
              <a:chOff x="8672710" y="2957466"/>
              <a:chExt cx="2479514" cy="1522516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3F57BB1-C1A4-A945-B872-8F5686137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82891" y="4110649"/>
                <a:ext cx="369333" cy="369333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A9E4A21-3E1A-904F-B735-056CBCBB4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5937" y="3126723"/>
                <a:ext cx="820161" cy="355053"/>
              </a:xfrm>
              <a:prstGeom prst="rect">
                <a:avLst/>
              </a:prstGeom>
            </p:spPr>
          </p:pic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ECC9C12-8F5C-BC4A-BC52-BFE2D41A148A}"/>
                  </a:ext>
                </a:extLst>
              </p:cNvPr>
              <p:cNvSpPr/>
              <p:nvPr/>
            </p:nvSpPr>
            <p:spPr>
              <a:xfrm>
                <a:off x="8755828" y="3548011"/>
                <a:ext cx="1080270" cy="2754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APP</a:t>
                </a:r>
                <a:endParaRPr kumimoji="1"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0094ABF-7664-D34E-B4D2-01029ABA5793}"/>
                  </a:ext>
                </a:extLst>
              </p:cNvPr>
              <p:cNvSpPr/>
              <p:nvPr/>
            </p:nvSpPr>
            <p:spPr>
              <a:xfrm>
                <a:off x="8908228" y="3700411"/>
                <a:ext cx="1080270" cy="2754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APP</a:t>
                </a:r>
                <a:endParaRPr kumimoji="1"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36A975C-5012-A741-B83C-7BAEBDE38E90}"/>
                  </a:ext>
                </a:extLst>
              </p:cNvPr>
              <p:cNvSpPr/>
              <p:nvPr/>
            </p:nvSpPr>
            <p:spPr>
              <a:xfrm>
                <a:off x="9060628" y="3852811"/>
                <a:ext cx="1080270" cy="2754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APP</a:t>
                </a:r>
                <a:endParaRPr kumimoji="1"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E1B8CF7-5BC4-C74B-889F-362B3F7A5885}"/>
                  </a:ext>
                </a:extLst>
              </p:cNvPr>
              <p:cNvSpPr/>
              <p:nvPr/>
            </p:nvSpPr>
            <p:spPr>
              <a:xfrm>
                <a:off x="9213028" y="4005211"/>
                <a:ext cx="1080270" cy="2754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APP</a:t>
                </a:r>
                <a:endParaRPr kumimoji="1" lang="ko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5EFEF6A-9821-3F4B-8EF5-75D629787517}"/>
                  </a:ext>
                </a:extLst>
              </p:cNvPr>
              <p:cNvSpPr/>
              <p:nvPr/>
            </p:nvSpPr>
            <p:spPr>
              <a:xfrm>
                <a:off x="9365428" y="4157611"/>
                <a:ext cx="1080270" cy="27541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/>
                  <a:t>APP</a:t>
                </a:r>
                <a:endParaRPr kumimoji="1" lang="ko-KR" altLang="en-US" dirty="0"/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4F01CE9D-E7B1-D847-9390-575D046A1271}"/>
                  </a:ext>
                </a:extLst>
              </p:cNvPr>
              <p:cNvCxnSpPr>
                <a:stCxn id="32" idx="1"/>
                <a:endCxn id="48" idx="3"/>
              </p:cNvCxnSpPr>
              <p:nvPr/>
            </p:nvCxnSpPr>
            <p:spPr>
              <a:xfrm flipH="1">
                <a:off x="10445698" y="4295316"/>
                <a:ext cx="337193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A3B270C-74B5-9144-86E0-AE62DD52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6244" y="3167001"/>
                <a:ext cx="285350" cy="28535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0D49FD6-41CE-D14E-AC81-8B1914D6991B}"/>
                  </a:ext>
                </a:extLst>
              </p:cNvPr>
              <p:cNvSpPr txBox="1"/>
              <p:nvPr/>
            </p:nvSpPr>
            <p:spPr>
              <a:xfrm>
                <a:off x="8672710" y="2957466"/>
                <a:ext cx="7889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000" dirty="0"/>
                  <a:t>App Cluster</a:t>
                </a:r>
                <a:endParaRPr kumimoji="1" lang="ko-KR" altLang="en-US" sz="1000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09C9B66E-7B6A-274F-A47A-964995D256A2}"/>
                </a:ext>
              </a:extLst>
            </p:cNvPr>
            <p:cNvGrpSpPr/>
            <p:nvPr/>
          </p:nvGrpSpPr>
          <p:grpSpPr>
            <a:xfrm>
              <a:off x="6835998" y="4791785"/>
              <a:ext cx="4482885" cy="2721625"/>
              <a:chOff x="6618193" y="3947662"/>
              <a:chExt cx="4482885" cy="2721625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D7727B0C-B6EA-264E-8428-B99B96126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8193" y="3947662"/>
                <a:ext cx="807035" cy="807035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BA37A08-9BEC-CE47-9C16-A179B3C84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2250" y="6170479"/>
                <a:ext cx="559377" cy="498808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F2B9726E-0341-8846-BEED-E284F493E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68998" y="5412100"/>
                <a:ext cx="1345883" cy="389984"/>
              </a:xfrm>
              <a:prstGeom prst="rect">
                <a:avLst/>
              </a:prstGeom>
            </p:spPr>
          </p:pic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4E718DF-75A5-D045-A4A0-6FDB24717537}"/>
                  </a:ext>
                </a:extLst>
              </p:cNvPr>
              <p:cNvGrpSpPr/>
              <p:nvPr/>
            </p:nvGrpSpPr>
            <p:grpSpPr>
              <a:xfrm>
                <a:off x="9716675" y="5491270"/>
                <a:ext cx="1384403" cy="329080"/>
                <a:chOff x="9767821" y="4759189"/>
                <a:chExt cx="1967134" cy="448613"/>
              </a:xfrm>
            </p:grpSpPr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750DC23B-AD5D-0143-A032-08FE6C2558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24284" b="26059"/>
                <a:stretch/>
              </p:blipFill>
              <p:spPr>
                <a:xfrm>
                  <a:off x="10339675" y="4759189"/>
                  <a:ext cx="1395280" cy="448613"/>
                </a:xfrm>
                <a:prstGeom prst="rect">
                  <a:avLst/>
                </a:prstGeom>
              </p:spPr>
            </p:pic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847893C4-AAD8-3D41-A3C8-28B451EBE2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l="10180" t="23110" r="11168" b="21428"/>
                <a:stretch/>
              </p:blipFill>
              <p:spPr>
                <a:xfrm>
                  <a:off x="9767821" y="4812518"/>
                  <a:ext cx="559378" cy="394447"/>
                </a:xfrm>
                <a:prstGeom prst="rect">
                  <a:avLst/>
                </a:prstGeom>
              </p:spPr>
            </p:pic>
          </p:grpSp>
          <p:cxnSp>
            <p:nvCxnSpPr>
              <p:cNvPr id="62" name="꺾인 연결선[E] 61">
                <a:extLst>
                  <a:ext uri="{FF2B5EF4-FFF2-40B4-BE49-F238E27FC236}">
                    <a16:creationId xmlns:a16="http://schemas.microsoft.com/office/drawing/2014/main" id="{227B4423-F1E0-1D44-A102-3A217F0EAA59}"/>
                  </a:ext>
                </a:extLst>
              </p:cNvPr>
              <p:cNvCxnSpPr>
                <a:stCxn id="24" idx="3"/>
                <a:endCxn id="42" idx="0"/>
              </p:cNvCxnSpPr>
              <p:nvPr/>
            </p:nvCxnSpPr>
            <p:spPr>
              <a:xfrm>
                <a:off x="7425228" y="4351180"/>
                <a:ext cx="916712" cy="1060920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3D3477F1-386D-D042-A1C2-409C3A18A170}"/>
                  </a:ext>
                </a:extLst>
              </p:cNvPr>
              <p:cNvCxnSpPr>
                <a:stCxn id="42" idx="2"/>
                <a:endCxn id="40" idx="0"/>
              </p:cNvCxnSpPr>
              <p:nvPr/>
            </p:nvCxnSpPr>
            <p:spPr>
              <a:xfrm flipH="1">
                <a:off x="8341939" y="5802084"/>
                <a:ext cx="1" cy="36839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꺾인 연결선[E] 72">
                <a:extLst>
                  <a:ext uri="{FF2B5EF4-FFF2-40B4-BE49-F238E27FC236}">
                    <a16:creationId xmlns:a16="http://schemas.microsoft.com/office/drawing/2014/main" id="{4224A8F0-C2AD-F349-87D5-C74870E6C4D9}"/>
                  </a:ext>
                </a:extLst>
              </p:cNvPr>
              <p:cNvCxnSpPr>
                <a:stCxn id="48" idx="2"/>
                <a:endCxn id="42" idx="0"/>
              </p:cNvCxnSpPr>
              <p:nvPr/>
            </p:nvCxnSpPr>
            <p:spPr>
              <a:xfrm rot="5400000">
                <a:off x="8634213" y="4140750"/>
                <a:ext cx="979078" cy="156362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535ECCE4-B256-C640-9E21-137C78263EF8}"/>
                  </a:ext>
                </a:extLst>
              </p:cNvPr>
              <p:cNvCxnSpPr>
                <a:cxnSpLocks/>
                <a:stCxn id="48" idx="2"/>
                <a:endCxn id="56" idx="0"/>
              </p:cNvCxnSpPr>
              <p:nvPr/>
            </p:nvCxnSpPr>
            <p:spPr>
              <a:xfrm>
                <a:off x="9905563" y="4433022"/>
                <a:ext cx="7948" cy="10973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꺾인 연결선[E] 81">
                <a:extLst>
                  <a:ext uri="{FF2B5EF4-FFF2-40B4-BE49-F238E27FC236}">
                    <a16:creationId xmlns:a16="http://schemas.microsoft.com/office/drawing/2014/main" id="{B3544B75-7314-B74F-969C-AA81962A43C8}"/>
                  </a:ext>
                </a:extLst>
              </p:cNvPr>
              <p:cNvCxnSpPr>
                <a:stCxn id="24" idx="3"/>
                <a:endCxn id="46" idx="1"/>
              </p:cNvCxnSpPr>
              <p:nvPr/>
            </p:nvCxnSpPr>
            <p:spPr>
              <a:xfrm flipV="1">
                <a:off x="7425228" y="3990517"/>
                <a:ext cx="1635400" cy="360663"/>
              </a:xfrm>
              <a:prstGeom prst="bentConnector3">
                <a:avLst>
                  <a:gd name="adj1" fmla="val 56290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0C33B95-B2FF-124D-8D45-69E6CA37F6B7}"/>
                </a:ext>
              </a:extLst>
            </p:cNvPr>
            <p:cNvSpPr txBox="1"/>
            <p:nvPr/>
          </p:nvSpPr>
          <p:spPr>
            <a:xfrm>
              <a:off x="7384028" y="3283896"/>
              <a:ext cx="2153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App Service Cluster`s</a:t>
              </a:r>
              <a:endParaRPr kumimoji="1"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E62BD95-F377-DA4C-91ED-B4A7680B32EE}"/>
                </a:ext>
              </a:extLst>
            </p:cNvPr>
            <p:cNvSpPr txBox="1"/>
            <p:nvPr/>
          </p:nvSpPr>
          <p:spPr>
            <a:xfrm>
              <a:off x="10758565" y="7464461"/>
              <a:ext cx="7152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" dirty="0"/>
                <a:t>Cluster - n</a:t>
              </a:r>
              <a:endParaRPr kumimoji="1" lang="ko-KR" altLang="en-US" sz="1000" dirty="0"/>
            </a:p>
          </p:txBody>
        </p:sp>
      </p:grp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FD483FC5-6BA6-014C-BF1F-8D3260A8C3C0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 flipV="1">
            <a:off x="5218018" y="2626582"/>
            <a:ext cx="2006433" cy="596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꺾인 연결선[E] 119">
            <a:extLst>
              <a:ext uri="{FF2B5EF4-FFF2-40B4-BE49-F238E27FC236}">
                <a16:creationId xmlns:a16="http://schemas.microsoft.com/office/drawing/2014/main" id="{057C8711-EFE8-EB40-9AB9-7C7250C0D575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5218018" y="3223300"/>
            <a:ext cx="1617980" cy="1972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7E953BD-5E0B-4947-825C-D830CBD30955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2716254" y="5194469"/>
            <a:ext cx="4119744" cy="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1B5F51C-F8A7-5C46-BB96-0AE17E570BC4}"/>
              </a:ext>
            </a:extLst>
          </p:cNvPr>
          <p:cNvSpPr txBox="1"/>
          <p:nvPr/>
        </p:nvSpPr>
        <p:spPr>
          <a:xfrm>
            <a:off x="6339667" y="2992467"/>
            <a:ext cx="62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Cluster</a:t>
            </a:r>
          </a:p>
          <a:p>
            <a:r>
              <a:rPr kumimoji="1" lang="en-US" altLang="ko-KR" sz="1200" dirty="0"/>
              <a:t>Deploy</a:t>
            </a:r>
            <a:endParaRPr kumimoji="1" lang="ko-KR" altLang="en-US" sz="1200" dirty="0"/>
          </a:p>
        </p:txBody>
      </p: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09826FEA-A176-CF49-BC63-C79A3D349F3C}"/>
              </a:ext>
            </a:extLst>
          </p:cNvPr>
          <p:cNvCxnSpPr>
            <a:stCxn id="127" idx="2"/>
            <a:endCxn id="11" idx="1"/>
          </p:cNvCxnSpPr>
          <p:nvPr/>
        </p:nvCxnSpPr>
        <p:spPr>
          <a:xfrm rot="16200000" flipH="1">
            <a:off x="958801" y="4244052"/>
            <a:ext cx="1057326" cy="8435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3D579CB-7EAD-1344-8C97-3DEB4F345D38}"/>
              </a:ext>
            </a:extLst>
          </p:cNvPr>
          <p:cNvGrpSpPr/>
          <p:nvPr/>
        </p:nvGrpSpPr>
        <p:grpSpPr>
          <a:xfrm>
            <a:off x="441685" y="2828741"/>
            <a:ext cx="1248049" cy="1308402"/>
            <a:chOff x="441685" y="2828741"/>
            <a:chExt cx="1248049" cy="1308402"/>
          </a:xfrm>
        </p:grpSpPr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83AFBE9C-B37B-9241-BFBF-E3673A4F5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1445" t="23242" r="11361" b="15886"/>
            <a:stretch/>
          </p:blipFill>
          <p:spPr>
            <a:xfrm>
              <a:off x="441685" y="3152975"/>
              <a:ext cx="1248049" cy="984168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63117FA-B59A-7D4C-93F3-8022EBD17A3D}"/>
                </a:ext>
              </a:extLst>
            </p:cNvPr>
            <p:cNvSpPr txBox="1"/>
            <p:nvPr/>
          </p:nvSpPr>
          <p:spPr>
            <a:xfrm>
              <a:off x="769794" y="2828741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user</a:t>
              </a:r>
              <a:endParaRPr kumimoji="1" lang="ko-KR" altLang="en-US" dirty="0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CDF2139-A891-A948-839C-B8EB95DAE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9218" y="4790951"/>
            <a:ext cx="807036" cy="8070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9885494-7CDB-924D-A3A9-6F756343DA0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810" t="26147" r="4288" b="22649"/>
          <a:stretch/>
        </p:blipFill>
        <p:spPr>
          <a:xfrm>
            <a:off x="3315098" y="6085106"/>
            <a:ext cx="1481368" cy="3540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CCFA414-821D-D84B-81A7-27B783A3B4D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7644" t="20017" r="7654" b="20594"/>
          <a:stretch/>
        </p:blipFill>
        <p:spPr>
          <a:xfrm>
            <a:off x="3419880" y="5490650"/>
            <a:ext cx="1272692" cy="4030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0876962-995C-4548-AA7E-D26A71FF67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5362" y="6624794"/>
            <a:ext cx="560839" cy="495060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85E5C1E-40BE-AE4C-9F92-3A39C9D69AF1}"/>
              </a:ext>
            </a:extLst>
          </p:cNvPr>
          <p:cNvCxnSpPr>
            <a:stCxn id="17" idx="0"/>
            <a:endCxn id="13" idx="2"/>
          </p:cNvCxnSpPr>
          <p:nvPr/>
        </p:nvCxnSpPr>
        <p:spPr>
          <a:xfrm flipV="1">
            <a:off x="4055782" y="6439113"/>
            <a:ext cx="0" cy="185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B26AFFB-592E-AA4D-8127-1FC11B3B1BCE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4055782" y="5893677"/>
            <a:ext cx="444" cy="191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B98FB83-E1DA-F24E-9169-0E4F55D96827}"/>
              </a:ext>
            </a:extLst>
          </p:cNvPr>
          <p:cNvSpPr/>
          <p:nvPr/>
        </p:nvSpPr>
        <p:spPr>
          <a:xfrm>
            <a:off x="3181314" y="5324105"/>
            <a:ext cx="1797219" cy="2003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7519FFA-F98E-7E4A-B509-03D70CEAD362}"/>
              </a:ext>
            </a:extLst>
          </p:cNvPr>
          <p:cNvGrpSpPr/>
          <p:nvPr/>
        </p:nvGrpSpPr>
        <p:grpSpPr>
          <a:xfrm>
            <a:off x="2359812" y="1096170"/>
            <a:ext cx="3309777" cy="6452973"/>
            <a:chOff x="2406542" y="2334646"/>
            <a:chExt cx="3309777" cy="57101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FFD94D-567F-CA4C-B5F7-7C5822318CA4}"/>
                </a:ext>
              </a:extLst>
            </p:cNvPr>
            <p:cNvSpPr txBox="1"/>
            <p:nvPr/>
          </p:nvSpPr>
          <p:spPr>
            <a:xfrm>
              <a:off x="2579292" y="2334646"/>
              <a:ext cx="1817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Control plane k8s</a:t>
              </a:r>
              <a:endParaRPr kumimoji="1" lang="ko-KR" altLang="en-US" dirty="0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C08D171-59BB-4745-BF8D-FFCD2897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88218" y="2413957"/>
              <a:ext cx="961621" cy="206725"/>
            </a:xfrm>
            <a:prstGeom prst="rect">
              <a:avLst/>
            </a:prstGeom>
          </p:spPr>
        </p:pic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F32FAB9-E16C-B549-B2E5-5AF09F26D88E}"/>
                </a:ext>
              </a:extLst>
            </p:cNvPr>
            <p:cNvSpPr/>
            <p:nvPr/>
          </p:nvSpPr>
          <p:spPr>
            <a:xfrm>
              <a:off x="2406542" y="2703978"/>
              <a:ext cx="3309777" cy="5340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C2E5DE65-D481-7047-917D-68500CE1F0FC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5400000">
            <a:off x="3786752" y="4952296"/>
            <a:ext cx="807829" cy="26887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AC3BBF-9804-6740-8937-D3ABFAEF489B}"/>
              </a:ext>
            </a:extLst>
          </p:cNvPr>
          <p:cNvSpPr txBox="1"/>
          <p:nvPr/>
        </p:nvSpPr>
        <p:spPr>
          <a:xfrm>
            <a:off x="3437764" y="3038634"/>
            <a:ext cx="1780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Deploy Pipeline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D034B-5492-6F4C-A6DB-8A28FF57ED2C}"/>
              </a:ext>
            </a:extLst>
          </p:cNvPr>
          <p:cNvSpPr txBox="1"/>
          <p:nvPr/>
        </p:nvSpPr>
        <p:spPr>
          <a:xfrm>
            <a:off x="3438993" y="3672205"/>
            <a:ext cx="177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Web Terminal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B08B-50A1-C742-A188-38A5F09D9C16}"/>
              </a:ext>
            </a:extLst>
          </p:cNvPr>
          <p:cNvSpPr txBox="1"/>
          <p:nvPr/>
        </p:nvSpPr>
        <p:spPr>
          <a:xfrm>
            <a:off x="3437764" y="4313489"/>
            <a:ext cx="177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Monitoring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869CD-E05B-614D-84C8-E6E0F87ED9BC}"/>
              </a:ext>
            </a:extLst>
          </p:cNvPr>
          <p:cNvSpPr txBox="1"/>
          <p:nvPr/>
        </p:nvSpPr>
        <p:spPr>
          <a:xfrm>
            <a:off x="3088697" y="1709818"/>
            <a:ext cx="19688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Custom Dashboard</a:t>
            </a:r>
            <a:endParaRPr kumimoji="1" lang="ko-KR" altLang="en-US" dirty="0"/>
          </a:p>
        </p:txBody>
      </p: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C07D2CE8-4D4F-B34F-9D0A-B5702B6C90E8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4194993" y="3539308"/>
            <a:ext cx="264239" cy="15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E6918D1-35F7-374A-8023-D489CABAC19D}"/>
              </a:ext>
            </a:extLst>
          </p:cNvPr>
          <p:cNvSpPr/>
          <p:nvPr/>
        </p:nvSpPr>
        <p:spPr>
          <a:xfrm>
            <a:off x="3006345" y="2136674"/>
            <a:ext cx="2401005" cy="2833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3F82F683-674B-8643-B760-262FD5AC5798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3830" t="23620" r="27123" b="27074"/>
          <a:stretch/>
        </p:blipFill>
        <p:spPr>
          <a:xfrm>
            <a:off x="4947546" y="3890313"/>
            <a:ext cx="407632" cy="3113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4C810D-342C-1D4E-AB0E-B70FBE642AB1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26936" b="26101"/>
          <a:stretch/>
        </p:blipFill>
        <p:spPr>
          <a:xfrm>
            <a:off x="3528347" y="2437952"/>
            <a:ext cx="1456052" cy="512857"/>
          </a:xfrm>
          <a:prstGeom prst="rect">
            <a:avLst/>
          </a:prstGeom>
        </p:spPr>
      </p:pic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B1BC3171-7F72-154B-B4DF-00346A67D35E}"/>
              </a:ext>
            </a:extLst>
          </p:cNvPr>
          <p:cNvCxnSpPr>
            <a:stCxn id="54" idx="2"/>
            <a:endCxn id="13" idx="3"/>
          </p:cNvCxnSpPr>
          <p:nvPr/>
        </p:nvCxnSpPr>
        <p:spPr>
          <a:xfrm rot="5400000" flipH="1">
            <a:off x="7611005" y="3447571"/>
            <a:ext cx="402363" cy="6031442"/>
          </a:xfrm>
          <a:prstGeom prst="bentConnector4">
            <a:avLst>
              <a:gd name="adj1" fmla="val -347864"/>
              <a:gd name="adj2" fmla="val 75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0DB5FD8A-547B-EA43-974D-EB21B1C956A2}"/>
              </a:ext>
            </a:extLst>
          </p:cNvPr>
          <p:cNvGrpSpPr/>
          <p:nvPr/>
        </p:nvGrpSpPr>
        <p:grpSpPr>
          <a:xfrm>
            <a:off x="382288" y="546110"/>
            <a:ext cx="11490503" cy="8023890"/>
            <a:chOff x="382288" y="558636"/>
            <a:chExt cx="11490503" cy="8023890"/>
          </a:xfrm>
        </p:grpSpPr>
        <p:cxnSp>
          <p:nvCxnSpPr>
            <p:cNvPr id="252" name="꺾인 연결선[E] 251">
              <a:extLst>
                <a:ext uri="{FF2B5EF4-FFF2-40B4-BE49-F238E27FC236}">
                  <a16:creationId xmlns:a16="http://schemas.microsoft.com/office/drawing/2014/main" id="{27DF1088-8185-614C-AFEA-49C0FF1878CB}"/>
                </a:ext>
              </a:extLst>
            </p:cNvPr>
            <p:cNvCxnSpPr>
              <a:cxnSpLocks/>
              <a:stCxn id="383" idx="3"/>
              <a:endCxn id="214" idx="3"/>
            </p:cNvCxnSpPr>
            <p:nvPr/>
          </p:nvCxnSpPr>
          <p:spPr>
            <a:xfrm flipV="1">
              <a:off x="7120284" y="2699152"/>
              <a:ext cx="2122378" cy="3994780"/>
            </a:xfrm>
            <a:prstGeom prst="bentConnector3">
              <a:avLst>
                <a:gd name="adj1" fmla="val 11077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꺾인 연결선[E] 283">
              <a:extLst>
                <a:ext uri="{FF2B5EF4-FFF2-40B4-BE49-F238E27FC236}">
                  <a16:creationId xmlns:a16="http://schemas.microsoft.com/office/drawing/2014/main" id="{C8943E4A-44F0-E14C-A934-F03DFA80B168}"/>
                </a:ext>
              </a:extLst>
            </p:cNvPr>
            <p:cNvCxnSpPr>
              <a:cxnSpLocks/>
              <a:stCxn id="214" idx="3"/>
              <a:endCxn id="37" idx="0"/>
            </p:cNvCxnSpPr>
            <p:nvPr/>
          </p:nvCxnSpPr>
          <p:spPr>
            <a:xfrm flipH="1">
              <a:off x="3138476" y="2699152"/>
              <a:ext cx="6104186" cy="2220428"/>
            </a:xfrm>
            <a:prstGeom prst="bentConnector4">
              <a:avLst>
                <a:gd name="adj1" fmla="val -9696"/>
                <a:gd name="adj2" fmla="val 88696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4A451F69-E7F2-1B4B-A415-1C5D6AEFB4E0}"/>
                </a:ext>
              </a:extLst>
            </p:cNvPr>
            <p:cNvGrpSpPr/>
            <p:nvPr/>
          </p:nvGrpSpPr>
          <p:grpSpPr>
            <a:xfrm>
              <a:off x="10315949" y="558636"/>
              <a:ext cx="1248049" cy="1308402"/>
              <a:chOff x="441685" y="2828741"/>
              <a:chExt cx="1248049" cy="1308402"/>
            </a:xfrm>
          </p:grpSpPr>
          <p:pic>
            <p:nvPicPr>
              <p:cNvPr id="329" name="그림 328">
                <a:extLst>
                  <a:ext uri="{FF2B5EF4-FFF2-40B4-BE49-F238E27FC236}">
                    <a16:creationId xmlns:a16="http://schemas.microsoft.com/office/drawing/2014/main" id="{9DE61111-17B4-6942-A975-509B4BE0DF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1445" t="23242" r="11361" b="15886"/>
              <a:stretch/>
            </p:blipFill>
            <p:spPr>
              <a:xfrm>
                <a:off x="441685" y="3152975"/>
                <a:ext cx="1248049" cy="984168"/>
              </a:xfrm>
              <a:prstGeom prst="rect">
                <a:avLst/>
              </a:prstGeom>
            </p:spPr>
          </p:pic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1F1CE74-C5D9-D84E-B61B-9B072282D4C7}"/>
                  </a:ext>
                </a:extLst>
              </p:cNvPr>
              <p:cNvSpPr txBox="1"/>
              <p:nvPr/>
            </p:nvSpPr>
            <p:spPr>
              <a:xfrm>
                <a:off x="769794" y="2828741"/>
                <a:ext cx="59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user</a:t>
                </a:r>
                <a:endParaRPr kumimoji="1" lang="ko-KR" altLang="en-US" dirty="0"/>
              </a:p>
            </p:txBody>
          </p:sp>
        </p:grp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488BF29B-D1AF-AE4F-9CEE-543B9793ECDC}"/>
                </a:ext>
              </a:extLst>
            </p:cNvPr>
            <p:cNvGrpSpPr/>
            <p:nvPr/>
          </p:nvGrpSpPr>
          <p:grpSpPr>
            <a:xfrm>
              <a:off x="382288" y="852601"/>
              <a:ext cx="8860374" cy="3452584"/>
              <a:chOff x="382288" y="852601"/>
              <a:chExt cx="8860374" cy="345258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7C9AB5-C3E4-4E46-9D2C-5073051EE8E7}"/>
                  </a:ext>
                </a:extLst>
              </p:cNvPr>
              <p:cNvSpPr txBox="1"/>
              <p:nvPr/>
            </p:nvSpPr>
            <p:spPr>
              <a:xfrm>
                <a:off x="1026532" y="893518"/>
                <a:ext cx="1850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Control Container</a:t>
                </a:r>
                <a:endParaRPr kumimoji="1"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08A693C-B5B4-C242-9447-0FEDF230EE6B}"/>
                  </a:ext>
                </a:extLst>
              </p:cNvPr>
              <p:cNvSpPr/>
              <p:nvPr/>
            </p:nvSpPr>
            <p:spPr>
              <a:xfrm>
                <a:off x="776887" y="1230785"/>
                <a:ext cx="8087511" cy="307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C2F697B9-AD1C-8346-AE6C-958990792A47}"/>
                  </a:ext>
                </a:extLst>
              </p:cNvPr>
              <p:cNvGrpSpPr/>
              <p:nvPr/>
            </p:nvGrpSpPr>
            <p:grpSpPr>
              <a:xfrm>
                <a:off x="2498782" y="1418477"/>
                <a:ext cx="3725110" cy="2492293"/>
                <a:chOff x="821770" y="1356140"/>
                <a:chExt cx="3725110" cy="2492293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94DD0A-256A-DE4B-8F40-64B11B3460CC}"/>
                    </a:ext>
                  </a:extLst>
                </p:cNvPr>
                <p:cNvSpPr txBox="1"/>
                <p:nvPr/>
              </p:nvSpPr>
              <p:spPr>
                <a:xfrm>
                  <a:off x="933783" y="1356140"/>
                  <a:ext cx="196887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Custom Dashboard</a:t>
                  </a:r>
                  <a:endParaRPr kumimoji="1" lang="ko-KR" altLang="en-US" dirty="0"/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392B65DE-15C0-4842-8000-83CE2D7D5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1770" y="1651368"/>
                  <a:ext cx="3725110" cy="2197065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6F487C0D-2FF7-B840-878B-5A84344DC62F}"/>
                    </a:ext>
                  </a:extLst>
                </p:cNvPr>
                <p:cNvSpPr/>
                <p:nvPr/>
              </p:nvSpPr>
              <p:spPr>
                <a:xfrm>
                  <a:off x="982191" y="1922129"/>
                  <a:ext cx="3376863" cy="17174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83ADF81-EC45-7C45-8CD8-D5E5A0FC67B1}"/>
                    </a:ext>
                  </a:extLst>
                </p:cNvPr>
                <p:cNvSpPr/>
                <p:nvPr/>
              </p:nvSpPr>
              <p:spPr>
                <a:xfrm>
                  <a:off x="1026532" y="1936782"/>
                  <a:ext cx="3268356" cy="2105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100" dirty="0">
                      <a:solidFill>
                        <a:schemeClr val="tx1"/>
                      </a:solidFill>
                    </a:rPr>
                    <a:t>Dashboard Tab</a:t>
                  </a:r>
                  <a:endParaRPr kumimoji="1"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8057977-36E5-0346-9CBA-8CB809C29124}"/>
                    </a:ext>
                  </a:extLst>
                </p:cNvPr>
                <p:cNvSpPr/>
                <p:nvPr/>
              </p:nvSpPr>
              <p:spPr>
                <a:xfrm>
                  <a:off x="1026533" y="2189522"/>
                  <a:ext cx="3268356" cy="13858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47C09E-6774-CE49-95EC-7BB86F4C8363}"/>
                    </a:ext>
                  </a:extLst>
                </p:cNvPr>
                <p:cNvSpPr txBox="1"/>
                <p:nvPr/>
              </p:nvSpPr>
              <p:spPr>
                <a:xfrm>
                  <a:off x="2107434" y="2686113"/>
                  <a:ext cx="14421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2000" dirty="0"/>
                    <a:t>Contents</a:t>
                  </a:r>
                  <a:endParaRPr kumimoji="1" lang="ko-KR" altLang="en-US" sz="2000" dirty="0"/>
                </a:p>
              </p:txBody>
            </p:sp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6510207-C8E4-3845-A622-9D833A44D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644" t="20017" r="7654" b="20594"/>
              <a:stretch/>
            </p:blipFill>
            <p:spPr>
              <a:xfrm>
                <a:off x="1077751" y="2111609"/>
                <a:ext cx="1154791" cy="365691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004352E-52EE-5449-84DB-DE65510BA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688" y="2929396"/>
                <a:ext cx="1270362" cy="308624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605404E-8A28-8643-A5C5-4D3265268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4810" t="26147" r="4288" b="22649"/>
              <a:stretch/>
            </p:blipFill>
            <p:spPr>
              <a:xfrm>
                <a:off x="984311" y="2826735"/>
                <a:ext cx="1346698" cy="321825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1AB679A-34A9-1D42-99FA-DBA8B0575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7982" y="3471030"/>
                <a:ext cx="560839" cy="495060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E9D52589-8FF2-3C4A-8122-BC69D9E21D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26936" b="26101"/>
              <a:stretch/>
            </p:blipFill>
            <p:spPr>
              <a:xfrm>
                <a:off x="6541382" y="1773573"/>
                <a:ext cx="1154791" cy="406746"/>
              </a:xfrm>
              <a:prstGeom prst="rect">
                <a:avLst/>
              </a:prstGeom>
            </p:spPr>
          </p:pic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8650D781-4EFA-9249-BAE6-B3C0F3DE2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>
                            <a14:foregroundMark x1="26837" y1="42620" x2="26837" y2="42620"/>
                            <a14:foregroundMark x1="23243" y1="42620" x2="23243" y2="42620"/>
                            <a14:foregroundMark x1="23243" y1="37269" x2="23243" y2="37269"/>
                            <a14:foregroundMark x1="23243" y1="28782" x2="23243" y2="28782"/>
                            <a14:foregroundMark x1="20847" y1="35978" x2="20847" y2="35978"/>
                            <a14:foregroundMark x1="20367" y1="41513" x2="20367" y2="41513"/>
                            <a14:foregroundMark x1="16613" y1="35978" x2="16613" y2="35978"/>
                            <a14:foregroundMark x1="16374" y1="42066" x2="16374" y2="42066"/>
                            <a14:foregroundMark x1="13019" y1="42620" x2="13019" y2="42620"/>
                            <a14:foregroundMark x1="45847" y1="52952" x2="45847" y2="52952"/>
                            <a14:foregroundMark x1="54393" y1="63284" x2="54393" y2="63284"/>
                            <a14:foregroundMark x1="58626" y1="61439" x2="58626" y2="61439"/>
                            <a14:foregroundMark x1="65735" y1="61439" x2="65735" y2="61439"/>
                            <a14:foregroundMark x1="74281" y1="56642" x2="74281" y2="56642"/>
                            <a14:foregroundMark x1="82428" y1="54797" x2="82428" y2="54797"/>
                            <a14:foregroundMark x1="83067" y1="55351" x2="83067" y2="55351"/>
                            <a14:foregroundMark x1="85703" y1="64391" x2="85703" y2="64391"/>
                          </a14:backgroundRemoval>
                        </a14:imgEffect>
                      </a14:imgLayer>
                    </a14:imgProps>
                  </a:ext>
                </a:extLst>
              </a:blip>
              <a:srcRect r="61900"/>
              <a:stretch/>
            </p:blipFill>
            <p:spPr>
              <a:xfrm>
                <a:off x="382288" y="852601"/>
                <a:ext cx="698353" cy="720472"/>
              </a:xfrm>
              <a:prstGeom prst="rect">
                <a:avLst/>
              </a:prstGeom>
            </p:spPr>
          </p:pic>
          <p:pic>
            <p:nvPicPr>
              <p:cNvPr id="214" name="그림 213">
                <a:extLst>
                  <a:ext uri="{FF2B5EF4-FFF2-40B4-BE49-F238E27FC236}">
                    <a16:creationId xmlns:a16="http://schemas.microsoft.com/office/drawing/2014/main" id="{CDF3E07E-D2D1-294C-B396-ADEA049F6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0049" y="2383611"/>
                <a:ext cx="722613" cy="631081"/>
              </a:xfrm>
              <a:prstGeom prst="rect">
                <a:avLst/>
              </a:prstGeom>
            </p:spPr>
          </p:pic>
          <p:cxnSp>
            <p:nvCxnSpPr>
              <p:cNvPr id="319" name="꺾인 연결선[E] 318">
                <a:extLst>
                  <a:ext uri="{FF2B5EF4-FFF2-40B4-BE49-F238E27FC236}">
                    <a16:creationId xmlns:a16="http://schemas.microsoft.com/office/drawing/2014/main" id="{01E54D0E-27AE-1B4B-949A-815D018940F1}"/>
                  </a:ext>
                </a:extLst>
              </p:cNvPr>
              <p:cNvCxnSpPr>
                <a:stCxn id="214" idx="1"/>
                <a:endCxn id="28" idx="2"/>
              </p:cNvCxnSpPr>
              <p:nvPr/>
            </p:nvCxnSpPr>
            <p:spPr>
              <a:xfrm rot="10800000" flipV="1">
                <a:off x="1658403" y="2699152"/>
                <a:ext cx="6861647" cy="1266938"/>
              </a:xfrm>
              <a:prstGeom prst="bentConnector4">
                <a:avLst>
                  <a:gd name="adj1" fmla="val 5788"/>
                  <a:gd name="adj2" fmla="val 118044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직선 화살표 연결선 321">
                <a:extLst>
                  <a:ext uri="{FF2B5EF4-FFF2-40B4-BE49-F238E27FC236}">
                    <a16:creationId xmlns:a16="http://schemas.microsoft.com/office/drawing/2014/main" id="{DC3805EC-0CBC-6449-995B-37231B367D8B}"/>
                  </a:ext>
                </a:extLst>
              </p:cNvPr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1657660" y="3148560"/>
                <a:ext cx="742" cy="3224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직선 화살표 연결선 324">
                <a:extLst>
                  <a:ext uri="{FF2B5EF4-FFF2-40B4-BE49-F238E27FC236}">
                    <a16:creationId xmlns:a16="http://schemas.microsoft.com/office/drawing/2014/main" id="{DA239564-C05D-864F-A9DC-F243D123E1A8}"/>
                  </a:ext>
                </a:extLst>
              </p:cNvPr>
              <p:cNvCxnSpPr>
                <a:stCxn id="27" idx="0"/>
                <a:endCxn id="16" idx="2"/>
              </p:cNvCxnSpPr>
              <p:nvPr/>
            </p:nvCxnSpPr>
            <p:spPr>
              <a:xfrm flipH="1" flipV="1">
                <a:off x="1655147" y="2477300"/>
                <a:ext cx="2513" cy="349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꺾인 연결선[E] 326">
                <a:extLst>
                  <a:ext uri="{FF2B5EF4-FFF2-40B4-BE49-F238E27FC236}">
                    <a16:creationId xmlns:a16="http://schemas.microsoft.com/office/drawing/2014/main" id="{3D418F17-4A5B-FF4C-ACA3-5074E02A52D3}"/>
                  </a:ext>
                </a:extLst>
              </p:cNvPr>
              <p:cNvCxnSpPr>
                <a:stCxn id="16" idx="3"/>
                <a:endCxn id="14" idx="1"/>
              </p:cNvCxnSpPr>
              <p:nvPr/>
            </p:nvCxnSpPr>
            <p:spPr>
              <a:xfrm>
                <a:off x="2232542" y="2294455"/>
                <a:ext cx="471003" cy="65035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꺾인 연결선[E] 331">
                <a:extLst>
                  <a:ext uri="{FF2B5EF4-FFF2-40B4-BE49-F238E27FC236}">
                    <a16:creationId xmlns:a16="http://schemas.microsoft.com/office/drawing/2014/main" id="{88EA54FC-92D1-A644-A4EC-BDCF7B87CCAD}"/>
                  </a:ext>
                </a:extLst>
              </p:cNvPr>
              <p:cNvCxnSpPr>
                <a:stCxn id="214" idx="1"/>
                <a:endCxn id="17" idx="3"/>
              </p:cNvCxnSpPr>
              <p:nvPr/>
            </p:nvCxnSpPr>
            <p:spPr>
              <a:xfrm rot="10800000" flipV="1">
                <a:off x="7699051" y="2699152"/>
                <a:ext cx="820999" cy="384556"/>
              </a:xfrm>
              <a:prstGeom prst="bentConnector3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꺾인 연결선[E] 344">
                <a:extLst>
                  <a:ext uri="{FF2B5EF4-FFF2-40B4-BE49-F238E27FC236}">
                    <a16:creationId xmlns:a16="http://schemas.microsoft.com/office/drawing/2014/main" id="{B268FBEF-72B8-1D48-839C-E0FFD8DB6ED5}"/>
                  </a:ext>
                </a:extLst>
              </p:cNvPr>
              <p:cNvCxnSpPr>
                <a:stCxn id="17" idx="1"/>
                <a:endCxn id="14" idx="3"/>
              </p:cNvCxnSpPr>
              <p:nvPr/>
            </p:nvCxnSpPr>
            <p:spPr>
              <a:xfrm rot="10800000">
                <a:off x="5971902" y="2944808"/>
                <a:ext cx="456787" cy="138901"/>
              </a:xfrm>
              <a:prstGeom prst="bentConnector3">
                <a:avLst>
                  <a:gd name="adj1" fmla="val 3068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꺾인 연결선[E] 346">
                <a:extLst>
                  <a:ext uri="{FF2B5EF4-FFF2-40B4-BE49-F238E27FC236}">
                    <a16:creationId xmlns:a16="http://schemas.microsoft.com/office/drawing/2014/main" id="{A3710F66-EB46-8249-A807-F16099000208}"/>
                  </a:ext>
                </a:extLst>
              </p:cNvPr>
              <p:cNvCxnSpPr>
                <a:stCxn id="29" idx="1"/>
                <a:endCxn id="14" idx="3"/>
              </p:cNvCxnSpPr>
              <p:nvPr/>
            </p:nvCxnSpPr>
            <p:spPr>
              <a:xfrm rot="10800000" flipV="1">
                <a:off x="5971902" y="1976945"/>
                <a:ext cx="569481" cy="967861"/>
              </a:xfrm>
              <a:prstGeom prst="bentConnector3">
                <a:avLst>
                  <a:gd name="adj1" fmla="val 44366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꺾인 연결선[E] 350">
                <a:extLst>
                  <a:ext uri="{FF2B5EF4-FFF2-40B4-BE49-F238E27FC236}">
                    <a16:creationId xmlns:a16="http://schemas.microsoft.com/office/drawing/2014/main" id="{80C91876-7051-D148-9A1A-F3C361059EF1}"/>
                  </a:ext>
                </a:extLst>
              </p:cNvPr>
              <p:cNvCxnSpPr>
                <a:cxnSpLocks/>
                <a:stCxn id="214" idx="1"/>
              </p:cNvCxnSpPr>
              <p:nvPr/>
            </p:nvCxnSpPr>
            <p:spPr>
              <a:xfrm rot="10800000">
                <a:off x="7787457" y="1989528"/>
                <a:ext cx="732592" cy="709625"/>
              </a:xfrm>
              <a:prstGeom prst="bentConnector3">
                <a:avLst>
                  <a:gd name="adj1" fmla="val 55129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8089FDE0-3E97-E44C-A354-7BCB25E3D0B2}"/>
                  </a:ext>
                </a:extLst>
              </p:cNvPr>
              <p:cNvSpPr txBox="1"/>
              <p:nvPr/>
            </p:nvSpPr>
            <p:spPr>
              <a:xfrm>
                <a:off x="1930453" y="3931270"/>
                <a:ext cx="47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Data</a:t>
                </a:r>
                <a:endParaRPr kumimoji="1" lang="ko-KR" altLang="en-US" sz="1200" dirty="0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4259246-FAC6-B046-B653-027F675CA247}"/>
                  </a:ext>
                </a:extLst>
              </p:cNvPr>
              <p:cNvSpPr txBox="1"/>
              <p:nvPr/>
            </p:nvSpPr>
            <p:spPr>
              <a:xfrm>
                <a:off x="1241040" y="3176046"/>
                <a:ext cx="47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Data</a:t>
                </a:r>
                <a:endParaRPr kumimoji="1" lang="ko-KR" altLang="en-US" sz="1200" dirty="0"/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8E64759B-5BEA-4D4D-BAC4-A02288C565DB}"/>
                  </a:ext>
                </a:extLst>
              </p:cNvPr>
              <p:cNvSpPr txBox="1"/>
              <p:nvPr/>
            </p:nvSpPr>
            <p:spPr>
              <a:xfrm>
                <a:off x="1237733" y="2507343"/>
                <a:ext cx="47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Data</a:t>
                </a:r>
                <a:endParaRPr kumimoji="1" lang="ko-KR" altLang="en-US" sz="1200" dirty="0"/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B654061-919A-1E40-B331-CF60C3EBF614}"/>
                  </a:ext>
                </a:extLst>
              </p:cNvPr>
              <p:cNvSpPr txBox="1"/>
              <p:nvPr/>
            </p:nvSpPr>
            <p:spPr>
              <a:xfrm>
                <a:off x="6296926" y="2402879"/>
                <a:ext cx="860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Dashboard</a:t>
                </a:r>
                <a:endParaRPr kumimoji="1" lang="ko-KR" altLang="en-US" sz="1200" dirty="0"/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AAE52227-8848-A84B-876C-ADE2C3E0B24A}"/>
                  </a:ext>
                </a:extLst>
              </p:cNvPr>
              <p:cNvSpPr txBox="1"/>
              <p:nvPr/>
            </p:nvSpPr>
            <p:spPr>
              <a:xfrm>
                <a:off x="1758700" y="2472901"/>
                <a:ext cx="8606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Dashboard</a:t>
                </a:r>
                <a:endParaRPr kumimoji="1" lang="ko-KR" altLang="en-US" sz="1200" dirty="0"/>
              </a:p>
            </p:txBody>
          </p:sp>
          <p:cxnSp>
            <p:nvCxnSpPr>
              <p:cNvPr id="360" name="꺾인 연결선[E] 359">
                <a:extLst>
                  <a:ext uri="{FF2B5EF4-FFF2-40B4-BE49-F238E27FC236}">
                    <a16:creationId xmlns:a16="http://schemas.microsoft.com/office/drawing/2014/main" id="{F3F8AD9C-1776-CD43-823D-AA367BFBA0BE}"/>
                  </a:ext>
                </a:extLst>
              </p:cNvPr>
              <p:cNvCxnSpPr>
                <a:stCxn id="14" idx="2"/>
                <a:endCxn id="214" idx="1"/>
              </p:cNvCxnSpPr>
              <p:nvPr/>
            </p:nvCxnSpPr>
            <p:spPr>
              <a:xfrm rot="5400000" flipH="1" flipV="1">
                <a:off x="5959584" y="1077291"/>
                <a:ext cx="938603" cy="4182326"/>
              </a:xfrm>
              <a:prstGeom prst="bentConnector4">
                <a:avLst>
                  <a:gd name="adj1" fmla="val -24355"/>
                  <a:gd name="adj2" fmla="val 905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979BA3AA-90FF-B44E-A572-43ACEAD8E8C4}"/>
                  </a:ext>
                </a:extLst>
              </p:cNvPr>
              <p:cNvSpPr txBox="1"/>
              <p:nvPr/>
            </p:nvSpPr>
            <p:spPr>
              <a:xfrm>
                <a:off x="4300239" y="3646814"/>
                <a:ext cx="11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Dashboard out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CB0DF544-CBDB-254D-BA96-C0AF5474D549}"/>
                  </a:ext>
                </a:extLst>
              </p:cNvPr>
              <p:cNvSpPr txBox="1"/>
              <p:nvPr/>
            </p:nvSpPr>
            <p:spPr>
              <a:xfrm>
                <a:off x="8087027" y="1949486"/>
                <a:ext cx="785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Deploy </a:t>
                </a:r>
              </a:p>
              <a:p>
                <a:r>
                  <a:rPr kumimoji="1" lang="en-US" altLang="ko-KR" sz="1200" dirty="0"/>
                  <a:t>&amp; Control</a:t>
                </a:r>
              </a:p>
            </p:txBody>
          </p:sp>
        </p:grpSp>
        <p:cxnSp>
          <p:nvCxnSpPr>
            <p:cNvPr id="366" name="꺾인 연결선[E] 365">
              <a:extLst>
                <a:ext uri="{FF2B5EF4-FFF2-40B4-BE49-F238E27FC236}">
                  <a16:creationId xmlns:a16="http://schemas.microsoft.com/office/drawing/2014/main" id="{07FBC5D9-ED51-9D46-A957-2D797446632D}"/>
                </a:ext>
              </a:extLst>
            </p:cNvPr>
            <p:cNvCxnSpPr>
              <a:stCxn id="329" idx="2"/>
              <a:endCxn id="214" idx="3"/>
            </p:cNvCxnSpPr>
            <p:nvPr/>
          </p:nvCxnSpPr>
          <p:spPr>
            <a:xfrm rot="5400000">
              <a:off x="9675261" y="1434439"/>
              <a:ext cx="832114" cy="1697312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D0F8A9D2-62A8-D841-BAD6-08E25897895F}"/>
                </a:ext>
              </a:extLst>
            </p:cNvPr>
            <p:cNvSpPr txBox="1"/>
            <p:nvPr/>
          </p:nvSpPr>
          <p:spPr>
            <a:xfrm>
              <a:off x="9720448" y="2452668"/>
              <a:ext cx="1110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Data &amp; Control</a:t>
              </a:r>
            </a:p>
          </p:txBody>
        </p:sp>
        <p:cxnSp>
          <p:nvCxnSpPr>
            <p:cNvPr id="369" name="꺾인 연결선[E] 368">
              <a:extLst>
                <a:ext uri="{FF2B5EF4-FFF2-40B4-BE49-F238E27FC236}">
                  <a16:creationId xmlns:a16="http://schemas.microsoft.com/office/drawing/2014/main" id="{0E4C4B3A-A7AD-3C47-B652-72E1A25CA3CE}"/>
                </a:ext>
              </a:extLst>
            </p:cNvPr>
            <p:cNvCxnSpPr>
              <a:cxnSpLocks/>
              <a:stCxn id="214" idx="3"/>
              <a:endCxn id="69" idx="1"/>
            </p:cNvCxnSpPr>
            <p:nvPr/>
          </p:nvCxnSpPr>
          <p:spPr>
            <a:xfrm>
              <a:off x="9242662" y="2699152"/>
              <a:ext cx="899018" cy="3653300"/>
            </a:xfrm>
            <a:prstGeom prst="bentConnector3">
              <a:avLst>
                <a:gd name="adj1" fmla="val 6672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꺾인 연결선[E] 371">
              <a:extLst>
                <a:ext uri="{FF2B5EF4-FFF2-40B4-BE49-F238E27FC236}">
                  <a16:creationId xmlns:a16="http://schemas.microsoft.com/office/drawing/2014/main" id="{C97B039A-E46B-4347-BEBC-BD053AB59D04}"/>
                </a:ext>
              </a:extLst>
            </p:cNvPr>
            <p:cNvCxnSpPr>
              <a:stCxn id="214" idx="3"/>
              <a:endCxn id="68" idx="1"/>
            </p:cNvCxnSpPr>
            <p:nvPr/>
          </p:nvCxnSpPr>
          <p:spPr>
            <a:xfrm>
              <a:off x="9242662" y="2699152"/>
              <a:ext cx="1205065" cy="4293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꺾인 연결선[E] 373">
              <a:extLst>
                <a:ext uri="{FF2B5EF4-FFF2-40B4-BE49-F238E27FC236}">
                  <a16:creationId xmlns:a16="http://schemas.microsoft.com/office/drawing/2014/main" id="{3B503124-4167-5142-96B6-489012F3EF78}"/>
                </a:ext>
              </a:extLst>
            </p:cNvPr>
            <p:cNvCxnSpPr>
              <a:stCxn id="214" idx="3"/>
              <a:endCxn id="70" idx="1"/>
            </p:cNvCxnSpPr>
            <p:nvPr/>
          </p:nvCxnSpPr>
          <p:spPr>
            <a:xfrm>
              <a:off x="9242662" y="2699152"/>
              <a:ext cx="1199177" cy="5056546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ABFC1953-D802-6F46-A09E-59BAA56F0B1A}"/>
                </a:ext>
              </a:extLst>
            </p:cNvPr>
            <p:cNvSpPr txBox="1"/>
            <p:nvPr/>
          </p:nvSpPr>
          <p:spPr>
            <a:xfrm>
              <a:off x="9825884" y="4464223"/>
              <a:ext cx="20469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App Service Clusters</a:t>
              </a:r>
            </a:p>
            <a:p>
              <a:r>
                <a:rPr kumimoji="1" lang="en-US" altLang="ko-KR" sz="1200" dirty="0"/>
                <a:t>Deploy </a:t>
              </a:r>
            </a:p>
            <a:p>
              <a:r>
                <a:rPr kumimoji="1" lang="en-US" altLang="ko-KR" sz="1200" dirty="0"/>
                <a:t>Local Server or Cloud Vendors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5A816F4B-D9A4-6B44-86CB-FE505AFEA603}"/>
                </a:ext>
              </a:extLst>
            </p:cNvPr>
            <p:cNvSpPr txBox="1"/>
            <p:nvPr/>
          </p:nvSpPr>
          <p:spPr>
            <a:xfrm>
              <a:off x="8890887" y="6369262"/>
              <a:ext cx="4747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Data</a:t>
              </a:r>
            </a:p>
          </p:txBody>
        </p: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D4766A47-200F-5445-89E0-3220C571279C}"/>
                </a:ext>
              </a:extLst>
            </p:cNvPr>
            <p:cNvGrpSpPr/>
            <p:nvPr/>
          </p:nvGrpSpPr>
          <p:grpSpPr>
            <a:xfrm>
              <a:off x="498709" y="4642452"/>
              <a:ext cx="6621575" cy="3940074"/>
              <a:chOff x="498709" y="4642452"/>
              <a:chExt cx="6621575" cy="3940074"/>
            </a:xfrm>
          </p:grpSpPr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FF3394E4-21E8-8C4B-9F04-E26133B96A44}"/>
                  </a:ext>
                </a:extLst>
              </p:cNvPr>
              <p:cNvSpPr/>
              <p:nvPr/>
            </p:nvSpPr>
            <p:spPr>
              <a:xfrm>
                <a:off x="735197" y="4919580"/>
                <a:ext cx="6026550" cy="36629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E1A4861A-7D06-334C-9256-CB277D55CDF3}"/>
                  </a:ext>
                </a:extLst>
              </p:cNvPr>
              <p:cNvSpPr/>
              <p:nvPr/>
            </p:nvSpPr>
            <p:spPr>
              <a:xfrm>
                <a:off x="1499260" y="5681580"/>
                <a:ext cx="4802432" cy="255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FD341B7A-1F41-0748-8335-135CCCA24C27}"/>
                  </a:ext>
                </a:extLst>
              </p:cNvPr>
              <p:cNvSpPr/>
              <p:nvPr/>
            </p:nvSpPr>
            <p:spPr>
              <a:xfrm>
                <a:off x="1346860" y="5529180"/>
                <a:ext cx="4802432" cy="255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C37D5A7C-1D8B-2B40-922E-605A1532C58C}"/>
                  </a:ext>
                </a:extLst>
              </p:cNvPr>
              <p:cNvSpPr/>
              <p:nvPr/>
            </p:nvSpPr>
            <p:spPr>
              <a:xfrm>
                <a:off x="1194460" y="5376780"/>
                <a:ext cx="4802432" cy="255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2C190A85-C825-8A49-BB9A-692F488F6EE5}"/>
                  </a:ext>
                </a:extLst>
              </p:cNvPr>
              <p:cNvSpPr/>
              <p:nvPr/>
            </p:nvSpPr>
            <p:spPr>
              <a:xfrm>
                <a:off x="1042060" y="5224380"/>
                <a:ext cx="4802432" cy="255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07FC80A9-6E1B-7D4E-978F-CD557F403FD7}"/>
                  </a:ext>
                </a:extLst>
              </p:cNvPr>
              <p:cNvSpPr/>
              <p:nvPr/>
            </p:nvSpPr>
            <p:spPr>
              <a:xfrm>
                <a:off x="889660" y="5071980"/>
                <a:ext cx="4802432" cy="255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F9BF7B97-A7B8-2F4F-A9D8-AE1131761E08}"/>
                  </a:ext>
                </a:extLst>
              </p:cNvPr>
              <p:cNvSpPr/>
              <p:nvPr/>
            </p:nvSpPr>
            <p:spPr>
              <a:xfrm>
                <a:off x="737260" y="4919580"/>
                <a:ext cx="4802432" cy="25591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27ECB593-482D-1941-93C3-833E7A9FB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463" y="5788905"/>
                <a:ext cx="500862" cy="39005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0FD5839-8B19-3E49-9F6E-ACECA9181EAA}"/>
                  </a:ext>
                </a:extLst>
              </p:cNvPr>
              <p:cNvSpPr txBox="1"/>
              <p:nvPr/>
            </p:nvSpPr>
            <p:spPr>
              <a:xfrm>
                <a:off x="921710" y="4672495"/>
                <a:ext cx="15770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100" dirty="0"/>
                  <a:t>App Service Clusters</a:t>
                </a:r>
                <a:endParaRPr kumimoji="1" lang="ko-KR" altLang="en-US" sz="1100" dirty="0"/>
              </a:p>
            </p:txBody>
          </p:sp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F85FEC4A-29EC-FA41-B9AE-2FA0A6109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>
                            <a14:foregroundMark x1="26837" y1="42620" x2="26837" y2="42620"/>
                            <a14:foregroundMark x1="23243" y1="42620" x2="23243" y2="42620"/>
                            <a14:foregroundMark x1="23243" y1="37269" x2="23243" y2="37269"/>
                            <a14:foregroundMark x1="23243" y1="28782" x2="23243" y2="28782"/>
                            <a14:foregroundMark x1="20847" y1="35978" x2="20847" y2="35978"/>
                            <a14:foregroundMark x1="20367" y1="41513" x2="20367" y2="41513"/>
                            <a14:foregroundMark x1="16613" y1="35978" x2="16613" y2="35978"/>
                            <a14:foregroundMark x1="16374" y1="42066" x2="16374" y2="42066"/>
                            <a14:foregroundMark x1="13019" y1="42620" x2="13019" y2="42620"/>
                            <a14:foregroundMark x1="45847" y1="52952" x2="45847" y2="52952"/>
                            <a14:foregroundMark x1="54393" y1="63284" x2="54393" y2="63284"/>
                            <a14:foregroundMark x1="58626" y1="61439" x2="58626" y2="61439"/>
                            <a14:foregroundMark x1="65735" y1="61439" x2="65735" y2="61439"/>
                            <a14:foregroundMark x1="74281" y1="56642" x2="74281" y2="56642"/>
                            <a14:foregroundMark x1="82428" y1="54797" x2="82428" y2="54797"/>
                            <a14:foregroundMark x1="83067" y1="55351" x2="83067" y2="55351"/>
                            <a14:foregroundMark x1="85703" y1="64391" x2="85703" y2="6439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22139" y="5079654"/>
                <a:ext cx="962552" cy="378346"/>
              </a:xfrm>
              <a:prstGeom prst="rect">
                <a:avLst/>
              </a:prstGeom>
            </p:spPr>
          </p:pic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CD4D4B85-F147-934B-A8F2-F569A2063B2A}"/>
                  </a:ext>
                </a:extLst>
              </p:cNvPr>
              <p:cNvGrpSpPr/>
              <p:nvPr/>
            </p:nvGrpSpPr>
            <p:grpSpPr>
              <a:xfrm>
                <a:off x="834696" y="6573419"/>
                <a:ext cx="1354053" cy="729060"/>
                <a:chOff x="5870648" y="5744147"/>
                <a:chExt cx="1354053" cy="729060"/>
              </a:xfrm>
            </p:grpSpPr>
            <p:pic>
              <p:nvPicPr>
                <p:cNvPr id="125" name="그림 124">
                  <a:extLst>
                    <a:ext uri="{FF2B5EF4-FFF2-40B4-BE49-F238E27FC236}">
                      <a16:creationId xmlns:a16="http://schemas.microsoft.com/office/drawing/2014/main" id="{5844FEDD-3FDE-BE4C-A2EA-D04313B76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10000" b="90000" l="10000" r="90000">
                              <a14:foregroundMark x1="26837" y1="42620" x2="26837" y2="42620"/>
                              <a14:foregroundMark x1="23243" y1="42620" x2="23243" y2="42620"/>
                              <a14:foregroundMark x1="23243" y1="37269" x2="23243" y2="37269"/>
                              <a14:foregroundMark x1="23243" y1="28782" x2="23243" y2="28782"/>
                              <a14:foregroundMark x1="20847" y1="35978" x2="20847" y2="35978"/>
                              <a14:foregroundMark x1="20367" y1="41513" x2="20367" y2="41513"/>
                              <a14:foregroundMark x1="16613" y1="35978" x2="16613" y2="35978"/>
                              <a14:foregroundMark x1="16374" y1="42066" x2="16374" y2="42066"/>
                              <a14:foregroundMark x1="13019" y1="42620" x2="13019" y2="42620"/>
                              <a14:foregroundMark x1="45847" y1="52952" x2="45847" y2="52952"/>
                              <a14:foregroundMark x1="54393" y1="63284" x2="54393" y2="63284"/>
                              <a14:foregroundMark x1="58626" y1="61439" x2="58626" y2="61439"/>
                              <a14:foregroundMark x1="65735" y1="61439" x2="65735" y2="61439"/>
                              <a14:foregroundMark x1="74281" y1="56642" x2="74281" y2="56642"/>
                              <a14:foregroundMark x1="82428" y1="54797" x2="82428" y2="54797"/>
                              <a14:foregroundMark x1="83067" y1="55351" x2="83067" y2="55351"/>
                              <a14:foregroundMark x1="85703" y1="64391" x2="85703" y2="6439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70648" y="5744147"/>
                  <a:ext cx="962552" cy="378346"/>
                </a:xfrm>
                <a:prstGeom prst="rect">
                  <a:avLst/>
                </a:prstGeom>
              </p:spPr>
            </p:pic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020C44B4-8366-7341-9548-B4957F20CD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39261" y="6117950"/>
                  <a:ext cx="330698" cy="288809"/>
                </a:xfrm>
                <a:prstGeom prst="rect">
                  <a:avLst/>
                </a:prstGeom>
              </p:spPr>
            </p:pic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9540374D-EDE8-5046-9AAD-62B99C968905}"/>
                    </a:ext>
                  </a:extLst>
                </p:cNvPr>
                <p:cNvSpPr/>
                <p:nvPr/>
              </p:nvSpPr>
              <p:spPr>
                <a:xfrm>
                  <a:off x="6024274" y="6067262"/>
                  <a:ext cx="1200427" cy="40594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C6ACBDB1-F7D9-BE41-BCB8-102B9F6CE6DE}"/>
                  </a:ext>
                </a:extLst>
              </p:cNvPr>
              <p:cNvGrpSpPr/>
              <p:nvPr/>
            </p:nvGrpSpPr>
            <p:grpSpPr>
              <a:xfrm>
                <a:off x="975285" y="5394606"/>
                <a:ext cx="2122130" cy="631081"/>
                <a:chOff x="6039565" y="4647546"/>
                <a:chExt cx="2122130" cy="631081"/>
              </a:xfrm>
            </p:grpSpPr>
            <p:sp>
              <p:nvSpPr>
                <p:cNvPr id="165" name="직사각형 164">
                  <a:extLst>
                    <a:ext uri="{FF2B5EF4-FFF2-40B4-BE49-F238E27FC236}">
                      <a16:creationId xmlns:a16="http://schemas.microsoft.com/office/drawing/2014/main" id="{927159DB-F4CB-B84A-9B85-04DD92E17FAD}"/>
                    </a:ext>
                  </a:extLst>
                </p:cNvPr>
                <p:cNvSpPr/>
                <p:nvPr/>
              </p:nvSpPr>
              <p:spPr>
                <a:xfrm flipH="1">
                  <a:off x="6039565" y="4647546"/>
                  <a:ext cx="2122129" cy="63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A35F99FD-2113-0E40-9D5A-5A29F4F2B3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17">
                          <a14:imgEffect>
                            <a14:backgroundRemoval t="28889" b="68889" l="8602" r="89964">
                              <a14:foregroundMark x1="8602" y1="29444" x2="8602" y2="29444"/>
                              <a14:foregroundMark x1="37634" y1="40556" x2="37634" y2="40556"/>
                              <a14:foregroundMark x1="37993" y1="43889" x2="37993" y2="43889"/>
                              <a14:foregroundMark x1="49104" y1="51111" x2="49104" y2="51111"/>
                              <a14:foregroundMark x1="66667" y1="49444" x2="66667" y2="49444"/>
                              <a14:foregroundMark x1="72043" y1="48889" x2="72043" y2="48889"/>
                              <a14:foregroundMark x1="72401" y1="47778" x2="72401" y2="47778"/>
                              <a14:foregroundMark x1="79211" y1="47222" x2="79211" y2="4722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t="24284" b="26059"/>
                <a:stretch/>
              </p:blipFill>
              <p:spPr>
                <a:xfrm>
                  <a:off x="7448628" y="5028729"/>
                  <a:ext cx="600977" cy="175893"/>
                </a:xfrm>
                <a:prstGeom prst="rect">
                  <a:avLst/>
                </a:prstGeom>
              </p:spPr>
            </p:pic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3CE8699E-1E01-1E41-83AF-519D55DF5D0E}"/>
                    </a:ext>
                  </a:extLst>
                </p:cNvPr>
                <p:cNvSpPr/>
                <p:nvPr/>
              </p:nvSpPr>
              <p:spPr>
                <a:xfrm>
                  <a:off x="6140854" y="4857250"/>
                  <a:ext cx="967265" cy="21536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BBB180B-BAD5-4045-BA2A-F83F83F768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9691" y="4671555"/>
                  <a:ext cx="712004" cy="180178"/>
                </a:xfrm>
                <a:prstGeom prst="rect">
                  <a:avLst/>
                </a:prstGeom>
              </p:spPr>
            </p:pic>
            <p:cxnSp>
              <p:nvCxnSpPr>
                <p:cNvPr id="137" name="꺾인 연결선[E] 136">
                  <a:extLst>
                    <a:ext uri="{FF2B5EF4-FFF2-40B4-BE49-F238E27FC236}">
                      <a16:creationId xmlns:a16="http://schemas.microsoft.com/office/drawing/2014/main" id="{2144DB76-1B17-D84D-AF12-6B4D0D5A9FE8}"/>
                    </a:ext>
                  </a:extLst>
                </p:cNvPr>
                <p:cNvCxnSpPr>
                  <a:stCxn id="56" idx="3"/>
                  <a:endCxn id="45" idx="1"/>
                </p:cNvCxnSpPr>
                <p:nvPr/>
              </p:nvCxnSpPr>
              <p:spPr>
                <a:xfrm flipV="1">
                  <a:off x="7108119" y="4761644"/>
                  <a:ext cx="341572" cy="2032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꺾인 연결선[E] 138">
                  <a:extLst>
                    <a:ext uri="{FF2B5EF4-FFF2-40B4-BE49-F238E27FC236}">
                      <a16:creationId xmlns:a16="http://schemas.microsoft.com/office/drawing/2014/main" id="{D7A19F3B-0E18-4C44-9D96-D9A8AD0732CE}"/>
                    </a:ext>
                  </a:extLst>
                </p:cNvPr>
                <p:cNvCxnSpPr>
                  <a:stCxn id="56" idx="3"/>
                  <a:endCxn id="52" idx="1"/>
                </p:cNvCxnSpPr>
                <p:nvPr/>
              </p:nvCxnSpPr>
              <p:spPr>
                <a:xfrm>
                  <a:off x="7108119" y="4964932"/>
                  <a:ext cx="340509" cy="15174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BD648697-4E51-9441-9B32-CB5DE3E99763}"/>
                  </a:ext>
                </a:extLst>
              </p:cNvPr>
              <p:cNvGrpSpPr/>
              <p:nvPr/>
            </p:nvGrpSpPr>
            <p:grpSpPr>
              <a:xfrm>
                <a:off x="1127685" y="5547006"/>
                <a:ext cx="2122130" cy="631081"/>
                <a:chOff x="6039565" y="4647546"/>
                <a:chExt cx="2122130" cy="631081"/>
              </a:xfrm>
            </p:grpSpPr>
            <p:sp>
              <p:nvSpPr>
                <p:cNvPr id="168" name="직사각형 167">
                  <a:extLst>
                    <a:ext uri="{FF2B5EF4-FFF2-40B4-BE49-F238E27FC236}">
                      <a16:creationId xmlns:a16="http://schemas.microsoft.com/office/drawing/2014/main" id="{2A12C44A-20C8-5149-A5DF-BC1FABBAB177}"/>
                    </a:ext>
                  </a:extLst>
                </p:cNvPr>
                <p:cNvSpPr/>
                <p:nvPr/>
              </p:nvSpPr>
              <p:spPr>
                <a:xfrm flipH="1">
                  <a:off x="6039565" y="4647546"/>
                  <a:ext cx="2122129" cy="63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169" name="그림 168">
                  <a:extLst>
                    <a:ext uri="{FF2B5EF4-FFF2-40B4-BE49-F238E27FC236}">
                      <a16:creationId xmlns:a16="http://schemas.microsoft.com/office/drawing/2014/main" id="{827E3B3D-A1CE-A64D-9797-F605DD8CF1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28889" b="68889" l="8602" r="89964">
                              <a14:foregroundMark x1="8602" y1="29444" x2="8602" y2="29444"/>
                              <a14:foregroundMark x1="37634" y1="40556" x2="37634" y2="40556"/>
                              <a14:foregroundMark x1="37993" y1="43889" x2="37993" y2="43889"/>
                              <a14:foregroundMark x1="49104" y1="51111" x2="49104" y2="51111"/>
                              <a14:foregroundMark x1="66667" y1="49444" x2="66667" y2="49444"/>
                              <a14:foregroundMark x1="72043" y1="48889" x2="72043" y2="48889"/>
                              <a14:foregroundMark x1="72401" y1="47778" x2="72401" y2="47778"/>
                              <a14:foregroundMark x1="79211" y1="47222" x2="79211" y2="4722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t="24284" b="26059"/>
                <a:stretch/>
              </p:blipFill>
              <p:spPr>
                <a:xfrm>
                  <a:off x="7448628" y="5028729"/>
                  <a:ext cx="600977" cy="175893"/>
                </a:xfrm>
                <a:prstGeom prst="rect">
                  <a:avLst/>
                </a:prstGeom>
              </p:spPr>
            </p:pic>
            <p:sp>
              <p:nvSpPr>
                <p:cNvPr id="170" name="직사각형 169">
                  <a:extLst>
                    <a:ext uri="{FF2B5EF4-FFF2-40B4-BE49-F238E27FC236}">
                      <a16:creationId xmlns:a16="http://schemas.microsoft.com/office/drawing/2014/main" id="{0AAEAF9F-C41B-6E4D-B0DC-225955891CA8}"/>
                    </a:ext>
                  </a:extLst>
                </p:cNvPr>
                <p:cNvSpPr/>
                <p:nvPr/>
              </p:nvSpPr>
              <p:spPr>
                <a:xfrm>
                  <a:off x="6140854" y="4857250"/>
                  <a:ext cx="967265" cy="21536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pic>
              <p:nvPicPr>
                <p:cNvPr id="171" name="그림 170">
                  <a:extLst>
                    <a:ext uri="{FF2B5EF4-FFF2-40B4-BE49-F238E27FC236}">
                      <a16:creationId xmlns:a16="http://schemas.microsoft.com/office/drawing/2014/main" id="{6A60EE2A-553A-E744-ACFA-EC57DE46A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9691" y="4671555"/>
                  <a:ext cx="712004" cy="180178"/>
                </a:xfrm>
                <a:prstGeom prst="rect">
                  <a:avLst/>
                </a:prstGeom>
              </p:spPr>
            </p:pic>
            <p:cxnSp>
              <p:nvCxnSpPr>
                <p:cNvPr id="172" name="꺾인 연결선[E] 171">
                  <a:extLst>
                    <a:ext uri="{FF2B5EF4-FFF2-40B4-BE49-F238E27FC236}">
                      <a16:creationId xmlns:a16="http://schemas.microsoft.com/office/drawing/2014/main" id="{87D3A080-50FE-D249-AE30-09AD27A17ED8}"/>
                    </a:ext>
                  </a:extLst>
                </p:cNvPr>
                <p:cNvCxnSpPr>
                  <a:stCxn id="170" idx="3"/>
                  <a:endCxn id="171" idx="1"/>
                </p:cNvCxnSpPr>
                <p:nvPr/>
              </p:nvCxnSpPr>
              <p:spPr>
                <a:xfrm flipV="1">
                  <a:off x="7108119" y="4761644"/>
                  <a:ext cx="341572" cy="2032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꺾인 연결선[E] 172">
                  <a:extLst>
                    <a:ext uri="{FF2B5EF4-FFF2-40B4-BE49-F238E27FC236}">
                      <a16:creationId xmlns:a16="http://schemas.microsoft.com/office/drawing/2014/main" id="{93E53D46-1988-D543-B9D0-3A593C4A618A}"/>
                    </a:ext>
                  </a:extLst>
                </p:cNvPr>
                <p:cNvCxnSpPr>
                  <a:stCxn id="170" idx="3"/>
                  <a:endCxn id="169" idx="1"/>
                </p:cNvCxnSpPr>
                <p:nvPr/>
              </p:nvCxnSpPr>
              <p:spPr>
                <a:xfrm>
                  <a:off x="7108119" y="4964932"/>
                  <a:ext cx="340509" cy="15174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EE3EC927-DDD5-B748-862A-30AD8EE7663B}"/>
                  </a:ext>
                </a:extLst>
              </p:cNvPr>
              <p:cNvGrpSpPr/>
              <p:nvPr/>
            </p:nvGrpSpPr>
            <p:grpSpPr>
              <a:xfrm>
                <a:off x="1280085" y="5699406"/>
                <a:ext cx="2122130" cy="631081"/>
                <a:chOff x="6039565" y="4647546"/>
                <a:chExt cx="2122130" cy="631081"/>
              </a:xfrm>
            </p:grpSpPr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F8AE56DF-7999-D248-B6EC-784C67425EB0}"/>
                    </a:ext>
                  </a:extLst>
                </p:cNvPr>
                <p:cNvSpPr/>
                <p:nvPr/>
              </p:nvSpPr>
              <p:spPr>
                <a:xfrm flipH="1">
                  <a:off x="6039565" y="4647546"/>
                  <a:ext cx="2122129" cy="63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176" name="그림 175">
                  <a:extLst>
                    <a:ext uri="{FF2B5EF4-FFF2-40B4-BE49-F238E27FC236}">
                      <a16:creationId xmlns:a16="http://schemas.microsoft.com/office/drawing/2014/main" id="{9C5493AD-3A9E-F946-A79F-A7E3D7A07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8889" b="68889" l="8602" r="89964">
                              <a14:foregroundMark x1="8602" y1="29444" x2="8602" y2="29444"/>
                              <a14:foregroundMark x1="37634" y1="40556" x2="37634" y2="40556"/>
                              <a14:foregroundMark x1="37993" y1="43889" x2="37993" y2="43889"/>
                              <a14:foregroundMark x1="49104" y1="51111" x2="49104" y2="51111"/>
                              <a14:foregroundMark x1="66667" y1="49444" x2="66667" y2="49444"/>
                              <a14:foregroundMark x1="72043" y1="48889" x2="72043" y2="48889"/>
                              <a14:foregroundMark x1="72401" y1="47778" x2="72401" y2="47778"/>
                              <a14:foregroundMark x1="79211" y1="47222" x2="79211" y2="4722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t="24284" b="26059"/>
                <a:stretch/>
              </p:blipFill>
              <p:spPr>
                <a:xfrm>
                  <a:off x="7448628" y="5028729"/>
                  <a:ext cx="600977" cy="175893"/>
                </a:xfrm>
                <a:prstGeom prst="rect">
                  <a:avLst/>
                </a:prstGeom>
              </p:spPr>
            </p:pic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25038822-DBB0-FE4F-A803-4D2A4DEA37F7}"/>
                    </a:ext>
                  </a:extLst>
                </p:cNvPr>
                <p:cNvSpPr/>
                <p:nvPr/>
              </p:nvSpPr>
              <p:spPr>
                <a:xfrm>
                  <a:off x="6140854" y="4857250"/>
                  <a:ext cx="967265" cy="21536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pic>
              <p:nvPicPr>
                <p:cNvPr id="178" name="그림 177">
                  <a:extLst>
                    <a:ext uri="{FF2B5EF4-FFF2-40B4-BE49-F238E27FC236}">
                      <a16:creationId xmlns:a16="http://schemas.microsoft.com/office/drawing/2014/main" id="{4F4618D1-E4A0-124B-80D5-2B28E0D0EF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9691" y="4671555"/>
                  <a:ext cx="712004" cy="180178"/>
                </a:xfrm>
                <a:prstGeom prst="rect">
                  <a:avLst/>
                </a:prstGeom>
              </p:spPr>
            </p:pic>
            <p:cxnSp>
              <p:nvCxnSpPr>
                <p:cNvPr id="179" name="꺾인 연결선[E] 178">
                  <a:extLst>
                    <a:ext uri="{FF2B5EF4-FFF2-40B4-BE49-F238E27FC236}">
                      <a16:creationId xmlns:a16="http://schemas.microsoft.com/office/drawing/2014/main" id="{17D2B6A8-3E2E-0244-B1B8-0C5D8AF0DB3D}"/>
                    </a:ext>
                  </a:extLst>
                </p:cNvPr>
                <p:cNvCxnSpPr>
                  <a:stCxn id="177" idx="3"/>
                  <a:endCxn id="178" idx="1"/>
                </p:cNvCxnSpPr>
                <p:nvPr/>
              </p:nvCxnSpPr>
              <p:spPr>
                <a:xfrm flipV="1">
                  <a:off x="7108119" y="4761644"/>
                  <a:ext cx="341572" cy="2032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꺾인 연결선[E] 179">
                  <a:extLst>
                    <a:ext uri="{FF2B5EF4-FFF2-40B4-BE49-F238E27FC236}">
                      <a16:creationId xmlns:a16="http://schemas.microsoft.com/office/drawing/2014/main" id="{EC4AFED8-3CA0-0D4D-B65F-B12183348C01}"/>
                    </a:ext>
                  </a:extLst>
                </p:cNvPr>
                <p:cNvCxnSpPr>
                  <a:stCxn id="177" idx="3"/>
                  <a:endCxn id="176" idx="1"/>
                </p:cNvCxnSpPr>
                <p:nvPr/>
              </p:nvCxnSpPr>
              <p:spPr>
                <a:xfrm>
                  <a:off x="7108119" y="4964932"/>
                  <a:ext cx="340509" cy="15174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022206BD-8AE4-704C-B498-67F7E2C956DF}"/>
                  </a:ext>
                </a:extLst>
              </p:cNvPr>
              <p:cNvGrpSpPr/>
              <p:nvPr/>
            </p:nvGrpSpPr>
            <p:grpSpPr>
              <a:xfrm>
                <a:off x="1432485" y="5851806"/>
                <a:ext cx="2122130" cy="631081"/>
                <a:chOff x="6039565" y="4647546"/>
                <a:chExt cx="2122130" cy="631081"/>
              </a:xfrm>
            </p:grpSpPr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E9085D8F-F555-0043-BCD8-A543A640790F}"/>
                    </a:ext>
                  </a:extLst>
                </p:cNvPr>
                <p:cNvSpPr/>
                <p:nvPr/>
              </p:nvSpPr>
              <p:spPr>
                <a:xfrm flipH="1">
                  <a:off x="6039565" y="4647546"/>
                  <a:ext cx="2122129" cy="63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183" name="그림 182">
                  <a:extLst>
                    <a:ext uri="{FF2B5EF4-FFF2-40B4-BE49-F238E27FC236}">
                      <a16:creationId xmlns:a16="http://schemas.microsoft.com/office/drawing/2014/main" id="{40F37753-2B52-3849-B3E6-A528739575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8889" b="68889" l="8602" r="89964">
                              <a14:foregroundMark x1="8602" y1="29444" x2="8602" y2="29444"/>
                              <a14:foregroundMark x1="37634" y1="40556" x2="37634" y2="40556"/>
                              <a14:foregroundMark x1="37993" y1="43889" x2="37993" y2="43889"/>
                              <a14:foregroundMark x1="49104" y1="51111" x2="49104" y2="51111"/>
                              <a14:foregroundMark x1="66667" y1="49444" x2="66667" y2="49444"/>
                              <a14:foregroundMark x1="72043" y1="48889" x2="72043" y2="48889"/>
                              <a14:foregroundMark x1="72401" y1="47778" x2="72401" y2="47778"/>
                              <a14:foregroundMark x1="79211" y1="47222" x2="79211" y2="4722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t="24284" b="26059"/>
                <a:stretch/>
              </p:blipFill>
              <p:spPr>
                <a:xfrm>
                  <a:off x="7448628" y="5028729"/>
                  <a:ext cx="600977" cy="175893"/>
                </a:xfrm>
                <a:prstGeom prst="rect">
                  <a:avLst/>
                </a:prstGeom>
              </p:spPr>
            </p:pic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311C8FF6-6418-BE4B-8260-B597A9941318}"/>
                    </a:ext>
                  </a:extLst>
                </p:cNvPr>
                <p:cNvSpPr/>
                <p:nvPr/>
              </p:nvSpPr>
              <p:spPr>
                <a:xfrm>
                  <a:off x="6140854" y="4857250"/>
                  <a:ext cx="967265" cy="21536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pic>
              <p:nvPicPr>
                <p:cNvPr id="185" name="그림 184">
                  <a:extLst>
                    <a:ext uri="{FF2B5EF4-FFF2-40B4-BE49-F238E27FC236}">
                      <a16:creationId xmlns:a16="http://schemas.microsoft.com/office/drawing/2014/main" id="{36C50756-DB5C-2C4F-90EB-EBA37CBE5F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49691" y="4671555"/>
                  <a:ext cx="712004" cy="180178"/>
                </a:xfrm>
                <a:prstGeom prst="rect">
                  <a:avLst/>
                </a:prstGeom>
              </p:spPr>
            </p:pic>
            <p:cxnSp>
              <p:nvCxnSpPr>
                <p:cNvPr id="186" name="꺾인 연결선[E] 185">
                  <a:extLst>
                    <a:ext uri="{FF2B5EF4-FFF2-40B4-BE49-F238E27FC236}">
                      <a16:creationId xmlns:a16="http://schemas.microsoft.com/office/drawing/2014/main" id="{806152C5-8643-5F4F-A871-53D9FBC93ED3}"/>
                    </a:ext>
                  </a:extLst>
                </p:cNvPr>
                <p:cNvCxnSpPr>
                  <a:stCxn id="184" idx="3"/>
                  <a:endCxn id="185" idx="1"/>
                </p:cNvCxnSpPr>
                <p:nvPr/>
              </p:nvCxnSpPr>
              <p:spPr>
                <a:xfrm flipV="1">
                  <a:off x="7108119" y="4761644"/>
                  <a:ext cx="341572" cy="2032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꺾인 연결선[E] 186">
                  <a:extLst>
                    <a:ext uri="{FF2B5EF4-FFF2-40B4-BE49-F238E27FC236}">
                      <a16:creationId xmlns:a16="http://schemas.microsoft.com/office/drawing/2014/main" id="{0E1C1B97-462D-0643-A447-FD2477A0E3A0}"/>
                    </a:ext>
                  </a:extLst>
                </p:cNvPr>
                <p:cNvCxnSpPr>
                  <a:stCxn id="184" idx="3"/>
                  <a:endCxn id="183" idx="1"/>
                </p:cNvCxnSpPr>
                <p:nvPr/>
              </p:nvCxnSpPr>
              <p:spPr>
                <a:xfrm>
                  <a:off x="7108119" y="4964932"/>
                  <a:ext cx="340509" cy="15174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그룹 187">
                <a:extLst>
                  <a:ext uri="{FF2B5EF4-FFF2-40B4-BE49-F238E27FC236}">
                    <a16:creationId xmlns:a16="http://schemas.microsoft.com/office/drawing/2014/main" id="{9F8D5083-BDA4-3D41-9C64-238BF98B1F2F}"/>
                  </a:ext>
                </a:extLst>
              </p:cNvPr>
              <p:cNvGrpSpPr/>
              <p:nvPr/>
            </p:nvGrpSpPr>
            <p:grpSpPr>
              <a:xfrm>
                <a:off x="1584885" y="6004206"/>
                <a:ext cx="2122130" cy="631081"/>
                <a:chOff x="6039565" y="4647546"/>
                <a:chExt cx="2122130" cy="631081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E74D3887-D5A8-554A-AD61-A62276358930}"/>
                    </a:ext>
                  </a:extLst>
                </p:cNvPr>
                <p:cNvSpPr/>
                <p:nvPr/>
              </p:nvSpPr>
              <p:spPr>
                <a:xfrm flipH="1">
                  <a:off x="6039565" y="4647546"/>
                  <a:ext cx="2122129" cy="6310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190" name="그림 189">
                  <a:extLst>
                    <a:ext uri="{FF2B5EF4-FFF2-40B4-BE49-F238E27FC236}">
                      <a16:creationId xmlns:a16="http://schemas.microsoft.com/office/drawing/2014/main" id="{F42FA08F-6822-A342-9B48-23D4DAD343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8889" b="68889" l="8602" r="89964">
                              <a14:foregroundMark x1="8602" y1="29444" x2="8602" y2="29444"/>
                              <a14:foregroundMark x1="37634" y1="40556" x2="37634" y2="40556"/>
                              <a14:foregroundMark x1="37993" y1="43889" x2="37993" y2="43889"/>
                              <a14:foregroundMark x1="49104" y1="51111" x2="49104" y2="51111"/>
                              <a14:foregroundMark x1="66667" y1="49444" x2="66667" y2="49444"/>
                              <a14:foregroundMark x1="72043" y1="48889" x2="72043" y2="48889"/>
                              <a14:foregroundMark x1="72401" y1="47778" x2="72401" y2="47778"/>
                              <a14:foregroundMark x1="79211" y1="47222" x2="79211" y2="47222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t="24284" b="26059"/>
                <a:stretch/>
              </p:blipFill>
              <p:spPr>
                <a:xfrm>
                  <a:off x="7448628" y="5028729"/>
                  <a:ext cx="600977" cy="175893"/>
                </a:xfrm>
                <a:prstGeom prst="rect">
                  <a:avLst/>
                </a:prstGeom>
              </p:spPr>
            </p:pic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DBDB700D-5FDF-034A-9FBA-FDB8E83B8C47}"/>
                    </a:ext>
                  </a:extLst>
                </p:cNvPr>
                <p:cNvSpPr/>
                <p:nvPr/>
              </p:nvSpPr>
              <p:spPr>
                <a:xfrm>
                  <a:off x="6140854" y="4857250"/>
                  <a:ext cx="967265" cy="215364"/>
                </a:xfrm>
                <a:prstGeom prst="rect">
                  <a:avLst/>
                </a:prstGeom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/>
                    <a:t>APP</a:t>
                  </a:r>
                  <a:endParaRPr kumimoji="1" lang="ko-KR" altLang="en-US" dirty="0"/>
                </a:p>
              </p:txBody>
            </p:sp>
            <p:pic>
              <p:nvPicPr>
                <p:cNvPr id="192" name="그림 191">
                  <a:extLst>
                    <a:ext uri="{FF2B5EF4-FFF2-40B4-BE49-F238E27FC236}">
                      <a16:creationId xmlns:a16="http://schemas.microsoft.com/office/drawing/2014/main" id="{CBC89EAD-984A-FF4D-A98F-6ADB36BFEA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9691" y="4671555"/>
                  <a:ext cx="712004" cy="180178"/>
                </a:xfrm>
                <a:prstGeom prst="rect">
                  <a:avLst/>
                </a:prstGeom>
              </p:spPr>
            </p:pic>
            <p:cxnSp>
              <p:nvCxnSpPr>
                <p:cNvPr id="193" name="꺾인 연결선[E] 192">
                  <a:extLst>
                    <a:ext uri="{FF2B5EF4-FFF2-40B4-BE49-F238E27FC236}">
                      <a16:creationId xmlns:a16="http://schemas.microsoft.com/office/drawing/2014/main" id="{9A65F146-41BF-2F40-8E3F-56320ADD7AA4}"/>
                    </a:ext>
                  </a:extLst>
                </p:cNvPr>
                <p:cNvCxnSpPr>
                  <a:stCxn id="191" idx="3"/>
                  <a:endCxn id="192" idx="1"/>
                </p:cNvCxnSpPr>
                <p:nvPr/>
              </p:nvCxnSpPr>
              <p:spPr>
                <a:xfrm flipV="1">
                  <a:off x="7108119" y="4761644"/>
                  <a:ext cx="341572" cy="203288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꺾인 연결선[E] 193">
                  <a:extLst>
                    <a:ext uri="{FF2B5EF4-FFF2-40B4-BE49-F238E27FC236}">
                      <a16:creationId xmlns:a16="http://schemas.microsoft.com/office/drawing/2014/main" id="{B6F1CD72-ED44-4D4E-90E0-A7E05325A423}"/>
                    </a:ext>
                  </a:extLst>
                </p:cNvPr>
                <p:cNvCxnSpPr>
                  <a:stCxn id="191" idx="3"/>
                  <a:endCxn id="190" idx="1"/>
                </p:cNvCxnSpPr>
                <p:nvPr/>
              </p:nvCxnSpPr>
              <p:spPr>
                <a:xfrm>
                  <a:off x="7108119" y="4964932"/>
                  <a:ext cx="340509" cy="151744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90C0B185-1382-E14C-A4B0-E9F5636DBA99}"/>
                  </a:ext>
                </a:extLst>
              </p:cNvPr>
              <p:cNvSpPr/>
              <p:nvPr/>
            </p:nvSpPr>
            <p:spPr>
              <a:xfrm>
                <a:off x="4252114" y="5676021"/>
                <a:ext cx="1116243" cy="669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200" name="꺾인 연결선[E] 199">
                <a:extLst>
                  <a:ext uri="{FF2B5EF4-FFF2-40B4-BE49-F238E27FC236}">
                    <a16:creationId xmlns:a16="http://schemas.microsoft.com/office/drawing/2014/main" id="{4EF1222B-BC03-7A4E-9DB1-2473A7DB11B8}"/>
                  </a:ext>
                </a:extLst>
              </p:cNvPr>
              <p:cNvCxnSpPr>
                <a:cxnSpLocks/>
                <a:stCxn id="192" idx="3"/>
                <a:endCxn id="44" idx="1"/>
              </p:cNvCxnSpPr>
              <p:nvPr/>
            </p:nvCxnSpPr>
            <p:spPr>
              <a:xfrm flipV="1">
                <a:off x="3707015" y="5983933"/>
                <a:ext cx="862448" cy="134371"/>
              </a:xfrm>
              <a:prstGeom prst="bentConnector3">
                <a:avLst>
                  <a:gd name="adj1" fmla="val 3232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98" name="그림 197">
                <a:extLst>
                  <a:ext uri="{FF2B5EF4-FFF2-40B4-BE49-F238E27FC236}">
                    <a16:creationId xmlns:a16="http://schemas.microsoft.com/office/drawing/2014/main" id="{82F4D022-429C-A44B-BC72-ECD1087A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10000" b="90000" l="10000" r="90000">
                            <a14:foregroundMark x1="26837" y1="42620" x2="26837" y2="42620"/>
                            <a14:foregroundMark x1="23243" y1="42620" x2="23243" y2="42620"/>
                            <a14:foregroundMark x1="23243" y1="37269" x2="23243" y2="37269"/>
                            <a14:foregroundMark x1="23243" y1="28782" x2="23243" y2="28782"/>
                            <a14:foregroundMark x1="20847" y1="35978" x2="20847" y2="35978"/>
                            <a14:foregroundMark x1="20367" y1="41513" x2="20367" y2="41513"/>
                            <a14:foregroundMark x1="16613" y1="35978" x2="16613" y2="35978"/>
                            <a14:foregroundMark x1="16374" y1="42066" x2="16374" y2="42066"/>
                            <a14:foregroundMark x1="13019" y1="42620" x2="13019" y2="42620"/>
                            <a14:foregroundMark x1="45847" y1="52952" x2="45847" y2="52952"/>
                            <a14:foregroundMark x1="54393" y1="63284" x2="54393" y2="63284"/>
                            <a14:foregroundMark x1="58626" y1="61439" x2="58626" y2="61439"/>
                            <a14:foregroundMark x1="65735" y1="61439" x2="65735" y2="61439"/>
                            <a14:foregroundMark x1="74281" y1="56642" x2="74281" y2="56642"/>
                            <a14:foregroundMark x1="82428" y1="54797" x2="82428" y2="54797"/>
                            <a14:foregroundMark x1="83067" y1="55351" x2="83067" y2="55351"/>
                            <a14:foregroundMark x1="85703" y1="64391" x2="85703" y2="6439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65968" y="5372847"/>
                <a:ext cx="962552" cy="378346"/>
              </a:xfrm>
              <a:prstGeom prst="rect">
                <a:avLst/>
              </a:prstGeom>
            </p:spPr>
          </p:pic>
          <p:cxnSp>
            <p:nvCxnSpPr>
              <p:cNvPr id="202" name="꺾인 연결선[E] 201">
                <a:extLst>
                  <a:ext uri="{FF2B5EF4-FFF2-40B4-BE49-F238E27FC236}">
                    <a16:creationId xmlns:a16="http://schemas.microsoft.com/office/drawing/2014/main" id="{84E70552-E297-054D-8667-E6FB09C32E0A}"/>
                  </a:ext>
                </a:extLst>
              </p:cNvPr>
              <p:cNvCxnSpPr>
                <a:stCxn id="190" idx="3"/>
                <a:endCxn id="44" idx="1"/>
              </p:cNvCxnSpPr>
              <p:nvPr/>
            </p:nvCxnSpPr>
            <p:spPr>
              <a:xfrm flipV="1">
                <a:off x="3594925" y="5983933"/>
                <a:ext cx="974538" cy="489403"/>
              </a:xfrm>
              <a:prstGeom prst="bentConnector3">
                <a:avLst>
                  <a:gd name="adj1" fmla="val 4012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꺾인 연결선[E] 225">
                <a:extLst>
                  <a:ext uri="{FF2B5EF4-FFF2-40B4-BE49-F238E27FC236}">
                    <a16:creationId xmlns:a16="http://schemas.microsoft.com/office/drawing/2014/main" id="{FF5FA9D9-176D-2D46-822E-81B1EE324EDD}"/>
                  </a:ext>
                </a:extLst>
              </p:cNvPr>
              <p:cNvCxnSpPr>
                <a:cxnSpLocks/>
                <a:stCxn id="54" idx="3"/>
                <a:endCxn id="189" idx="2"/>
              </p:cNvCxnSpPr>
              <p:nvPr/>
            </p:nvCxnSpPr>
            <p:spPr>
              <a:xfrm flipV="1">
                <a:off x="1734007" y="6635287"/>
                <a:ext cx="911942" cy="456340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9F2127FF-E9BD-6C4A-AD06-4FE0CB5654C5}"/>
                  </a:ext>
                </a:extLst>
              </p:cNvPr>
              <p:cNvSpPr txBox="1"/>
              <p:nvPr/>
            </p:nvSpPr>
            <p:spPr>
              <a:xfrm>
                <a:off x="2196548" y="6816978"/>
                <a:ext cx="47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Data</a:t>
                </a:r>
                <a:endParaRPr kumimoji="1" lang="ko-KR" altLang="en-US" sz="1200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AD8659F5-EAC8-6E49-AFC9-41C1645B20B7}"/>
                  </a:ext>
                </a:extLst>
              </p:cNvPr>
              <p:cNvSpPr txBox="1"/>
              <p:nvPr/>
            </p:nvSpPr>
            <p:spPr>
              <a:xfrm>
                <a:off x="3706523" y="6448378"/>
                <a:ext cx="5974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Metric</a:t>
                </a:r>
                <a:endParaRPr kumimoji="1" lang="ko-KR" altLang="en-US" sz="1200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B3AA6D7F-585A-DD43-8AA6-E376D5A4D571}"/>
                  </a:ext>
                </a:extLst>
              </p:cNvPr>
              <p:cNvSpPr txBox="1"/>
              <p:nvPr/>
            </p:nvSpPr>
            <p:spPr>
              <a:xfrm>
                <a:off x="3586364" y="5737357"/>
                <a:ext cx="6637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Logging</a:t>
                </a:r>
                <a:endParaRPr kumimoji="1" lang="ko-KR" altLang="en-US" sz="1200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F30129E-3101-FB4B-B1B0-2FD0D3CB14E4}"/>
                  </a:ext>
                </a:extLst>
              </p:cNvPr>
              <p:cNvSpPr txBox="1"/>
              <p:nvPr/>
            </p:nvSpPr>
            <p:spPr>
              <a:xfrm>
                <a:off x="4021624" y="5080925"/>
                <a:ext cx="12512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Logging &amp; Metric</a:t>
                </a:r>
                <a:endParaRPr kumimoji="1" lang="ko-KR" altLang="en-US" sz="1200" dirty="0"/>
              </a:p>
            </p:txBody>
          </p:sp>
          <p:pic>
            <p:nvPicPr>
              <p:cNvPr id="266" name="그림 265">
                <a:extLst>
                  <a:ext uri="{FF2B5EF4-FFF2-40B4-BE49-F238E27FC236}">
                    <a16:creationId xmlns:a16="http://schemas.microsoft.com/office/drawing/2014/main" id="{478FC0A1-C27B-234E-A28C-E600AA864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709" y="4642452"/>
                <a:ext cx="465513" cy="465513"/>
              </a:xfrm>
              <a:prstGeom prst="rect">
                <a:avLst/>
              </a:prstGeom>
            </p:spPr>
          </p:pic>
          <p:pic>
            <p:nvPicPr>
              <p:cNvPr id="383" name="그림 382">
                <a:extLst>
                  <a:ext uri="{FF2B5EF4-FFF2-40B4-BE49-F238E27FC236}">
                    <a16:creationId xmlns:a16="http://schemas.microsoft.com/office/drawing/2014/main" id="{64E3C885-6034-E54A-9AA2-22CE4CE7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97671" y="6378391"/>
                <a:ext cx="722613" cy="631081"/>
              </a:xfrm>
              <a:prstGeom prst="rect">
                <a:avLst/>
              </a:prstGeom>
            </p:spPr>
          </p:pic>
          <p:cxnSp>
            <p:nvCxnSpPr>
              <p:cNvPr id="386" name="꺾인 연결선[E] 385">
                <a:extLst>
                  <a:ext uri="{FF2B5EF4-FFF2-40B4-BE49-F238E27FC236}">
                    <a16:creationId xmlns:a16="http://schemas.microsoft.com/office/drawing/2014/main" id="{140B727A-3C99-0C4D-AE14-0400CC2775F0}"/>
                  </a:ext>
                </a:extLst>
              </p:cNvPr>
              <p:cNvCxnSpPr>
                <a:stCxn id="44" idx="3"/>
                <a:endCxn id="383" idx="1"/>
              </p:cNvCxnSpPr>
              <p:nvPr/>
            </p:nvCxnSpPr>
            <p:spPr>
              <a:xfrm>
                <a:off x="5070325" y="5983933"/>
                <a:ext cx="1327346" cy="709999"/>
              </a:xfrm>
              <a:prstGeom prst="bentConnector3">
                <a:avLst>
                  <a:gd name="adj1" fmla="val 28245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꺾인 연결선[E] 392">
                <a:extLst>
                  <a:ext uri="{FF2B5EF4-FFF2-40B4-BE49-F238E27FC236}">
                    <a16:creationId xmlns:a16="http://schemas.microsoft.com/office/drawing/2014/main" id="{9F9C5746-E5DB-F64A-BE86-64EFE22B6D2C}"/>
                  </a:ext>
                </a:extLst>
              </p:cNvPr>
              <p:cNvCxnSpPr>
                <a:cxnSpLocks/>
                <a:stCxn id="191" idx="3"/>
                <a:endCxn id="383" idx="1"/>
              </p:cNvCxnSpPr>
              <p:nvPr/>
            </p:nvCxnSpPr>
            <p:spPr>
              <a:xfrm>
                <a:off x="2653439" y="6321592"/>
                <a:ext cx="3744232" cy="372340"/>
              </a:xfrm>
              <a:prstGeom prst="bentConnector3">
                <a:avLst>
                  <a:gd name="adj1" fmla="val 4584"/>
                </a:avLst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F7F8F28D-ABD8-554A-AB0B-DC2F880902C4}"/>
                  </a:ext>
                </a:extLst>
              </p:cNvPr>
              <p:cNvSpPr txBox="1"/>
              <p:nvPr/>
            </p:nvSpPr>
            <p:spPr>
              <a:xfrm>
                <a:off x="5009711" y="6472538"/>
                <a:ext cx="4747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200" dirty="0"/>
                  <a:t>Data</a:t>
                </a:r>
                <a:endParaRPr kumimoji="1" lang="ko-KR" altLang="en-US" sz="1200" dirty="0"/>
              </a:p>
            </p:txBody>
          </p:sp>
        </p:grp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B9CF5A13-90FB-9847-841D-B1B4636D4096}"/>
                </a:ext>
              </a:extLst>
            </p:cNvPr>
            <p:cNvGrpSpPr/>
            <p:nvPr/>
          </p:nvGrpSpPr>
          <p:grpSpPr>
            <a:xfrm>
              <a:off x="9345114" y="5633044"/>
              <a:ext cx="2218884" cy="2607636"/>
              <a:chOff x="9345114" y="5633044"/>
              <a:chExt cx="2218884" cy="2607636"/>
            </a:xfrm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B4515C38-1614-4449-8420-FE5C0768D213}"/>
                  </a:ext>
                </a:extLst>
              </p:cNvPr>
              <p:cNvGrpSpPr/>
              <p:nvPr/>
            </p:nvGrpSpPr>
            <p:grpSpPr>
              <a:xfrm>
                <a:off x="9987984" y="5633044"/>
                <a:ext cx="1576014" cy="2607636"/>
                <a:chOff x="10381926" y="385312"/>
                <a:chExt cx="1576014" cy="2607636"/>
              </a:xfrm>
            </p:grpSpPr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FB9EE8C6-87FE-CD46-9480-3503EAA2D909}"/>
                    </a:ext>
                  </a:extLst>
                </p:cNvPr>
                <p:cNvGrpSpPr/>
                <p:nvPr/>
              </p:nvGrpSpPr>
              <p:grpSpPr>
                <a:xfrm>
                  <a:off x="10406274" y="714881"/>
                  <a:ext cx="1551666" cy="2278067"/>
                  <a:chOff x="1959913" y="4082358"/>
                  <a:chExt cx="1551666" cy="2278067"/>
                </a:xfrm>
              </p:grpSpPr>
              <p:pic>
                <p:nvPicPr>
                  <p:cNvPr id="68" name="그림 67">
                    <a:extLst>
                      <a:ext uri="{FF2B5EF4-FFF2-40B4-BE49-F238E27FC236}">
                        <a16:creationId xmlns:a16="http://schemas.microsoft.com/office/drawing/2014/main" id="{68EB19DE-4B91-2441-980D-26E310C9D0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4"/>
                  <a:srcRect l="7890" t="25087" r="6996" b="6277"/>
                  <a:stretch/>
                </p:blipFill>
                <p:spPr>
                  <a:xfrm>
                    <a:off x="2395308" y="4893503"/>
                    <a:ext cx="724277" cy="438047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>
                    <a:extLst>
                      <a:ext uri="{FF2B5EF4-FFF2-40B4-BE49-F238E27FC236}">
                        <a16:creationId xmlns:a16="http://schemas.microsoft.com/office/drawing/2014/main" id="{E5480E92-9B8A-1B46-926D-54F7DAD45A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89261" y="4293151"/>
                    <a:ext cx="1238802" cy="358091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66CD999D-7A1A-AE4B-AD36-CCD048381D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6"/>
                  <a:srcRect l="26293" t="10064" r="26062" b="10160"/>
                  <a:stretch/>
                </p:blipFill>
                <p:spPr>
                  <a:xfrm>
                    <a:off x="2389420" y="5534866"/>
                    <a:ext cx="724276" cy="681154"/>
                  </a:xfrm>
                  <a:prstGeom prst="rect">
                    <a:avLst/>
                  </a:prstGeom>
                </p:spPr>
              </p:pic>
              <p:sp>
                <p:nvSpPr>
                  <p:cNvPr id="67" name="직사각형 66">
                    <a:extLst>
                      <a:ext uri="{FF2B5EF4-FFF2-40B4-BE49-F238E27FC236}">
                        <a16:creationId xmlns:a16="http://schemas.microsoft.com/office/drawing/2014/main" id="{AFB777AD-D4AB-4C48-A8C8-58AEE4966E36}"/>
                      </a:ext>
                    </a:extLst>
                  </p:cNvPr>
                  <p:cNvSpPr/>
                  <p:nvPr/>
                </p:nvSpPr>
                <p:spPr>
                  <a:xfrm>
                    <a:off x="1959913" y="4082358"/>
                    <a:ext cx="1551666" cy="227806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3D04A1-E363-A744-AD07-25200989B52B}"/>
                    </a:ext>
                  </a:extLst>
                </p:cNvPr>
                <p:cNvSpPr txBox="1"/>
                <p:nvPr/>
              </p:nvSpPr>
              <p:spPr>
                <a:xfrm>
                  <a:off x="10381926" y="385312"/>
                  <a:ext cx="15461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Cloud Vendors</a:t>
                  </a:r>
                  <a:endParaRPr kumimoji="1" lang="ko-KR" altLang="en-US" dirty="0"/>
                </a:p>
              </p:txBody>
            </p:sp>
          </p:grp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4DA602CD-481B-B344-A03B-E11FBC96B666}"/>
                  </a:ext>
                </a:extLst>
              </p:cNvPr>
              <p:cNvSpPr txBox="1"/>
              <p:nvPr/>
            </p:nvSpPr>
            <p:spPr>
              <a:xfrm>
                <a:off x="9345114" y="7276852"/>
                <a:ext cx="9010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100" dirty="0"/>
                  <a:t>App Service</a:t>
                </a:r>
              </a:p>
              <a:p>
                <a:pPr algn="ctr"/>
                <a:r>
                  <a:rPr kumimoji="1" lang="en-US" altLang="ko-KR" sz="1100" dirty="0"/>
                  <a:t>Clusters</a:t>
                </a:r>
                <a:endParaRPr kumimoji="1" lang="ko-KR" altLang="en-US" sz="1100" dirty="0"/>
              </a:p>
            </p:txBody>
          </p:sp>
          <p:pic>
            <p:nvPicPr>
              <p:cNvPr id="399" name="그림 398">
                <a:extLst>
                  <a:ext uri="{FF2B5EF4-FFF2-40B4-BE49-F238E27FC236}">
                    <a16:creationId xmlns:a16="http://schemas.microsoft.com/office/drawing/2014/main" id="{BF0825C4-88CC-A744-84E2-82047012CA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52277" y="6799213"/>
                <a:ext cx="465513" cy="4655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448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86</Words>
  <Application>Microsoft Macintosh PowerPoint</Application>
  <PresentationFormat>Ledger 용지(11x17in)</PresentationFormat>
  <Paragraphs>51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KimHan Sang</dc:creator>
  <cp:lastModifiedBy>KimHan Sang</cp:lastModifiedBy>
  <cp:revision>28</cp:revision>
  <dcterms:created xsi:type="dcterms:W3CDTF">2019-09-25T08:30:49Z</dcterms:created>
  <dcterms:modified xsi:type="dcterms:W3CDTF">2019-09-28T19:51:46Z</dcterms:modified>
</cp:coreProperties>
</file>