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9"/>
  </p:normalViewPr>
  <p:slideViewPr>
    <p:cSldViewPr snapToGrid="0" snapToObjects="1">
      <p:cViewPr>
        <p:scale>
          <a:sx n="80" d="100"/>
          <a:sy n="80" d="100"/>
        </p:scale>
        <p:origin x="12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4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8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43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1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0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7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69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1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AC3-74AD-E34D-9375-2CDFDF5CB8AB}" type="datetimeFigureOut">
              <a:rPr kumimoji="1" lang="ko-KR" altLang="en-US" smtClean="0"/>
              <a:t>2019. 9. 26.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71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1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1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6EE888-00ED-B54D-8264-4AE0306A1D71}"/>
              </a:ext>
            </a:extLst>
          </p:cNvPr>
          <p:cNvGrpSpPr/>
          <p:nvPr/>
        </p:nvGrpSpPr>
        <p:grpSpPr>
          <a:xfrm>
            <a:off x="441685" y="1096170"/>
            <a:ext cx="11483609" cy="6833804"/>
            <a:chOff x="441685" y="1096170"/>
            <a:chExt cx="11483609" cy="6833804"/>
          </a:xfrm>
        </p:grpSpPr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195016F6-8EF8-C245-BC39-7F8EB8010EA6}"/>
                </a:ext>
              </a:extLst>
            </p:cNvPr>
            <p:cNvCxnSpPr>
              <a:stCxn id="40" idx="1"/>
              <a:endCxn id="17" idx="3"/>
            </p:cNvCxnSpPr>
            <p:nvPr/>
          </p:nvCxnSpPr>
          <p:spPr>
            <a:xfrm rot="10800000">
              <a:off x="4336201" y="6872324"/>
              <a:ext cx="3943854" cy="39168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0D7C426-FCF4-9D4B-9E1D-ED7E5E0554D4}"/>
                </a:ext>
              </a:extLst>
            </p:cNvPr>
            <p:cNvGrpSpPr/>
            <p:nvPr/>
          </p:nvGrpSpPr>
          <p:grpSpPr>
            <a:xfrm>
              <a:off x="6835998" y="1767341"/>
              <a:ext cx="5089296" cy="6162633"/>
              <a:chOff x="6835998" y="1767341"/>
              <a:chExt cx="5089296" cy="6162633"/>
            </a:xfrm>
          </p:grpSpPr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06E4E4E1-DE24-AF46-9EA5-2F471941284A}"/>
                  </a:ext>
                </a:extLst>
              </p:cNvPr>
              <p:cNvGrpSpPr/>
              <p:nvPr/>
            </p:nvGrpSpPr>
            <p:grpSpPr>
              <a:xfrm>
                <a:off x="7224451" y="1767341"/>
                <a:ext cx="3184874" cy="1316032"/>
                <a:chOff x="6204858" y="1367989"/>
                <a:chExt cx="3184874" cy="1316032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2D7D5E7D-8B7C-2143-A215-5B5CABD6274D}"/>
                    </a:ext>
                  </a:extLst>
                </p:cNvPr>
                <p:cNvGrpSpPr/>
                <p:nvPr/>
              </p:nvGrpSpPr>
              <p:grpSpPr>
                <a:xfrm>
                  <a:off x="6204858" y="1770438"/>
                  <a:ext cx="3184874" cy="913583"/>
                  <a:chOff x="6314295" y="1782151"/>
                  <a:chExt cx="3184874" cy="913583"/>
                </a:xfrm>
              </p:grpSpPr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B90F6367-7EA0-3A42-A42F-58179CA22CEB}"/>
                      </a:ext>
                    </a:extLst>
                  </p:cNvPr>
                  <p:cNvGrpSpPr/>
                  <p:nvPr/>
                </p:nvGrpSpPr>
                <p:grpSpPr>
                  <a:xfrm>
                    <a:off x="6443644" y="1888585"/>
                    <a:ext cx="2891121" cy="681154"/>
                    <a:chOff x="6443644" y="1888585"/>
                    <a:chExt cx="2891121" cy="681154"/>
                  </a:xfrm>
                </p:grpSpPr>
                <p:pic>
                  <p:nvPicPr>
                    <p:cNvPr id="26" name="그림 25">
                      <a:extLst>
                        <a:ext uri="{FF2B5EF4-FFF2-40B4-BE49-F238E27FC236}">
                          <a16:creationId xmlns:a16="http://schemas.microsoft.com/office/drawing/2014/main" id="{DAA496D0-5642-1540-B9F5-81208A7290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7890" t="25087" r="6996" b="6277"/>
                    <a:stretch/>
                  </p:blipFill>
                  <p:spPr>
                    <a:xfrm>
                      <a:off x="7802687" y="2032122"/>
                      <a:ext cx="724277" cy="4380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그림 27">
                      <a:extLst>
                        <a:ext uri="{FF2B5EF4-FFF2-40B4-BE49-F238E27FC236}">
                          <a16:creationId xmlns:a16="http://schemas.microsoft.com/office/drawing/2014/main" id="{A8BB1964-5FCB-9847-94F3-F4413ABBC1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43644" y="1992944"/>
                      <a:ext cx="1238802" cy="35809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그림 29">
                      <a:extLst>
                        <a:ext uri="{FF2B5EF4-FFF2-40B4-BE49-F238E27FC236}">
                          <a16:creationId xmlns:a16="http://schemas.microsoft.com/office/drawing/2014/main" id="{3337A815-43FC-E44D-9135-3FF852D55F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26293" t="10064" r="26062" b="10160"/>
                    <a:stretch/>
                  </p:blipFill>
                  <p:spPr>
                    <a:xfrm>
                      <a:off x="8610489" y="1888585"/>
                      <a:ext cx="724276" cy="68115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3BDD12E5-F9BA-334C-A7A9-0D2074B88C83}"/>
                      </a:ext>
                    </a:extLst>
                  </p:cNvPr>
                  <p:cNvSpPr/>
                  <p:nvPr/>
                </p:nvSpPr>
                <p:spPr>
                  <a:xfrm>
                    <a:off x="6314295" y="1782151"/>
                    <a:ext cx="3184874" cy="913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DA23023-312A-B34B-B2CF-95AB81D21FA3}"/>
                    </a:ext>
                  </a:extLst>
                </p:cNvPr>
                <p:cNvSpPr txBox="1"/>
                <p:nvPr/>
              </p:nvSpPr>
              <p:spPr>
                <a:xfrm>
                  <a:off x="6433989" y="1367989"/>
                  <a:ext cx="2153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App Service Cluster`s</a:t>
                  </a:r>
                  <a:endParaRPr kumimoji="1" lang="ko-KR" altLang="en-US" dirty="0"/>
                </a:p>
              </p:txBody>
            </p:sp>
          </p:grp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46302DE-DD3A-1B48-ABDB-5DDD32F5D163}"/>
                  </a:ext>
                </a:extLst>
              </p:cNvPr>
              <p:cNvSpPr/>
              <p:nvPr/>
            </p:nvSpPr>
            <p:spPr>
              <a:xfrm>
                <a:off x="7226618" y="3698861"/>
                <a:ext cx="4510997" cy="39983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0C42D968-5ADA-4D4D-A382-6E6B2D82E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59781" y="7464461"/>
                <a:ext cx="465513" cy="465513"/>
              </a:xfrm>
              <a:prstGeom prst="rect">
                <a:avLst/>
              </a:prstGeom>
            </p:spPr>
          </p:pic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3C4E4EF-01CC-E347-994E-6605E3B2026E}"/>
                  </a:ext>
                </a:extLst>
              </p:cNvPr>
              <p:cNvGrpSpPr/>
              <p:nvPr/>
            </p:nvGrpSpPr>
            <p:grpSpPr>
              <a:xfrm>
                <a:off x="8890515" y="3801589"/>
                <a:ext cx="2479514" cy="1522516"/>
                <a:chOff x="8672710" y="2957466"/>
                <a:chExt cx="2479514" cy="1522516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D3F57BB1-C1A4-A945-B872-8F56861371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82891" y="4110649"/>
                  <a:ext cx="369333" cy="369333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CA9E4A21-3E1A-904F-B735-056CBCBB4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15937" y="3126723"/>
                  <a:ext cx="820161" cy="355053"/>
                </a:xfrm>
                <a:prstGeom prst="rect">
                  <a:avLst/>
                </a:prstGeom>
              </p:spPr>
            </p:pic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ECC9C12-8F5C-BC4A-BC52-BFE2D41A148A}"/>
                    </a:ext>
                  </a:extLst>
                </p:cNvPr>
                <p:cNvSpPr/>
                <p:nvPr/>
              </p:nvSpPr>
              <p:spPr>
                <a:xfrm>
                  <a:off x="8755828" y="35480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20094ABF-7664-D34E-B4D2-01029ABA5793}"/>
                    </a:ext>
                  </a:extLst>
                </p:cNvPr>
                <p:cNvSpPr/>
                <p:nvPr/>
              </p:nvSpPr>
              <p:spPr>
                <a:xfrm>
                  <a:off x="8908228" y="37004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36A975C-5012-A741-B83C-7BAEBDE38E90}"/>
                    </a:ext>
                  </a:extLst>
                </p:cNvPr>
                <p:cNvSpPr/>
                <p:nvPr/>
              </p:nvSpPr>
              <p:spPr>
                <a:xfrm>
                  <a:off x="9060628" y="38528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E1B8CF7-5BC4-C74B-889F-362B3F7A5885}"/>
                    </a:ext>
                  </a:extLst>
                </p:cNvPr>
                <p:cNvSpPr/>
                <p:nvPr/>
              </p:nvSpPr>
              <p:spPr>
                <a:xfrm>
                  <a:off x="9213028" y="40052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5EFEF6A-9821-3F4B-8EF5-75D629787517}"/>
                    </a:ext>
                  </a:extLst>
                </p:cNvPr>
                <p:cNvSpPr/>
                <p:nvPr/>
              </p:nvSpPr>
              <p:spPr>
                <a:xfrm>
                  <a:off x="9365428" y="41576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4F01CE9D-E7B1-D847-9390-575D046A1271}"/>
                    </a:ext>
                  </a:extLst>
                </p:cNvPr>
                <p:cNvCxnSpPr>
                  <a:stCxn id="32" idx="1"/>
                  <a:endCxn id="48" idx="3"/>
                </p:cNvCxnSpPr>
                <p:nvPr/>
              </p:nvCxnSpPr>
              <p:spPr>
                <a:xfrm flipH="1">
                  <a:off x="10445698" y="4295316"/>
                  <a:ext cx="337193" cy="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A3B270C-74B5-9144-86E0-AE62DD526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26244" y="3167001"/>
                  <a:ext cx="285350" cy="285350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D49FD6-41CE-D14E-AC81-8B1914D6991B}"/>
                    </a:ext>
                  </a:extLst>
                </p:cNvPr>
                <p:cNvSpPr txBox="1"/>
                <p:nvPr/>
              </p:nvSpPr>
              <p:spPr>
                <a:xfrm>
                  <a:off x="8672710" y="2957466"/>
                  <a:ext cx="7889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00" dirty="0"/>
                    <a:t>App Cluster</a:t>
                  </a:r>
                  <a:endParaRPr kumimoji="1" lang="ko-KR" altLang="en-US" sz="1000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9C9B66E-7B6A-274F-A47A-964995D256A2}"/>
                  </a:ext>
                </a:extLst>
              </p:cNvPr>
              <p:cNvGrpSpPr/>
              <p:nvPr/>
            </p:nvGrpSpPr>
            <p:grpSpPr>
              <a:xfrm>
                <a:off x="6835998" y="4791785"/>
                <a:ext cx="4482885" cy="2721625"/>
                <a:chOff x="6618193" y="3947662"/>
                <a:chExt cx="4482885" cy="2721625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D7727B0C-B6EA-264E-8428-B99B961260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18193" y="3947662"/>
                  <a:ext cx="807035" cy="807035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BBA37A08-9BEC-CE47-9C16-A179B3C84D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2250" y="6170479"/>
                  <a:ext cx="559377" cy="498808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F2B9726E-0341-8846-BEED-E284F493E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68998" y="5412100"/>
                  <a:ext cx="1345883" cy="389984"/>
                </a:xfrm>
                <a:prstGeom prst="rect">
                  <a:avLst/>
                </a:prstGeom>
              </p:spPr>
            </p:pic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94E718DF-75A5-D045-A4A0-6FDB24717537}"/>
                    </a:ext>
                  </a:extLst>
                </p:cNvPr>
                <p:cNvGrpSpPr/>
                <p:nvPr/>
              </p:nvGrpSpPr>
              <p:grpSpPr>
                <a:xfrm>
                  <a:off x="9716675" y="5491270"/>
                  <a:ext cx="1384403" cy="329080"/>
                  <a:chOff x="9767821" y="4759189"/>
                  <a:chExt cx="1967134" cy="448613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50DC23B-AD5D-0143-A032-08FE6C2558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t="24284" b="26059"/>
                  <a:stretch/>
                </p:blipFill>
                <p:spPr>
                  <a:xfrm>
                    <a:off x="10339675" y="4759189"/>
                    <a:ext cx="1395280" cy="448613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847893C4-AAD8-3D41-A3C8-28B451EBE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10180" t="23110" r="11168" b="21428"/>
                  <a:stretch/>
                </p:blipFill>
                <p:spPr>
                  <a:xfrm>
                    <a:off x="9767821" y="4812518"/>
                    <a:ext cx="559378" cy="39444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2" name="꺾인 연결선[E] 61">
                  <a:extLst>
                    <a:ext uri="{FF2B5EF4-FFF2-40B4-BE49-F238E27FC236}">
                      <a16:creationId xmlns:a16="http://schemas.microsoft.com/office/drawing/2014/main" id="{227B4423-F1E0-1D44-A102-3A217F0EAA59}"/>
                    </a:ext>
                  </a:extLst>
                </p:cNvPr>
                <p:cNvCxnSpPr>
                  <a:stCxn id="24" idx="3"/>
                  <a:endCxn id="42" idx="0"/>
                </p:cNvCxnSpPr>
                <p:nvPr/>
              </p:nvCxnSpPr>
              <p:spPr>
                <a:xfrm>
                  <a:off x="7425228" y="4351180"/>
                  <a:ext cx="916712" cy="1060920"/>
                </a:xfrm>
                <a:prstGeom prst="bentConnector2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3D3477F1-386D-D042-A1C2-409C3A18A170}"/>
                    </a:ext>
                  </a:extLst>
                </p:cNvPr>
                <p:cNvCxnSpPr>
                  <a:stCxn id="42" idx="2"/>
                  <a:endCxn id="40" idx="0"/>
                </p:cNvCxnSpPr>
                <p:nvPr/>
              </p:nvCxnSpPr>
              <p:spPr>
                <a:xfrm flipH="1">
                  <a:off x="8341939" y="5802084"/>
                  <a:ext cx="1" cy="36839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꺾인 연결선[E] 72">
                  <a:extLst>
                    <a:ext uri="{FF2B5EF4-FFF2-40B4-BE49-F238E27FC236}">
                      <a16:creationId xmlns:a16="http://schemas.microsoft.com/office/drawing/2014/main" id="{4224A8F0-C2AD-F349-87D5-C74870E6C4D9}"/>
                    </a:ext>
                  </a:extLst>
                </p:cNvPr>
                <p:cNvCxnSpPr>
                  <a:stCxn id="48" idx="2"/>
                  <a:endCxn id="42" idx="0"/>
                </p:cNvCxnSpPr>
                <p:nvPr/>
              </p:nvCxnSpPr>
              <p:spPr>
                <a:xfrm rot="5400000">
                  <a:off x="8634213" y="4140750"/>
                  <a:ext cx="979078" cy="156362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535ECCE4-B256-C640-9E21-137C78263EF8}"/>
                    </a:ext>
                  </a:extLst>
                </p:cNvPr>
                <p:cNvCxnSpPr>
                  <a:cxnSpLocks/>
                  <a:stCxn id="48" idx="2"/>
                  <a:endCxn id="56" idx="0"/>
                </p:cNvCxnSpPr>
                <p:nvPr/>
              </p:nvCxnSpPr>
              <p:spPr>
                <a:xfrm>
                  <a:off x="9905563" y="4433022"/>
                  <a:ext cx="7948" cy="10973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꺾인 연결선[E] 81">
                  <a:extLst>
                    <a:ext uri="{FF2B5EF4-FFF2-40B4-BE49-F238E27FC236}">
                      <a16:creationId xmlns:a16="http://schemas.microsoft.com/office/drawing/2014/main" id="{B3544B75-7314-B74F-969C-AA81962A43C8}"/>
                    </a:ext>
                  </a:extLst>
                </p:cNvPr>
                <p:cNvCxnSpPr>
                  <a:stCxn id="24" idx="3"/>
                  <a:endCxn id="46" idx="1"/>
                </p:cNvCxnSpPr>
                <p:nvPr/>
              </p:nvCxnSpPr>
              <p:spPr>
                <a:xfrm flipV="1">
                  <a:off x="7425228" y="3990517"/>
                  <a:ext cx="1635400" cy="360663"/>
                </a:xfrm>
                <a:prstGeom prst="bentConnector3">
                  <a:avLst>
                    <a:gd name="adj1" fmla="val 56290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0C33B95-B2FF-124D-8D45-69E6CA37F6B7}"/>
                  </a:ext>
                </a:extLst>
              </p:cNvPr>
              <p:cNvSpPr txBox="1"/>
              <p:nvPr/>
            </p:nvSpPr>
            <p:spPr>
              <a:xfrm>
                <a:off x="7384028" y="3283896"/>
                <a:ext cx="215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App Service Cluster`s</a:t>
                </a:r>
                <a:endParaRPr kumimoji="1"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E62BD95-F377-DA4C-91ED-B4A7680B32EE}"/>
                  </a:ext>
                </a:extLst>
              </p:cNvPr>
              <p:cNvSpPr txBox="1"/>
              <p:nvPr/>
            </p:nvSpPr>
            <p:spPr>
              <a:xfrm>
                <a:off x="10758565" y="7464461"/>
                <a:ext cx="7152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00" dirty="0"/>
                  <a:t>Cluster - n</a:t>
                </a:r>
                <a:endParaRPr kumimoji="1" lang="ko-KR" altLang="en-US" sz="1000" dirty="0"/>
              </a:p>
            </p:txBody>
          </p:sp>
        </p:grpSp>
        <p:cxnSp>
          <p:nvCxnSpPr>
            <p:cNvPr id="117" name="꺾인 연결선[E] 116">
              <a:extLst>
                <a:ext uri="{FF2B5EF4-FFF2-40B4-BE49-F238E27FC236}">
                  <a16:creationId xmlns:a16="http://schemas.microsoft.com/office/drawing/2014/main" id="{FD483FC5-6BA6-014C-BF1F-8D3260A8C3C0}"/>
                </a:ext>
              </a:extLst>
            </p:cNvPr>
            <p:cNvCxnSpPr>
              <a:cxnSpLocks/>
              <a:stCxn id="7" idx="3"/>
              <a:endCxn id="108" idx="1"/>
            </p:cNvCxnSpPr>
            <p:nvPr/>
          </p:nvCxnSpPr>
          <p:spPr>
            <a:xfrm flipV="1">
              <a:off x="5218018" y="2626582"/>
              <a:ext cx="2006433" cy="5967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꺾인 연결선[E] 119">
              <a:extLst>
                <a:ext uri="{FF2B5EF4-FFF2-40B4-BE49-F238E27FC236}">
                  <a16:creationId xmlns:a16="http://schemas.microsoft.com/office/drawing/2014/main" id="{057C8711-EFE8-EB40-9AB9-7C7250C0D575}"/>
                </a:ext>
              </a:extLst>
            </p:cNvPr>
            <p:cNvCxnSpPr>
              <a:cxnSpLocks/>
              <a:stCxn id="7" idx="3"/>
              <a:endCxn id="24" idx="1"/>
            </p:cNvCxnSpPr>
            <p:nvPr/>
          </p:nvCxnSpPr>
          <p:spPr>
            <a:xfrm>
              <a:off x="5218018" y="3223300"/>
              <a:ext cx="1617980" cy="19720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B7E953BD-5E0B-4947-825C-D830CBD30955}"/>
                </a:ext>
              </a:extLst>
            </p:cNvPr>
            <p:cNvCxnSpPr>
              <a:stCxn id="11" idx="3"/>
              <a:endCxn id="24" idx="1"/>
            </p:cNvCxnSpPr>
            <p:nvPr/>
          </p:nvCxnSpPr>
          <p:spPr>
            <a:xfrm>
              <a:off x="2716254" y="5194469"/>
              <a:ext cx="4119744" cy="8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1B5F51C-F8A7-5C46-BB96-0AE17E570BC4}"/>
                </a:ext>
              </a:extLst>
            </p:cNvPr>
            <p:cNvSpPr txBox="1"/>
            <p:nvPr/>
          </p:nvSpPr>
          <p:spPr>
            <a:xfrm>
              <a:off x="6339667" y="2992467"/>
              <a:ext cx="621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Cluster</a:t>
              </a:r>
            </a:p>
            <a:p>
              <a:r>
                <a:rPr kumimoji="1" lang="en-US" altLang="ko-KR" sz="1200" dirty="0"/>
                <a:t>Deploy</a:t>
              </a:r>
              <a:endParaRPr kumimoji="1" lang="ko-KR" altLang="en-US" sz="1200" dirty="0"/>
            </a:p>
          </p:txBody>
        </p:sp>
        <p:cxnSp>
          <p:nvCxnSpPr>
            <p:cNvPr id="129" name="꺾인 연결선[E] 128">
              <a:extLst>
                <a:ext uri="{FF2B5EF4-FFF2-40B4-BE49-F238E27FC236}">
                  <a16:creationId xmlns:a16="http://schemas.microsoft.com/office/drawing/2014/main" id="{09826FEA-A176-CF49-BC63-C79A3D349F3C}"/>
                </a:ext>
              </a:extLst>
            </p:cNvPr>
            <p:cNvCxnSpPr>
              <a:stCxn id="127" idx="2"/>
              <a:endCxn id="11" idx="1"/>
            </p:cNvCxnSpPr>
            <p:nvPr/>
          </p:nvCxnSpPr>
          <p:spPr>
            <a:xfrm rot="16200000" flipH="1">
              <a:off x="958801" y="4244052"/>
              <a:ext cx="1057326" cy="84350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3D579CB-7EAD-1344-8C97-3DEB4F345D38}"/>
                </a:ext>
              </a:extLst>
            </p:cNvPr>
            <p:cNvGrpSpPr/>
            <p:nvPr/>
          </p:nvGrpSpPr>
          <p:grpSpPr>
            <a:xfrm>
              <a:off x="441685" y="2828741"/>
              <a:ext cx="1248049" cy="1308402"/>
              <a:chOff x="441685" y="2828741"/>
              <a:chExt cx="1248049" cy="1308402"/>
            </a:xfrm>
          </p:grpSpPr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3AFBE9C-B37B-9241-BFBF-E3673A4F5C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1445" t="23242" r="11361" b="15886"/>
              <a:stretch/>
            </p:blipFill>
            <p:spPr>
              <a:xfrm>
                <a:off x="441685" y="3152975"/>
                <a:ext cx="1248049" cy="984168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63117FA-B59A-7D4C-93F3-8022EBD17A3D}"/>
                  </a:ext>
                </a:extLst>
              </p:cNvPr>
              <p:cNvSpPr txBox="1"/>
              <p:nvPr/>
            </p:nvSpPr>
            <p:spPr>
              <a:xfrm>
                <a:off x="769794" y="2828741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user</a:t>
                </a:r>
                <a:endParaRPr kumimoji="1" lang="ko-KR" altLang="en-US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CDF2139-A891-A948-839C-B8EB95DAE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9218" y="4790951"/>
              <a:ext cx="807036" cy="807036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EC562F8-2876-0E42-8A6B-A5FF0BA72E5F}"/>
                </a:ext>
              </a:extLst>
            </p:cNvPr>
            <p:cNvGrpSpPr/>
            <p:nvPr/>
          </p:nvGrpSpPr>
          <p:grpSpPr>
            <a:xfrm>
              <a:off x="2359812" y="1096170"/>
              <a:ext cx="3309777" cy="6452973"/>
              <a:chOff x="2359812" y="1096170"/>
              <a:chExt cx="3309777" cy="645297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44E915F-BE82-9845-86AE-8D02092F5B05}"/>
                  </a:ext>
                </a:extLst>
              </p:cNvPr>
              <p:cNvGrpSpPr/>
              <p:nvPr/>
            </p:nvGrpSpPr>
            <p:grpSpPr>
              <a:xfrm>
                <a:off x="3181314" y="5324105"/>
                <a:ext cx="1797219" cy="2003464"/>
                <a:chOff x="4028142" y="5819736"/>
                <a:chExt cx="1797219" cy="2003464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49885494-7CDB-924D-A3A9-6F756343DA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4810" t="26147" r="4288" b="22649"/>
                <a:stretch/>
              </p:blipFill>
              <p:spPr>
                <a:xfrm>
                  <a:off x="4161926" y="6580737"/>
                  <a:ext cx="1481368" cy="354007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8CCFA414-821D-D84B-81A7-27B783A3B4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7644" t="20017" r="7654" b="20594"/>
                <a:stretch/>
              </p:blipFill>
              <p:spPr>
                <a:xfrm>
                  <a:off x="4266708" y="5986281"/>
                  <a:ext cx="1272692" cy="403027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90876962-995C-4548-AA7E-D26A71FF67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2190" y="7120425"/>
                  <a:ext cx="560839" cy="495060"/>
                </a:xfrm>
                <a:prstGeom prst="rect">
                  <a:avLst/>
                </a:prstGeom>
              </p:spPr>
            </p:pic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685E5C1E-40BE-AE4C-9F92-3A39C9D69AF1}"/>
                    </a:ext>
                  </a:extLst>
                </p:cNvPr>
                <p:cNvCxnSpPr>
                  <a:stCxn id="17" idx="0"/>
                  <a:endCxn id="13" idx="2"/>
                </p:cNvCxnSpPr>
                <p:nvPr/>
              </p:nvCxnSpPr>
              <p:spPr>
                <a:xfrm flipV="1">
                  <a:off x="4902610" y="6934744"/>
                  <a:ext cx="0" cy="1856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5B26AFFB-592E-AA4D-8127-1FC11B3B1BCE}"/>
                    </a:ext>
                  </a:extLst>
                </p:cNvPr>
                <p:cNvCxnSpPr>
                  <a:stCxn id="13" idx="0"/>
                  <a:endCxn id="15" idx="2"/>
                </p:cNvCxnSpPr>
                <p:nvPr/>
              </p:nvCxnSpPr>
              <p:spPr>
                <a:xfrm flipV="1">
                  <a:off x="4902610" y="6389308"/>
                  <a:ext cx="444" cy="1914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3B98FB83-E1DA-F24E-9169-0E4F55D96827}"/>
                    </a:ext>
                  </a:extLst>
                </p:cNvPr>
                <p:cNvSpPr/>
                <p:nvPr/>
              </p:nvSpPr>
              <p:spPr>
                <a:xfrm>
                  <a:off x="4028142" y="5819736"/>
                  <a:ext cx="1797219" cy="20034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7519FFA-F98E-7E4A-B509-03D70CEAD362}"/>
                  </a:ext>
                </a:extLst>
              </p:cNvPr>
              <p:cNvGrpSpPr/>
              <p:nvPr/>
            </p:nvGrpSpPr>
            <p:grpSpPr>
              <a:xfrm>
                <a:off x="2359812" y="1096170"/>
                <a:ext cx="3309777" cy="6452973"/>
                <a:chOff x="2406542" y="2334646"/>
                <a:chExt cx="3309777" cy="571012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FFD94D-567F-CA4C-B5F7-7C5822318CA4}"/>
                    </a:ext>
                  </a:extLst>
                </p:cNvPr>
                <p:cNvSpPr txBox="1"/>
                <p:nvPr/>
              </p:nvSpPr>
              <p:spPr>
                <a:xfrm>
                  <a:off x="2579292" y="2334646"/>
                  <a:ext cx="1817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Control plane k8s</a:t>
                  </a:r>
                  <a:endParaRPr kumimoji="1" lang="ko-KR" altLang="en-US" dirty="0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C08D171-59BB-4745-BF8D-FFCD289742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8218" y="2413957"/>
                  <a:ext cx="961621" cy="206725"/>
                </a:xfrm>
                <a:prstGeom prst="rect">
                  <a:avLst/>
                </a:prstGeom>
              </p:spPr>
            </p:pic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F32FAB9-E16C-B549-B2E5-5AF09F26D88E}"/>
                    </a:ext>
                  </a:extLst>
                </p:cNvPr>
                <p:cNvSpPr/>
                <p:nvPr/>
              </p:nvSpPr>
              <p:spPr>
                <a:xfrm>
                  <a:off x="2406542" y="2703978"/>
                  <a:ext cx="3309777" cy="53407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cxnSp>
            <p:nvCxnSpPr>
              <p:cNvPr id="136" name="꺾인 연결선[E] 135">
                <a:extLst>
                  <a:ext uri="{FF2B5EF4-FFF2-40B4-BE49-F238E27FC236}">
                    <a16:creationId xmlns:a16="http://schemas.microsoft.com/office/drawing/2014/main" id="{C2E5DE65-D481-7047-917D-68500CE1F0FC}"/>
                  </a:ext>
                </a:extLst>
              </p:cNvPr>
              <p:cNvCxnSpPr>
                <a:cxnSpLocks/>
                <a:stCxn id="9" idx="2"/>
                <a:endCxn id="15" idx="0"/>
              </p:cNvCxnSpPr>
              <p:nvPr/>
            </p:nvCxnSpPr>
            <p:spPr>
              <a:xfrm rot="5400000">
                <a:off x="3786752" y="4952296"/>
                <a:ext cx="807829" cy="268879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C7F62D6-8849-C04A-B553-FD612F517177}"/>
                  </a:ext>
                </a:extLst>
              </p:cNvPr>
              <p:cNvGrpSpPr/>
              <p:nvPr/>
            </p:nvGrpSpPr>
            <p:grpSpPr>
              <a:xfrm>
                <a:off x="3006345" y="1709818"/>
                <a:ext cx="2401005" cy="3260280"/>
                <a:chOff x="3006345" y="1709818"/>
                <a:chExt cx="2401005" cy="326028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AC3BBF-9804-6740-8937-D3ABFAEF489B}"/>
                    </a:ext>
                  </a:extLst>
                </p:cNvPr>
                <p:cNvSpPr txBox="1"/>
                <p:nvPr/>
              </p:nvSpPr>
              <p:spPr>
                <a:xfrm>
                  <a:off x="3437764" y="3038634"/>
                  <a:ext cx="178025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/>
                    <a:t>Deploy Pipeline</a:t>
                  </a:r>
                  <a:endParaRPr kumimoji="1" lang="ko-KR" alt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AD034B-5492-6F4C-A6DB-8A28FF57ED2C}"/>
                    </a:ext>
                  </a:extLst>
                </p:cNvPr>
                <p:cNvSpPr txBox="1"/>
                <p:nvPr/>
              </p:nvSpPr>
              <p:spPr>
                <a:xfrm>
                  <a:off x="3438993" y="3672205"/>
                  <a:ext cx="177468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/>
                    <a:t>Web Terminal</a:t>
                  </a:r>
                  <a:endParaRPr kumimoji="1" lang="ko-KR" alt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72B08B-50A1-C742-A188-38A5F09D9C16}"/>
                    </a:ext>
                  </a:extLst>
                </p:cNvPr>
                <p:cNvSpPr txBox="1"/>
                <p:nvPr/>
              </p:nvSpPr>
              <p:spPr>
                <a:xfrm>
                  <a:off x="3437764" y="4313489"/>
                  <a:ext cx="177468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/>
                    <a:t>Monitoring</a:t>
                  </a:r>
                  <a:endParaRPr kumimoji="1" lang="ko-KR" alt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B869CD-E05B-614D-84C8-E6E0F87ED9BC}"/>
                    </a:ext>
                  </a:extLst>
                </p:cNvPr>
                <p:cNvSpPr txBox="1"/>
                <p:nvPr/>
              </p:nvSpPr>
              <p:spPr>
                <a:xfrm>
                  <a:off x="3088697" y="1709818"/>
                  <a:ext cx="196887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Custom Dashboard</a:t>
                  </a:r>
                  <a:endParaRPr kumimoji="1" lang="ko-KR" altLang="en-US" dirty="0"/>
                </a:p>
              </p:txBody>
            </p:sp>
            <p:cxnSp>
              <p:nvCxnSpPr>
                <p:cNvPr id="94" name="꺾인 연결선[E] 93">
                  <a:extLst>
                    <a:ext uri="{FF2B5EF4-FFF2-40B4-BE49-F238E27FC236}">
                      <a16:creationId xmlns:a16="http://schemas.microsoft.com/office/drawing/2014/main" id="{C07D2CE8-4D4F-B34F-9D0A-B5702B6C90E8}"/>
                    </a:ext>
                  </a:extLst>
                </p:cNvPr>
                <p:cNvCxnSpPr>
                  <a:cxnSpLocks/>
                  <a:stCxn id="8" idx="0"/>
                  <a:endCxn id="7" idx="2"/>
                </p:cNvCxnSpPr>
                <p:nvPr/>
              </p:nvCxnSpPr>
              <p:spPr>
                <a:xfrm rot="5400000" flipH="1" flipV="1">
                  <a:off x="4194993" y="3539308"/>
                  <a:ext cx="264239" cy="1557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E6918D1-35F7-374A-8023-D489CABAC19D}"/>
                    </a:ext>
                  </a:extLst>
                </p:cNvPr>
                <p:cNvSpPr/>
                <p:nvPr/>
              </p:nvSpPr>
              <p:spPr>
                <a:xfrm>
                  <a:off x="3006345" y="2136674"/>
                  <a:ext cx="2401005" cy="28334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3F82F683-674B-8643-B760-262FD5AC57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l="23830" t="23620" r="27123" b="27074"/>
                <a:stretch/>
              </p:blipFill>
              <p:spPr>
                <a:xfrm>
                  <a:off x="4947546" y="3890313"/>
                  <a:ext cx="407632" cy="311368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334C810D-342C-1D4E-AB0E-B70FBE642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t="26936" b="26101"/>
                <a:stretch/>
              </p:blipFill>
              <p:spPr>
                <a:xfrm>
                  <a:off x="3528347" y="2437952"/>
                  <a:ext cx="1456052" cy="51285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2" name="꺾인 연결선[E] 21">
              <a:extLst>
                <a:ext uri="{FF2B5EF4-FFF2-40B4-BE49-F238E27FC236}">
                  <a16:creationId xmlns:a16="http://schemas.microsoft.com/office/drawing/2014/main" id="{B1BC3171-7F72-154B-B4DF-00346A67D35E}"/>
                </a:ext>
              </a:extLst>
            </p:cNvPr>
            <p:cNvCxnSpPr>
              <a:stCxn id="54" idx="2"/>
              <a:endCxn id="13" idx="3"/>
            </p:cNvCxnSpPr>
            <p:nvPr/>
          </p:nvCxnSpPr>
          <p:spPr>
            <a:xfrm rot="5400000" flipH="1">
              <a:off x="7611005" y="3447571"/>
              <a:ext cx="402363" cy="6031442"/>
            </a:xfrm>
            <a:prstGeom prst="bentConnector4">
              <a:avLst>
                <a:gd name="adj1" fmla="val -347864"/>
                <a:gd name="adj2" fmla="val 750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0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33</Words>
  <Application>Microsoft Macintosh PowerPoint</Application>
  <PresentationFormat>Ledger 용지(11x17in)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KimHan Sang</dc:creator>
  <cp:lastModifiedBy>KimHan Sang</cp:lastModifiedBy>
  <cp:revision>9</cp:revision>
  <dcterms:created xsi:type="dcterms:W3CDTF">2019-09-25T08:30:49Z</dcterms:created>
  <dcterms:modified xsi:type="dcterms:W3CDTF">2019-09-26T04:09:00Z</dcterms:modified>
</cp:coreProperties>
</file>