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D220-5E1F-4223-B5B1-C670610FA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BE414-6824-4460-AFA7-D480CC2CC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CC1F3-B943-4448-9795-AE5D58F8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AD77C-C5DD-46B7-8CF1-4DCF6F96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D381C-8A17-42E1-AD8F-67AE0659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0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DE99D-EA29-4C23-974C-B507AD7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32222B-C5E1-485F-A94E-3FC7E0EF3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880F0-D23B-483F-96BA-6AB7C64A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F1DE1-60F4-4B05-B33D-D65D5DC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7DC00-4ADF-4F4D-81BA-B90D605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64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5AFBEC-564E-4C5A-981D-2809D7FBD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9940E-DBC6-46B6-A5A0-E7CCE00F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41969-32B1-4938-A2FC-061EEF2D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10428-5AEC-4E6D-A727-EC9FDFA7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53FD8-527D-4FC4-808B-5B6318F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98A76-895C-495A-BB33-62CAA78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347A3-0369-4FEC-8647-058A0087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3E687-A34C-4E3D-B71F-DFC0818B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5C5FF-28B9-4968-999C-5E880DF0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6B609-18F5-4E50-9435-1321AF3A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4A03-60E8-45B9-89CA-085654A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661DA2-6A10-478D-9DDB-714AE3FA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9D72A-00D9-4ADD-A040-DCC8F1FB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DF5F8-2BFF-4CE5-9DD0-18EB77FA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83976-A93B-458A-AE69-AC0603D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3F2BE-8594-40EB-A948-3E29F9A2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D0BE4-2E60-4B93-A080-77462281F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D72DA2-E7DD-41AF-AED7-A90879C8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1EC877-4F5B-4522-84FD-5C9AFE8A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0E9A2-AA2C-4AD6-863C-F32857FF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CB8564-8754-423F-90F7-1CBABA55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9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A01A0-2C0C-430B-9CAB-0ED09A3B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A9A366-8CF0-4B50-9651-AB74C7B4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EDBC87-155E-451C-80B7-AF91C51D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1C8595-0839-4303-9D4E-1AF93A6A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6EE164-390B-4D49-896C-4FB79EA4A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F3205E-40D0-4DFF-9990-C86B2292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FA8591-0EA5-4D0C-A2EE-3D445FE9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385B14-7D9C-4F02-BF99-3F93F7D1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4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80FCB-762C-43D9-B2BB-1A901C34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5AE773-3CB9-4712-96ED-811A5BBD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87E52-FEAE-4C1A-93D8-DE3FF943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AA00AA-9932-4499-B893-6E148D66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6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1B6232-365B-4E1B-8F17-D00ED366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F962CB-8A5F-48D2-88FD-5CDFC633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409054-D738-41D0-A5B4-8124E5E5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B818-5D6A-45B9-A9A6-363397BC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63991-C98F-479A-90CA-77C6BE6A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0C0AAD-B6FC-48AB-8F6E-14F6DCEB0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F7737-DD4F-45D2-9E39-216514C7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D3BA8-2FB8-4250-B520-B5522095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12ABCD-3AE4-43FB-8D81-195A6B13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A6298-118E-4A33-846F-D026E67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4458A0-C142-4D09-8DF4-A235E533D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B71E6E-09C2-437B-B7C6-CDA36ADD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F0A8B8-2313-4265-B975-22E652C7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2C477-4BDC-4E67-9767-BFFCCC24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8CF5A-E827-4C00-B49A-9D4868B5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DF84DC-9151-4847-AE3D-6E3D061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A94EEA-688B-4C88-B2DE-5D0CBE48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5BF49-2DDF-44AC-B41D-25ECE9E39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A84C-E080-47D5-B14F-C6DD6F8389E8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DB17-1D23-4FEF-A9CF-1E0B1210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CAF20-112E-4EE8-9DB2-BEAF994D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711E-C0B6-4078-B0B1-BE27153A6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68F7B9-6668-4BAC-9FAC-7A52B48FE5AA}"/>
              </a:ext>
            </a:extLst>
          </p:cNvPr>
          <p:cNvCxnSpPr/>
          <p:nvPr/>
        </p:nvCxnSpPr>
        <p:spPr>
          <a:xfrm>
            <a:off x="628650" y="1885950"/>
            <a:ext cx="1089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342D56-F1DF-4376-8F35-16CEA7B2AEAA}"/>
              </a:ext>
            </a:extLst>
          </p:cNvPr>
          <p:cNvCxnSpPr/>
          <p:nvPr/>
        </p:nvCxnSpPr>
        <p:spPr>
          <a:xfrm>
            <a:off x="647700" y="3200400"/>
            <a:ext cx="1089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D55E15-2E17-49A4-B236-5BBB03A71A8B}"/>
              </a:ext>
            </a:extLst>
          </p:cNvPr>
          <p:cNvSpPr txBox="1"/>
          <p:nvPr/>
        </p:nvSpPr>
        <p:spPr>
          <a:xfrm rot="16200000">
            <a:off x="-36490" y="849666"/>
            <a:ext cx="98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Solicitante </a:t>
            </a:r>
          </a:p>
          <a:p>
            <a:pPr algn="ctr"/>
            <a:r>
              <a:rPr lang="pt-BR" sz="1400" dirty="0"/>
              <a:t>(terceiro)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F00D44-4F6A-4A93-AB67-DAFBC4AC16D3}"/>
              </a:ext>
            </a:extLst>
          </p:cNvPr>
          <p:cNvSpPr txBox="1"/>
          <p:nvPr/>
        </p:nvSpPr>
        <p:spPr>
          <a:xfrm rot="16200000">
            <a:off x="-323336" y="2357765"/>
            <a:ext cx="156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Gestor da empresa</a:t>
            </a:r>
          </a:p>
          <a:p>
            <a:pPr algn="ctr"/>
            <a:r>
              <a:rPr lang="pt-BR" sz="1400" dirty="0"/>
              <a:t>terceirizada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386BB9-B509-44CA-AACE-85D66DEA4643}"/>
              </a:ext>
            </a:extLst>
          </p:cNvPr>
          <p:cNvSpPr/>
          <p:nvPr/>
        </p:nvSpPr>
        <p:spPr>
          <a:xfrm>
            <a:off x="4234892" y="2098101"/>
            <a:ext cx="2247732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formulário ao dtinaa@fazenda.sp.gov.br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5CF50BC-F5F1-4440-9B1F-7B2672ABADAA}"/>
              </a:ext>
            </a:extLst>
          </p:cNvPr>
          <p:cNvSpPr/>
          <p:nvPr/>
        </p:nvSpPr>
        <p:spPr>
          <a:xfrm>
            <a:off x="1272617" y="3600983"/>
            <a:ext cx="1981200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Realizar cadastro no sistema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758569-C730-4F6C-ABA8-C10D45E2677F}"/>
              </a:ext>
            </a:extLst>
          </p:cNvPr>
          <p:cNvSpPr txBox="1"/>
          <p:nvPr/>
        </p:nvSpPr>
        <p:spPr>
          <a:xfrm rot="16200000">
            <a:off x="55393" y="3955301"/>
            <a:ext cx="80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DTI-NAA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5E09D7-C5B5-4212-A711-3D09C8E6D820}"/>
              </a:ext>
            </a:extLst>
          </p:cNvPr>
          <p:cNvSpPr/>
          <p:nvPr/>
        </p:nvSpPr>
        <p:spPr>
          <a:xfrm>
            <a:off x="1272617" y="2098101"/>
            <a:ext cx="1981200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Receber formulário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DD9E39-6050-4D6F-B814-E1D7101A4A21}"/>
              </a:ext>
            </a:extLst>
          </p:cNvPr>
          <p:cNvSpPr/>
          <p:nvPr/>
        </p:nvSpPr>
        <p:spPr>
          <a:xfrm>
            <a:off x="4377683" y="5210709"/>
            <a:ext cx="1981200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Providenciar senha de rede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DB52A297-BC40-4935-BE91-0D2534D678E0}"/>
              </a:ext>
            </a:extLst>
          </p:cNvPr>
          <p:cNvSpPr/>
          <p:nvPr/>
        </p:nvSpPr>
        <p:spPr>
          <a:xfrm>
            <a:off x="4368158" y="3486686"/>
            <a:ext cx="1981200" cy="11144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Criar login ?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584B268B-0D31-4163-9D07-B724B111874F}"/>
              </a:ext>
            </a:extLst>
          </p:cNvPr>
          <p:cNvCxnSpPr>
            <a:cxnSpLocks/>
            <a:stCxn id="18" idx="3"/>
            <a:endCxn id="88" idx="1"/>
          </p:cNvCxnSpPr>
          <p:nvPr/>
        </p:nvCxnSpPr>
        <p:spPr>
          <a:xfrm flipV="1">
            <a:off x="6349358" y="4043893"/>
            <a:ext cx="9375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4CA83F75-4DFD-4505-AC53-1166257C8A77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 rot="5400000">
            <a:off x="2035137" y="1870021"/>
            <a:ext cx="4561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06802137-24E3-4A6A-BB6C-CC19C4CC92F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253817" y="2541011"/>
            <a:ext cx="98107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BEAEBD74-7692-4E7E-8ECE-D4F640BA0CA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3502457" y="1744682"/>
            <a:ext cx="617062" cy="3095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D3E92E41-1280-44C3-896C-3C6369474321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253817" y="4043893"/>
            <a:ext cx="11143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2326AED-374D-4706-9E97-E959983AA002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16200000" flipH="1">
            <a:off x="5058716" y="4901142"/>
            <a:ext cx="609608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161A9FF-733C-4925-B0AA-4310DCF506D0}"/>
              </a:ext>
            </a:extLst>
          </p:cNvPr>
          <p:cNvSpPr txBox="1"/>
          <p:nvPr/>
        </p:nvSpPr>
        <p:spPr>
          <a:xfrm>
            <a:off x="4949890" y="46350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F3391BA-0003-4D3E-A805-EB31DBC761B7}"/>
              </a:ext>
            </a:extLst>
          </p:cNvPr>
          <p:cNvSpPr txBox="1"/>
          <p:nvPr/>
        </p:nvSpPr>
        <p:spPr>
          <a:xfrm>
            <a:off x="6568294" y="36195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D2387D8-FED3-4C22-9D6D-3CAED6F7604E}"/>
              </a:ext>
            </a:extLst>
          </p:cNvPr>
          <p:cNvSpPr txBox="1"/>
          <p:nvPr/>
        </p:nvSpPr>
        <p:spPr>
          <a:xfrm>
            <a:off x="3810001" y="66675"/>
            <a:ext cx="387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Realizar cadastro inicial de terceiro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66C51F0-6871-48C0-9C55-706656409FD6}"/>
              </a:ext>
            </a:extLst>
          </p:cNvPr>
          <p:cNvSpPr/>
          <p:nvPr/>
        </p:nvSpPr>
        <p:spPr>
          <a:xfrm>
            <a:off x="1339292" y="756121"/>
            <a:ext cx="1847850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Preencher formulário para   </a:t>
            </a:r>
          </a:p>
          <a:p>
            <a:pPr algn="ctr"/>
            <a:r>
              <a:rPr lang="pt-BR" sz="1600" dirty="0"/>
              <a:t>cadastro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B1D206A-E393-482B-9323-0F57C49B7AE4}"/>
              </a:ext>
            </a:extLst>
          </p:cNvPr>
          <p:cNvCxnSpPr/>
          <p:nvPr/>
        </p:nvCxnSpPr>
        <p:spPr>
          <a:xfrm>
            <a:off x="657225" y="5029200"/>
            <a:ext cx="1089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22730A-3AD4-4CEF-9A7B-8D4054444115}"/>
              </a:ext>
            </a:extLst>
          </p:cNvPr>
          <p:cNvSpPr txBox="1"/>
          <p:nvPr/>
        </p:nvSpPr>
        <p:spPr>
          <a:xfrm rot="16200000">
            <a:off x="-75251" y="5473351"/>
            <a:ext cx="1065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DTI - Acesso</a:t>
            </a:r>
          </a:p>
        </p:txBody>
      </p: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A67D13C2-ABDE-4221-A6E4-F373707F7C03}"/>
              </a:ext>
            </a:extLst>
          </p:cNvPr>
          <p:cNvCxnSpPr>
            <a:cxnSpLocks/>
            <a:stCxn id="17" idx="3"/>
            <a:endCxn id="88" idx="2"/>
          </p:cNvCxnSpPr>
          <p:nvPr/>
        </p:nvCxnSpPr>
        <p:spPr>
          <a:xfrm flipV="1">
            <a:off x="6358883" y="4486803"/>
            <a:ext cx="1918610" cy="1166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6DE061C3-CCAA-4FCD-AA8A-BC510476E8C4}"/>
              </a:ext>
            </a:extLst>
          </p:cNvPr>
          <p:cNvSpPr/>
          <p:nvPr/>
        </p:nvSpPr>
        <p:spPr>
          <a:xfrm>
            <a:off x="9715499" y="2088577"/>
            <a:ext cx="1981201" cy="8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Providenciar acessos adicionais com gestor fazendário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B7BB1C82-3821-4B9F-884E-A8FEC6EBE5B8}"/>
              </a:ext>
            </a:extLst>
          </p:cNvPr>
          <p:cNvSpPr/>
          <p:nvPr/>
        </p:nvSpPr>
        <p:spPr>
          <a:xfrm>
            <a:off x="7286893" y="3600983"/>
            <a:ext cx="1981200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Solicitar crachá para acesso às dependências da SEFAZ</a:t>
            </a: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26E86FC7-321D-4E34-AAB8-DF4B4EE98F05}"/>
              </a:ext>
            </a:extLst>
          </p:cNvPr>
          <p:cNvCxnSpPr>
            <a:cxnSpLocks/>
            <a:stCxn id="88" idx="0"/>
            <a:endCxn id="37" idx="2"/>
          </p:cNvCxnSpPr>
          <p:nvPr/>
        </p:nvCxnSpPr>
        <p:spPr>
          <a:xfrm rot="16200000" flipV="1">
            <a:off x="7964200" y="3287689"/>
            <a:ext cx="617062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B3E66429-5939-4889-B1D0-5EDA6B7A6A19}"/>
              </a:ext>
            </a:extLst>
          </p:cNvPr>
          <p:cNvSpPr/>
          <p:nvPr/>
        </p:nvSpPr>
        <p:spPr>
          <a:xfrm>
            <a:off x="7207261" y="756122"/>
            <a:ext cx="2140465" cy="8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Ligar para o Service Desk (5005) para obtenção de login e senha de rede</a:t>
            </a:r>
            <a:r>
              <a:rPr lang="pt-BR" sz="1600" dirty="0"/>
              <a:t> </a:t>
            </a:r>
            <a:r>
              <a:rPr lang="pt-BR" sz="1600" baseline="30000" dirty="0"/>
              <a:t>(*)</a:t>
            </a:r>
            <a:r>
              <a:rPr lang="pt-BR" sz="1400" dirty="0"/>
              <a:t>  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4ECA304-7D7E-41E8-8EEA-2A3EB7FBBF48}"/>
              </a:ext>
            </a:extLst>
          </p:cNvPr>
          <p:cNvSpPr txBox="1"/>
          <p:nvPr/>
        </p:nvSpPr>
        <p:spPr>
          <a:xfrm>
            <a:off x="312698" y="6363229"/>
            <a:ext cx="9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(*) A senha de rede fica disponível, em média, duas horas após a realização do cadastro pelo DTI-NAA.</a:t>
            </a:r>
          </a:p>
        </p:txBody>
      </p:sp>
      <p:cxnSp>
        <p:nvCxnSpPr>
          <p:cNvPr id="101" name="Conector: Angulado 100">
            <a:extLst>
              <a:ext uri="{FF2B5EF4-FFF2-40B4-BE49-F238E27FC236}">
                <a16:creationId xmlns:a16="http://schemas.microsoft.com/office/drawing/2014/main" id="{7889002E-1274-4836-9B43-4C669E1B29E4}"/>
              </a:ext>
            </a:extLst>
          </p:cNvPr>
          <p:cNvCxnSpPr>
            <a:cxnSpLocks/>
            <a:stCxn id="46" idx="6"/>
            <a:endCxn id="99" idx="1"/>
          </p:cNvCxnSpPr>
          <p:nvPr/>
        </p:nvCxnSpPr>
        <p:spPr>
          <a:xfrm flipV="1">
            <a:off x="5748338" y="1199031"/>
            <a:ext cx="145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78C203AC-4AB8-4EB8-93E9-B48EF16829A0}"/>
              </a:ext>
            </a:extLst>
          </p:cNvPr>
          <p:cNvSpPr/>
          <p:nvPr/>
        </p:nvSpPr>
        <p:spPr>
          <a:xfrm>
            <a:off x="7277368" y="2098101"/>
            <a:ext cx="1981200" cy="8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Providenciar crachá digital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CB55C2A-D561-409A-A8BF-0A1BA7B86CEB}"/>
              </a:ext>
            </a:extLst>
          </p:cNvPr>
          <p:cNvCxnSpPr>
            <a:cxnSpLocks/>
            <a:stCxn id="37" idx="3"/>
            <a:endCxn id="85" idx="1"/>
          </p:cNvCxnSpPr>
          <p:nvPr/>
        </p:nvCxnSpPr>
        <p:spPr>
          <a:xfrm flipV="1">
            <a:off x="9258568" y="2531486"/>
            <a:ext cx="456931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F132A9B-F0C7-4511-A09B-E9DF7BD3E94B}"/>
              </a:ext>
            </a:extLst>
          </p:cNvPr>
          <p:cNvSpPr/>
          <p:nvPr/>
        </p:nvSpPr>
        <p:spPr>
          <a:xfrm>
            <a:off x="7996505" y="5992153"/>
            <a:ext cx="561975" cy="590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A3585C7D-E174-4BBC-B38B-4C804E431CB5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>
            <a:off x="6358883" y="5653619"/>
            <a:ext cx="1637622" cy="633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CB9FE62-16CD-4D9D-B75E-AB1A18E8C698}"/>
              </a:ext>
            </a:extLst>
          </p:cNvPr>
          <p:cNvSpPr/>
          <p:nvPr/>
        </p:nvSpPr>
        <p:spPr>
          <a:xfrm>
            <a:off x="5186363" y="903891"/>
            <a:ext cx="561975" cy="590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4817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Ivana Marcello Ikemori</dc:creator>
  <cp:lastModifiedBy>Ivana Marcello Ikemori</cp:lastModifiedBy>
  <cp:revision>17</cp:revision>
  <dcterms:created xsi:type="dcterms:W3CDTF">2022-05-11T16:55:50Z</dcterms:created>
  <dcterms:modified xsi:type="dcterms:W3CDTF">2022-05-16T20:04:17Z</dcterms:modified>
</cp:coreProperties>
</file>