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8" r:id="rId4"/>
    <p:sldId id="268" r:id="rId5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D978BB-96C5-4495-8EE0-54202052675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12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557507-D9A5-4534-955C-AB337782C241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32A17C-8FE9-43F9-87C0-184AAA4FFC77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32A17C-8FE9-43F9-87C0-184AAA4FFC77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43640" y="367200"/>
            <a:ext cx="2807640" cy="2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200" b="1" strike="noStrike" spc="-1">
                <a:solidFill>
                  <a:srgbClr val="595959"/>
                </a:solidFill>
                <a:latin typeface="Arial"/>
                <a:ea typeface="DejaVu Sans"/>
              </a:rPr>
              <a:t>e Planejamento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51840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43640" y="367200"/>
            <a:ext cx="2807640" cy="2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200" b="1" strike="noStrike" spc="-1">
                <a:solidFill>
                  <a:srgbClr val="595959"/>
                </a:solidFill>
                <a:latin typeface="Arial"/>
                <a:ea typeface="DejaVu Sans"/>
              </a:rPr>
              <a:t>e Planejamento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00720" y="2535120"/>
            <a:ext cx="734184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Reunião de alinhamento – CIA e CDS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064760" y="5877360"/>
            <a:ext cx="101442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08/2020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 dirty="0">
                <a:solidFill>
                  <a:srgbClr val="000000"/>
                </a:solidFill>
                <a:uFillTx/>
                <a:latin typeface="Arial"/>
              </a:rPr>
              <a:t>Objetivos: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Realizar alinhamento de algumas as 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ações em andamento no Centro de Inovação e Arquitetura aos membros do 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CDS.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Promover a colaboração e melhoria de comunicação entre os 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Centros.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457200" y="1528888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spc="-1" dirty="0">
                <a:solidFill>
                  <a:srgbClr val="000000"/>
                </a:solidFill>
              </a:rPr>
              <a:t>Aplicação Modelo (Apresentação: Walter de Tarso Faria Santos de Campos)</a:t>
            </a:r>
            <a:endParaRPr lang="pt-BR" sz="2400" spc="-1" dirty="0"/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spc="-1" dirty="0">
                <a:solidFill>
                  <a:srgbClr val="000000"/>
                </a:solidFill>
              </a:rPr>
              <a:t>Layout Padrão (Apresentação: Rodrigo Luis Pereira</a:t>
            </a:r>
            <a:r>
              <a:rPr lang="pt-BR" sz="2400" spc="-1" dirty="0" smtClean="0">
                <a:solidFill>
                  <a:srgbClr val="000000"/>
                </a:solidFill>
              </a:rPr>
              <a:t>)</a:t>
            </a: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endParaRPr lang="pt-BR" sz="2400" spc="-1" dirty="0">
              <a:solidFill>
                <a:srgbClr val="000000"/>
              </a:solidFill>
            </a:endParaRPr>
          </a:p>
          <a:p>
            <a:pPr marL="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endParaRPr lang="pt-BR" sz="2400" spc="-1" dirty="0"/>
          </a:p>
        </p:txBody>
      </p:sp>
      <p:sp>
        <p:nvSpPr>
          <p:cNvPr id="4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 dirty="0" smtClean="0">
                <a:solidFill>
                  <a:srgbClr val="000000"/>
                </a:solidFill>
                <a:uFillTx/>
                <a:latin typeface="Arial"/>
              </a:rPr>
              <a:t>Reunião de 21/08/2020: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5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12299</TotalTime>
  <Words>69</Words>
  <Application>Microsoft Office PowerPoint</Application>
  <PresentationFormat>Apresentação na tela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Apresentação do PowerPoint</vt:lpstr>
      <vt:lpstr>Apresentação do PowerPoint</vt:lpstr>
      <vt:lpstr>Apresentação do PowerPoint</vt:lpstr>
    </vt:vector>
  </TitlesOfParts>
  <Company>Secretaria da Fazenda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dsada</dc:title>
  <dc:creator>rforlando</dc:creator>
  <cp:lastModifiedBy>Ivana Marcello Ikemori</cp:lastModifiedBy>
  <cp:revision>611</cp:revision>
  <cp:lastPrinted>2015-10-01T14:07:24Z</cp:lastPrinted>
  <dcterms:created xsi:type="dcterms:W3CDTF">2009-03-26T18:23:12Z</dcterms:created>
  <dcterms:modified xsi:type="dcterms:W3CDTF">2020-09-10T15:52:14Z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Secretaria da Fazenda</vt:lpwstr>
  </property>
  <property fmtid="{D5CDD505-2E9C-101B-9397-08002B2CF9AE}" pid="4" name="ContentTypeId">
    <vt:lpwstr>0x0101007AAAA9EE9FC21445BCFB828C2ABF74AE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12</vt:i4>
  </property>
  <property fmtid="{D5CDD505-2E9C-101B-9397-08002B2CF9AE}" pid="10" name="PresentationFormat">
    <vt:lpwstr>Apresentação na tela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