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5E"/>
    <a:srgbClr val="00559B"/>
    <a:srgbClr val="056FB7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16305-5A39-49FD-8135-52D9BAEA909C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D5099-8C1A-4880-932E-E144E50D0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E692-BCBD-482C-A0D4-98C964775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A0D37-21D7-4628-8D47-B77AC9CA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8CA90-1F03-4EB6-AF91-439DD37C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1EC8-87CD-4B15-8333-E974151418B9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CF5F-246E-4C21-85C9-0B496C62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382BA-D1C0-41AB-BC62-6978129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94B2-0EB0-4BEF-B730-51549318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F6809-7440-427E-920B-591BD2358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BAD3-6493-4E6F-A9B4-0B742671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6BEE-1F89-497F-B2A4-F9DFE6CC6299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33BA-509E-4CCF-A248-A9BECD56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ECBA-98AA-4108-A2A1-E8A9335C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5465B-00E3-4AA3-BDC9-504F6CDD2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ADB19-8DB0-4386-8324-82BD1B7BD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F9135-0EFC-4C66-BB9C-9E13D6EE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60BC-D40A-4B64-B70B-438FC1F42E90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4024-C8D4-4FFC-A3A6-E892A82B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FB650-7D93-4DAF-8412-0AC3110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79E3-085F-4EF0-B2AE-0AB789C5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8727-3D60-4031-9E8E-497D3B8C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3"/>
            <a:ext cx="10515600" cy="511944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3E6A-AB37-4CBE-91E6-FA749696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97194-9632-4A0D-A2E8-E5FCD9A59EA0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4D81-9D40-40DD-8C46-93B49A16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1D56-9298-4C0D-8173-FA485375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3E53-CD63-4859-8F7D-0B1C9B58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876C0-4737-489C-B1AB-C17932FD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649A-1C7B-4160-83EF-661E5DCA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E17C-79ED-40B9-847E-73DBCDCF960B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667D9-C35F-4839-9C9B-34ECA009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779B-2A2B-44DF-847A-38A3BE7E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FAAB5-7B78-4EBA-9172-179BDD24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4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FBB1-9A36-4B1C-8164-BEE3E1F83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3338"/>
            <a:ext cx="5181600" cy="49636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2CB75-AD0F-4E23-8AA4-28F705587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3338"/>
            <a:ext cx="5181600" cy="496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02F6E-0E17-48A7-A823-E9091C7E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A7729-0CC0-4471-90F1-C07D3D1738D4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2CD3-1286-42DF-A28C-F61FD521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A3A2-B716-4C2B-ABF6-2E95CECD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CEDC-7C95-4316-A7B3-A7781EF7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1FC6-9A2B-4C87-9506-9E39F9CB2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46CD-FFCB-4EA3-9A54-BB33A77B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B8FBC-A1D2-429B-85B4-653DFFEEB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E27A8-4B0A-4C03-BBF1-C7867751A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5821F-2186-4C30-873A-8D734F56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6B37-697F-4C08-9740-3C99051F9BCB}" type="datetime1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69F00-A6EC-4C39-9D95-BBE132DB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11EFD-A274-42EB-BE4D-2891C5EB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E288-CA6F-4C9C-B805-0DD5610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43044-BB48-4089-ABE0-46219FDC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56E5-861A-4D3E-B264-4054BB1BBCF4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F32DE-3CC4-4707-828E-E076AEF4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D21E3-3ED9-4173-B531-55021CD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8B081-63CF-423E-8D99-20364160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F242-1579-4B56-B752-8C95AAB7D11C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755DE-DA99-465F-BD40-AAEF4782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96EC-E7CF-4688-97CE-8A053962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9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46CF-AED9-4E5C-BDE7-4A29E92B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25D5-2CF3-4F04-8102-8F5E97BC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FCB7C-E38E-45AA-993B-4D45D137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EE6CE-53A5-4CF2-B919-11AA7E5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6D69C-3452-44E7-B204-B49E4FB73DC8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AB49-CD57-463A-848F-069BA59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E6288-35A0-4DFD-A39D-6F058B63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9D39-C976-4881-AD21-792C3BF1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7355A-7A23-4955-A6B2-0996E7747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16A4F-E94C-4ABC-9FA6-0D28AA54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08B37-E2F0-4655-A324-B946DF7A4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F59C-F623-4C05-8670-1CF07DADB40E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12C5-9CD6-4881-8BDF-2001C645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A50C-6D78-4358-82AE-E9C8447B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65000" r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A4105-05B3-4E16-A0EF-6C6286B7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9D65-4FB7-4649-B7C1-936DCC63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4F2E-6320-4D9F-94B2-2D563ED2C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E5E"/>
                </a:solidFill>
              </a:defRPr>
            </a:lvl1pPr>
          </a:lstStyle>
          <a:p>
            <a:fld id="{5765C9A3-A107-4045-B492-5C9A2208997E}" type="datetime1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B10F-07BB-42ED-ABFF-0EEADCE79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5E5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9534-D3E7-4B00-8F66-F8A3E4CD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E5E"/>
                </a:solidFill>
              </a:defRPr>
            </a:lvl1pPr>
          </a:lstStyle>
          <a:p>
            <a:fld id="{40A24007-2353-4D4A-8A87-8E5F36CEE6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E5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rgbClr val="005E5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rgbClr val="005E5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rgbClr val="005E5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5E5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5E5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65000" r="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49BC-F2E6-4CB0-AE2D-48AE60F52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087AA-A1BC-4C9F-8B18-224E7393A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B5F7B-A1C2-48F1-9FB5-D76F6237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24007-2353-4D4A-8A87-8E5F36CEE6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7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Adyan Rios</dc:creator>
  <cp:lastModifiedBy>Adyan Rios</cp:lastModifiedBy>
  <cp:revision>8</cp:revision>
  <dcterms:created xsi:type="dcterms:W3CDTF">2025-07-10T17:16:17Z</dcterms:created>
  <dcterms:modified xsi:type="dcterms:W3CDTF">2025-07-14T01:06:41Z</dcterms:modified>
</cp:coreProperties>
</file>