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94674"/>
  </p:normalViewPr>
  <p:slideViewPr>
    <p:cSldViewPr snapToGrid="0" snapToObjects="1">
      <p:cViewPr>
        <p:scale>
          <a:sx n="93" d="100"/>
          <a:sy n="93" d="100"/>
        </p:scale>
        <p:origin x="142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AD390-B87B-6E48-B3AF-A9B9D68C3DE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9913-9615-D449-B178-BEB45E70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09913-9615-D449-B178-BEB45E70D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8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50C8-F5B0-A24A-A79B-467BDF004DA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421E-8007-E64D-A0BE-42AB16A8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5C4896-1152-3140-BA82-1C525603DC89}"/>
              </a:ext>
            </a:extLst>
          </p:cNvPr>
          <p:cNvGrpSpPr/>
          <p:nvPr/>
        </p:nvGrpSpPr>
        <p:grpSpPr>
          <a:xfrm>
            <a:off x="5766847" y="1033683"/>
            <a:ext cx="2590799" cy="3425317"/>
            <a:chOff x="5766847" y="1033683"/>
            <a:chExt cx="2590799" cy="3425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49A2F1-FAB1-F34B-AB7A-6F06468F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202" b="95460" l="9517" r="93558">
                          <a14:foregroundMark x1="9663" y1="17829" x2="9663" y2="17829"/>
                          <a14:foregroundMark x1="93704" y1="17829" x2="93704" y2="17829"/>
                          <a14:foregroundMark x1="53294" y1="6977" x2="53294" y2="6977"/>
                          <a14:foregroundMark x1="50073" y1="6312" x2="50073" y2="6312"/>
                          <a14:foregroundMark x1="57540" y1="7198" x2="57540" y2="7198"/>
                          <a14:foregroundMark x1="59004" y1="80177" x2="59004" y2="80177"/>
                          <a14:foregroundMark x1="53880" y1="79623" x2="53880" y2="79623"/>
                          <a14:foregroundMark x1="50805" y1="81063" x2="50805" y2="81063"/>
                          <a14:foregroundMark x1="50073" y1="85714" x2="50073" y2="85714"/>
                          <a14:foregroundMark x1="50220" y1="89922" x2="50220" y2="89922"/>
                          <a14:foregroundMark x1="45827" y1="90365" x2="45827" y2="90365"/>
                          <a14:foregroundMark x1="78770" y1="86379" x2="78770" y2="86379"/>
                          <a14:foregroundMark x1="81552" y1="91030" x2="81552" y2="91030"/>
                          <a14:foregroundMark x1="81552" y1="91030" x2="81552" y2="91030"/>
                          <a14:foregroundMark x1="81552" y1="91030" x2="81552" y2="91030"/>
                          <a14:foregroundMark x1="79941" y1="80177" x2="79941" y2="80177"/>
                          <a14:foregroundMark x1="84627" y1="78073" x2="77745" y2="79623"/>
                          <a14:foregroundMark x1="45534" y1="79402" x2="45534" y2="79402"/>
                          <a14:foregroundMark x1="20644" y1="85714" x2="20644" y2="85714"/>
                          <a14:foregroundMark x1="17277" y1="82946" x2="21669" y2="87154"/>
                          <a14:foregroundMark x1="77745" y1="86600" x2="80234" y2="88040"/>
                          <a14:foregroundMark x1="80234" y1="95460" x2="80234" y2="954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66847" y="1033683"/>
              <a:ext cx="2590799" cy="3425317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C642C85-EF83-604E-9D40-594A05E4FE4E}"/>
                </a:ext>
              </a:extLst>
            </p:cNvPr>
            <p:cNvCxnSpPr>
              <a:cxnSpLocks/>
            </p:cNvCxnSpPr>
            <p:nvPr/>
          </p:nvCxnSpPr>
          <p:spPr>
            <a:xfrm>
              <a:off x="6287678" y="3233394"/>
              <a:ext cx="182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943C17-33E4-2B49-B46E-9669CA839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678" y="1715679"/>
              <a:ext cx="0" cy="1500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C6B7C-6919-464E-B447-CA9C81B380A5}"/>
                </a:ext>
              </a:extLst>
            </p:cNvPr>
            <p:cNvSpPr/>
            <p:nvPr/>
          </p:nvSpPr>
          <p:spPr>
            <a:xfrm>
              <a:off x="6872140" y="1932495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4087C2-9147-5C42-BBAD-454F3C2C59E6}"/>
                </a:ext>
              </a:extLst>
            </p:cNvPr>
            <p:cNvSpPr/>
            <p:nvPr/>
          </p:nvSpPr>
          <p:spPr>
            <a:xfrm>
              <a:off x="7024540" y="2084895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F48682-EE2E-0C43-86C3-CB610753AC5A}"/>
                </a:ext>
              </a:extLst>
            </p:cNvPr>
            <p:cNvSpPr/>
            <p:nvPr/>
          </p:nvSpPr>
          <p:spPr>
            <a:xfrm>
              <a:off x="6809294" y="2321350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FE27EA-A3A3-864F-9946-59769CF836D4}"/>
                </a:ext>
              </a:extLst>
            </p:cNvPr>
            <p:cNvSpPr/>
            <p:nvPr/>
          </p:nvSpPr>
          <p:spPr>
            <a:xfrm>
              <a:off x="7131376" y="2465895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5EF406-8CCB-674E-8242-DADE6BA8DFBE}"/>
                </a:ext>
              </a:extLst>
            </p:cNvPr>
            <p:cNvSpPr/>
            <p:nvPr/>
          </p:nvSpPr>
          <p:spPr>
            <a:xfrm>
              <a:off x="7406324" y="2269502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C68485-072F-1E4D-B9B7-E4C0A4066FC2}"/>
                </a:ext>
              </a:extLst>
            </p:cNvPr>
            <p:cNvSpPr/>
            <p:nvPr/>
          </p:nvSpPr>
          <p:spPr>
            <a:xfrm>
              <a:off x="7481739" y="2666609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7ADBAB-8537-5C43-A3C7-D58DC8326C48}"/>
                </a:ext>
              </a:extLst>
            </p:cNvPr>
            <p:cNvSpPr/>
            <p:nvPr/>
          </p:nvSpPr>
          <p:spPr>
            <a:xfrm>
              <a:off x="6694602" y="2835897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FDC45D-665E-9844-8A27-46F1894B463C}"/>
                </a:ext>
              </a:extLst>
            </p:cNvPr>
            <p:cNvSpPr/>
            <p:nvPr/>
          </p:nvSpPr>
          <p:spPr>
            <a:xfrm>
              <a:off x="6909847" y="2694495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0DB6D7F-660D-9248-91F0-89B46D42B5DD}"/>
                </a:ext>
              </a:extLst>
            </p:cNvPr>
            <p:cNvSpPr/>
            <p:nvPr/>
          </p:nvSpPr>
          <p:spPr>
            <a:xfrm>
              <a:off x="7062247" y="2846895"/>
              <a:ext cx="75415" cy="103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EAECC0-ED94-3442-BE4A-96C307FC7B77}"/>
              </a:ext>
            </a:extLst>
          </p:cNvPr>
          <p:cNvGrpSpPr/>
          <p:nvPr/>
        </p:nvGrpSpPr>
        <p:grpSpPr>
          <a:xfrm>
            <a:off x="620475" y="1229193"/>
            <a:ext cx="2231404" cy="3304858"/>
            <a:chOff x="620475" y="1229193"/>
            <a:chExt cx="2231404" cy="33048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535FE5-D4EB-B346-AD29-7F42C84AA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24" t="1957" r="4685"/>
            <a:stretch/>
          </p:blipFill>
          <p:spPr>
            <a:xfrm>
              <a:off x="620475" y="1229193"/>
              <a:ext cx="2231404" cy="22288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922DD6-8650-724E-80A7-700719B55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816" t="15770" r="445" b="4263"/>
            <a:stretch/>
          </p:blipFill>
          <p:spPr>
            <a:xfrm>
              <a:off x="620475" y="2472399"/>
              <a:ext cx="2231404" cy="2061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9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4ADF-90CD-1443-AA23-B7119EC8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onto aesthetics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5DE7-70B7-0348-AD21-AA8AE60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124970"/>
            <a:ext cx="3333750" cy="1424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D344A-92F5-9745-9CBD-F49F39C9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42" y="1051870"/>
            <a:ext cx="3116615" cy="192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4D403-815F-8147-A1FA-713B4ECD6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493" y="3526550"/>
            <a:ext cx="4996543" cy="14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BD0C-5D1D-2640-B8E9-0F9A263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of color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93BF1-C48A-EE40-B1CE-9321BEBA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75" y="1163070"/>
            <a:ext cx="2969511" cy="3706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25AE4-DD23-2F4A-8DD3-AC4A526B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63" y="1473141"/>
            <a:ext cx="4533095" cy="27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B873-0530-1341-A559-DB1595AD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FD3A-A390-1B42-B8DC-A0D31359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A65A5-8D8B-4E4A-83E8-55B001C3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92" y="0"/>
            <a:ext cx="5011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32DFEC-1D94-E44D-B01B-211EEA7B462D}"/>
              </a:ext>
            </a:extLst>
          </p:cNvPr>
          <p:cNvGrpSpPr/>
          <p:nvPr/>
        </p:nvGrpSpPr>
        <p:grpSpPr>
          <a:xfrm>
            <a:off x="0" y="10500"/>
            <a:ext cx="9144000" cy="5122499"/>
            <a:chOff x="0" y="10500"/>
            <a:chExt cx="9144000" cy="51224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1F44E7-C6FD-1F4F-BA86-56321A49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00"/>
              <a:ext cx="9144000" cy="51224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3B2E49-AAF2-504B-9D47-6A1FFEA3A217}"/>
                </a:ext>
              </a:extLst>
            </p:cNvPr>
            <p:cNvSpPr/>
            <p:nvPr/>
          </p:nvSpPr>
          <p:spPr>
            <a:xfrm>
              <a:off x="2865748" y="1282045"/>
              <a:ext cx="1329180" cy="6975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editor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2C20D5-F46E-E148-8DFE-A4EC7499B13B}"/>
                </a:ext>
              </a:extLst>
            </p:cNvPr>
            <p:cNvSpPr/>
            <p:nvPr/>
          </p:nvSpPr>
          <p:spPr>
            <a:xfrm>
              <a:off x="2865748" y="3357513"/>
              <a:ext cx="1329180" cy="6975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 terminal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BB2C24-3EB5-E346-AB2B-9225FCC6A023}"/>
                </a:ext>
              </a:extLst>
            </p:cNvPr>
            <p:cNvSpPr/>
            <p:nvPr/>
          </p:nvSpPr>
          <p:spPr>
            <a:xfrm>
              <a:off x="6004873" y="1282045"/>
              <a:ext cx="1508289" cy="6975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B1AC98-E2F3-C44A-B80E-40B667D97C90}"/>
                </a:ext>
              </a:extLst>
            </p:cNvPr>
            <p:cNvSpPr/>
            <p:nvPr/>
          </p:nvSpPr>
          <p:spPr>
            <a:xfrm>
              <a:off x="6004872" y="3357513"/>
              <a:ext cx="1508289" cy="6975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15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18058</TotalTime>
  <Words>16</Words>
  <Application>Microsoft Macintosh PowerPoint</Application>
  <PresentationFormat>On-screen Show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Mapping data onto aesthetics</vt:lpstr>
      <vt:lpstr>Common pitfalls of color use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Hannah</dc:creator>
  <cp:lastModifiedBy>Hannah Hannah</cp:lastModifiedBy>
  <cp:revision>9</cp:revision>
  <dcterms:created xsi:type="dcterms:W3CDTF">2020-01-08T21:41:32Z</dcterms:created>
  <dcterms:modified xsi:type="dcterms:W3CDTF">2020-01-28T01:24:31Z</dcterms:modified>
</cp:coreProperties>
</file>