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D2FF8-33E0-42A6-A9B2-1B05F290230B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4FA371-0164-4E96-8701-ABFD8868334F}">
      <dgm:prSet/>
      <dgm:spPr/>
      <dgm:t>
        <a:bodyPr/>
        <a:lstStyle/>
        <a:p>
          <a:r>
            <a:rPr lang="fr-CA"/>
            <a:t>Planifications</a:t>
          </a:r>
          <a:r>
            <a:rPr lang="en-US"/>
            <a:t> des taches</a:t>
          </a:r>
        </a:p>
      </dgm:t>
    </dgm:pt>
    <dgm:pt modelId="{5CFAC211-387F-41AF-A9A4-51D0EB8D44F4}" type="parTrans" cxnId="{88A4D478-CE5F-4A8E-9FF2-E54803B27D25}">
      <dgm:prSet/>
      <dgm:spPr/>
      <dgm:t>
        <a:bodyPr/>
        <a:lstStyle/>
        <a:p>
          <a:endParaRPr lang="en-US"/>
        </a:p>
      </dgm:t>
    </dgm:pt>
    <dgm:pt modelId="{CAEB9AA9-46F9-4D0B-9ABA-60B0FEC0443B}" type="sibTrans" cxnId="{88A4D478-CE5F-4A8E-9FF2-E54803B27D25}">
      <dgm:prSet/>
      <dgm:spPr/>
      <dgm:t>
        <a:bodyPr/>
        <a:lstStyle/>
        <a:p>
          <a:endParaRPr lang="en-US"/>
        </a:p>
      </dgm:t>
    </dgm:pt>
    <dgm:pt modelId="{1AB076BA-C861-4A12-B296-1D7F3D55B6DF}">
      <dgm:prSet/>
      <dgm:spPr/>
      <dgm:t>
        <a:bodyPr/>
        <a:lstStyle/>
        <a:p>
          <a:r>
            <a:rPr lang="en-US"/>
            <a:t>Organisation du travail</a:t>
          </a:r>
        </a:p>
      </dgm:t>
    </dgm:pt>
    <dgm:pt modelId="{CE340834-7369-4FE6-AB54-F22881F7DB35}" type="parTrans" cxnId="{0D830162-8B6C-4FDD-A03C-D4B2BFD5F2B6}">
      <dgm:prSet/>
      <dgm:spPr/>
      <dgm:t>
        <a:bodyPr/>
        <a:lstStyle/>
        <a:p>
          <a:endParaRPr lang="en-US"/>
        </a:p>
      </dgm:t>
    </dgm:pt>
    <dgm:pt modelId="{C388DD11-D18C-4D26-A276-A01422B67CB7}" type="sibTrans" cxnId="{0D830162-8B6C-4FDD-A03C-D4B2BFD5F2B6}">
      <dgm:prSet/>
      <dgm:spPr/>
      <dgm:t>
        <a:bodyPr/>
        <a:lstStyle/>
        <a:p>
          <a:endParaRPr lang="en-US"/>
        </a:p>
      </dgm:t>
    </dgm:pt>
    <dgm:pt modelId="{80EDC5C8-3FCE-6B48-8995-52D4E6776018}" type="pres">
      <dgm:prSet presAssocID="{0B6D2FF8-33E0-42A6-A9B2-1B05F290230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79950D3-2820-7546-BB51-6E159D4FC9DD}" type="pres">
      <dgm:prSet presAssocID="{574FA371-0164-4E96-8701-ABFD8868334F}" presName="composite" presStyleCnt="0"/>
      <dgm:spPr/>
    </dgm:pt>
    <dgm:pt modelId="{782C39CF-BD51-B54D-97B1-218293AFB00D}" type="pres">
      <dgm:prSet presAssocID="{574FA371-0164-4E96-8701-ABFD8868334F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A99B2-AB62-6047-9E8C-A2DD3AF20F8B}" type="pres">
      <dgm:prSet presAssocID="{574FA371-0164-4E96-8701-ABFD8868334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C1DF81F-EEF9-E44E-8242-4A021D1C34C7}" type="pres">
      <dgm:prSet presAssocID="{574FA371-0164-4E96-8701-ABFD8868334F}" presName="BalanceSpacing" presStyleCnt="0"/>
      <dgm:spPr/>
    </dgm:pt>
    <dgm:pt modelId="{140C17E1-D208-B248-B82A-716BDA991692}" type="pres">
      <dgm:prSet presAssocID="{574FA371-0164-4E96-8701-ABFD8868334F}" presName="BalanceSpacing1" presStyleCnt="0"/>
      <dgm:spPr/>
    </dgm:pt>
    <dgm:pt modelId="{AEA433CF-5B9C-2A44-AAD1-E985FEE50E10}" type="pres">
      <dgm:prSet presAssocID="{CAEB9AA9-46F9-4D0B-9ABA-60B0FEC0443B}" presName="Accent1Text" presStyleLbl="node1" presStyleIdx="1" presStyleCnt="4"/>
      <dgm:spPr/>
      <dgm:t>
        <a:bodyPr/>
        <a:lstStyle/>
        <a:p>
          <a:endParaRPr lang="en-US"/>
        </a:p>
      </dgm:t>
    </dgm:pt>
    <dgm:pt modelId="{5B27E583-250E-8C41-B571-0D3695DA03B0}" type="pres">
      <dgm:prSet presAssocID="{CAEB9AA9-46F9-4D0B-9ABA-60B0FEC0443B}" presName="spaceBetweenRectangles" presStyleCnt="0"/>
      <dgm:spPr/>
    </dgm:pt>
    <dgm:pt modelId="{B8C651E2-1951-5346-8697-223C0529C2DF}" type="pres">
      <dgm:prSet presAssocID="{1AB076BA-C861-4A12-B296-1D7F3D55B6DF}" presName="composite" presStyleCnt="0"/>
      <dgm:spPr/>
    </dgm:pt>
    <dgm:pt modelId="{FA141F0B-5787-FC49-9F05-B3952E051EB7}" type="pres">
      <dgm:prSet presAssocID="{1AB076BA-C861-4A12-B296-1D7F3D55B6DF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29893-5AC4-704F-9478-87FFA08D91CD}" type="pres">
      <dgm:prSet presAssocID="{1AB076BA-C861-4A12-B296-1D7F3D55B6D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0B5BDC8-BB6E-2C43-884C-41640A0D5400}" type="pres">
      <dgm:prSet presAssocID="{1AB076BA-C861-4A12-B296-1D7F3D55B6DF}" presName="BalanceSpacing" presStyleCnt="0"/>
      <dgm:spPr/>
    </dgm:pt>
    <dgm:pt modelId="{8670829E-2220-9342-9885-765CCAE9EB1E}" type="pres">
      <dgm:prSet presAssocID="{1AB076BA-C861-4A12-B296-1D7F3D55B6DF}" presName="BalanceSpacing1" presStyleCnt="0"/>
      <dgm:spPr/>
    </dgm:pt>
    <dgm:pt modelId="{0FED53DE-13A2-1C46-A80C-230B2C6A3F5E}" type="pres">
      <dgm:prSet presAssocID="{C388DD11-D18C-4D26-A276-A01422B67CB7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D830162-8B6C-4FDD-A03C-D4B2BFD5F2B6}" srcId="{0B6D2FF8-33E0-42A6-A9B2-1B05F290230B}" destId="{1AB076BA-C861-4A12-B296-1D7F3D55B6DF}" srcOrd="1" destOrd="0" parTransId="{CE340834-7369-4FE6-AB54-F22881F7DB35}" sibTransId="{C388DD11-D18C-4D26-A276-A01422B67CB7}"/>
    <dgm:cxn modelId="{4D09A911-3DE5-F644-9DD0-01165E1CD2A0}" type="presOf" srcId="{C388DD11-D18C-4D26-A276-A01422B67CB7}" destId="{0FED53DE-13A2-1C46-A80C-230B2C6A3F5E}" srcOrd="0" destOrd="0" presId="urn:microsoft.com/office/officeart/2008/layout/AlternatingHexagons"/>
    <dgm:cxn modelId="{B72B9C6F-0F26-144E-9833-1268D5572F4A}" type="presOf" srcId="{574FA371-0164-4E96-8701-ABFD8868334F}" destId="{782C39CF-BD51-B54D-97B1-218293AFB00D}" srcOrd="0" destOrd="0" presId="urn:microsoft.com/office/officeart/2008/layout/AlternatingHexagons"/>
    <dgm:cxn modelId="{038CE0E4-8CE3-6544-8420-0D52E55DFED8}" type="presOf" srcId="{0B6D2FF8-33E0-42A6-A9B2-1B05F290230B}" destId="{80EDC5C8-3FCE-6B48-8995-52D4E6776018}" srcOrd="0" destOrd="0" presId="urn:microsoft.com/office/officeart/2008/layout/AlternatingHexagons"/>
    <dgm:cxn modelId="{88A4D478-CE5F-4A8E-9FF2-E54803B27D25}" srcId="{0B6D2FF8-33E0-42A6-A9B2-1B05F290230B}" destId="{574FA371-0164-4E96-8701-ABFD8868334F}" srcOrd="0" destOrd="0" parTransId="{5CFAC211-387F-41AF-A9A4-51D0EB8D44F4}" sibTransId="{CAEB9AA9-46F9-4D0B-9ABA-60B0FEC0443B}"/>
    <dgm:cxn modelId="{F1ECD9D3-7771-D14E-A42C-AE805776F433}" type="presOf" srcId="{1AB076BA-C861-4A12-B296-1D7F3D55B6DF}" destId="{FA141F0B-5787-FC49-9F05-B3952E051EB7}" srcOrd="0" destOrd="0" presId="urn:microsoft.com/office/officeart/2008/layout/AlternatingHexagons"/>
    <dgm:cxn modelId="{8085CD29-8A3B-E14C-B4C8-C0FDAE968C77}" type="presOf" srcId="{CAEB9AA9-46F9-4D0B-9ABA-60B0FEC0443B}" destId="{AEA433CF-5B9C-2A44-AAD1-E985FEE50E10}" srcOrd="0" destOrd="0" presId="urn:microsoft.com/office/officeart/2008/layout/AlternatingHexagons"/>
    <dgm:cxn modelId="{D27C64CF-7529-A04F-9815-C3BD6A3A2093}" type="presParOf" srcId="{80EDC5C8-3FCE-6B48-8995-52D4E6776018}" destId="{D79950D3-2820-7546-BB51-6E159D4FC9DD}" srcOrd="0" destOrd="0" presId="urn:microsoft.com/office/officeart/2008/layout/AlternatingHexagons"/>
    <dgm:cxn modelId="{586C4444-F2F2-C14F-8991-862EE9B58D43}" type="presParOf" srcId="{D79950D3-2820-7546-BB51-6E159D4FC9DD}" destId="{782C39CF-BD51-B54D-97B1-218293AFB00D}" srcOrd="0" destOrd="0" presId="urn:microsoft.com/office/officeart/2008/layout/AlternatingHexagons"/>
    <dgm:cxn modelId="{B043F987-E41D-9D43-BDB2-B35B17D3678E}" type="presParOf" srcId="{D79950D3-2820-7546-BB51-6E159D4FC9DD}" destId="{7E0A99B2-AB62-6047-9E8C-A2DD3AF20F8B}" srcOrd="1" destOrd="0" presId="urn:microsoft.com/office/officeart/2008/layout/AlternatingHexagons"/>
    <dgm:cxn modelId="{082EC3BA-6B2A-F44F-9596-585FB6C5C2F7}" type="presParOf" srcId="{D79950D3-2820-7546-BB51-6E159D4FC9DD}" destId="{2C1DF81F-EEF9-E44E-8242-4A021D1C34C7}" srcOrd="2" destOrd="0" presId="urn:microsoft.com/office/officeart/2008/layout/AlternatingHexagons"/>
    <dgm:cxn modelId="{C4CF714B-9CF0-4E4C-8651-60FC623C10DE}" type="presParOf" srcId="{D79950D3-2820-7546-BB51-6E159D4FC9DD}" destId="{140C17E1-D208-B248-B82A-716BDA991692}" srcOrd="3" destOrd="0" presId="urn:microsoft.com/office/officeart/2008/layout/AlternatingHexagons"/>
    <dgm:cxn modelId="{D0012C25-8A47-3B4B-8F6F-7E7AD75322F5}" type="presParOf" srcId="{D79950D3-2820-7546-BB51-6E159D4FC9DD}" destId="{AEA433CF-5B9C-2A44-AAD1-E985FEE50E10}" srcOrd="4" destOrd="0" presId="urn:microsoft.com/office/officeart/2008/layout/AlternatingHexagons"/>
    <dgm:cxn modelId="{B7E38D90-6F65-634B-A2F0-52CBEA843372}" type="presParOf" srcId="{80EDC5C8-3FCE-6B48-8995-52D4E6776018}" destId="{5B27E583-250E-8C41-B571-0D3695DA03B0}" srcOrd="1" destOrd="0" presId="urn:microsoft.com/office/officeart/2008/layout/AlternatingHexagons"/>
    <dgm:cxn modelId="{655D8947-FFF1-924A-BB98-7ECE0DE4DEFC}" type="presParOf" srcId="{80EDC5C8-3FCE-6B48-8995-52D4E6776018}" destId="{B8C651E2-1951-5346-8697-223C0529C2DF}" srcOrd="2" destOrd="0" presId="urn:microsoft.com/office/officeart/2008/layout/AlternatingHexagons"/>
    <dgm:cxn modelId="{A44B98BE-8572-2A43-BBF1-1CB1FB39D0E0}" type="presParOf" srcId="{B8C651E2-1951-5346-8697-223C0529C2DF}" destId="{FA141F0B-5787-FC49-9F05-B3952E051EB7}" srcOrd="0" destOrd="0" presId="urn:microsoft.com/office/officeart/2008/layout/AlternatingHexagons"/>
    <dgm:cxn modelId="{20046A2C-7AB6-7D42-B186-6E55AC411519}" type="presParOf" srcId="{B8C651E2-1951-5346-8697-223C0529C2DF}" destId="{92D29893-5AC4-704F-9478-87FFA08D91CD}" srcOrd="1" destOrd="0" presId="urn:microsoft.com/office/officeart/2008/layout/AlternatingHexagons"/>
    <dgm:cxn modelId="{B39A7603-E1F4-D24F-803E-1234547B8169}" type="presParOf" srcId="{B8C651E2-1951-5346-8697-223C0529C2DF}" destId="{00B5BDC8-BB6E-2C43-884C-41640A0D5400}" srcOrd="2" destOrd="0" presId="urn:microsoft.com/office/officeart/2008/layout/AlternatingHexagons"/>
    <dgm:cxn modelId="{5A67CF9B-110A-A140-8D0E-36DA58D956FE}" type="presParOf" srcId="{B8C651E2-1951-5346-8697-223C0529C2DF}" destId="{8670829E-2220-9342-9885-765CCAE9EB1E}" srcOrd="3" destOrd="0" presId="urn:microsoft.com/office/officeart/2008/layout/AlternatingHexagons"/>
    <dgm:cxn modelId="{2C060ACB-7777-E840-81D6-36AB3B2C5D23}" type="presParOf" srcId="{B8C651E2-1951-5346-8697-223C0529C2DF}" destId="{0FED53DE-13A2-1C46-A80C-230B2C6A3F5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14DF9-324C-4C97-A370-FD6D6909524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1F9FED-0120-4340-AFB0-E8031EC58EE0}">
      <dgm:prSet/>
      <dgm:spPr/>
      <dgm:t>
        <a:bodyPr/>
        <a:lstStyle/>
        <a:p>
          <a:r>
            <a:rPr lang="fr-CA"/>
            <a:t>Fonctionnalité</a:t>
          </a:r>
          <a:endParaRPr lang="en-US"/>
        </a:p>
      </dgm:t>
    </dgm:pt>
    <dgm:pt modelId="{ACFE0A19-F89D-4F6B-8341-A5F38EEC33EE}" type="parTrans" cxnId="{4813842B-9E51-4F26-B47D-4594AD6C2211}">
      <dgm:prSet/>
      <dgm:spPr/>
      <dgm:t>
        <a:bodyPr/>
        <a:lstStyle/>
        <a:p>
          <a:endParaRPr lang="en-US"/>
        </a:p>
      </dgm:t>
    </dgm:pt>
    <dgm:pt modelId="{58237C8E-5B5C-46FB-9FD8-C1902F634CA5}" type="sibTrans" cxnId="{4813842B-9E51-4F26-B47D-4594AD6C2211}">
      <dgm:prSet/>
      <dgm:spPr/>
      <dgm:t>
        <a:bodyPr/>
        <a:lstStyle/>
        <a:p>
          <a:endParaRPr lang="en-US"/>
        </a:p>
      </dgm:t>
    </dgm:pt>
    <dgm:pt modelId="{113692A3-B31A-4D97-A568-D6B164227AA5}">
      <dgm:prSet/>
      <dgm:spPr/>
      <dgm:t>
        <a:bodyPr/>
        <a:lstStyle/>
        <a:p>
          <a:r>
            <a:rPr lang="fr-CA"/>
            <a:t>Clients</a:t>
          </a:r>
          <a:endParaRPr lang="en-US"/>
        </a:p>
      </dgm:t>
    </dgm:pt>
    <dgm:pt modelId="{0014F81D-355B-4DAC-B08B-50D6C0CCEF50}" type="parTrans" cxnId="{4FC6F415-C9B9-410A-A159-FF79881C836C}">
      <dgm:prSet/>
      <dgm:spPr/>
      <dgm:t>
        <a:bodyPr/>
        <a:lstStyle/>
        <a:p>
          <a:endParaRPr lang="en-US"/>
        </a:p>
      </dgm:t>
    </dgm:pt>
    <dgm:pt modelId="{57A63351-F3A4-4341-91BD-580389F0B5F6}" type="sibTrans" cxnId="{4FC6F415-C9B9-410A-A159-FF79881C836C}">
      <dgm:prSet/>
      <dgm:spPr/>
      <dgm:t>
        <a:bodyPr/>
        <a:lstStyle/>
        <a:p>
          <a:endParaRPr lang="en-US"/>
        </a:p>
      </dgm:t>
    </dgm:pt>
    <dgm:pt modelId="{DDF14522-A369-46A1-9E91-46236AC2F44C}">
      <dgm:prSet/>
      <dgm:spPr/>
      <dgm:t>
        <a:bodyPr/>
        <a:lstStyle/>
        <a:p>
          <a:r>
            <a:rPr lang="fr-CA"/>
            <a:t>Efficacité </a:t>
          </a:r>
          <a:endParaRPr lang="en-US"/>
        </a:p>
      </dgm:t>
    </dgm:pt>
    <dgm:pt modelId="{1CA15F44-74C9-4D9F-AD89-CFFCB567D65B}" type="parTrans" cxnId="{988CAB5F-384E-4748-A790-321A9B9A8E03}">
      <dgm:prSet/>
      <dgm:spPr/>
      <dgm:t>
        <a:bodyPr/>
        <a:lstStyle/>
        <a:p>
          <a:endParaRPr lang="en-US"/>
        </a:p>
      </dgm:t>
    </dgm:pt>
    <dgm:pt modelId="{85E8197D-A230-43A7-A5CA-40FED2809DEC}" type="sibTrans" cxnId="{988CAB5F-384E-4748-A790-321A9B9A8E03}">
      <dgm:prSet/>
      <dgm:spPr/>
      <dgm:t>
        <a:bodyPr/>
        <a:lstStyle/>
        <a:p>
          <a:endParaRPr lang="en-US"/>
        </a:p>
      </dgm:t>
    </dgm:pt>
    <dgm:pt modelId="{7B80B687-2615-4C6D-AE0E-A120A4FD04E0}">
      <dgm:prSet/>
      <dgm:spPr/>
      <dgm:t>
        <a:bodyPr/>
        <a:lstStyle/>
        <a:p>
          <a:r>
            <a:rPr lang="fr-CA"/>
            <a:t>Utilisabilité</a:t>
          </a:r>
          <a:endParaRPr lang="en-US"/>
        </a:p>
      </dgm:t>
    </dgm:pt>
    <dgm:pt modelId="{F341666C-747A-4708-90E7-E001C14920C5}" type="parTrans" cxnId="{81A8ED80-3425-4FAF-B179-DB32C302A0BE}">
      <dgm:prSet/>
      <dgm:spPr/>
      <dgm:t>
        <a:bodyPr/>
        <a:lstStyle/>
        <a:p>
          <a:endParaRPr lang="en-US"/>
        </a:p>
      </dgm:t>
    </dgm:pt>
    <dgm:pt modelId="{1D974BC9-FAD9-44BB-967F-DF586023BDCB}" type="sibTrans" cxnId="{81A8ED80-3425-4FAF-B179-DB32C302A0BE}">
      <dgm:prSet/>
      <dgm:spPr/>
      <dgm:t>
        <a:bodyPr/>
        <a:lstStyle/>
        <a:p>
          <a:endParaRPr lang="en-US"/>
        </a:p>
      </dgm:t>
    </dgm:pt>
    <dgm:pt modelId="{EA1440C6-12F3-461A-AE13-8CF1BF7E6688}">
      <dgm:prSet/>
      <dgm:spPr/>
      <dgm:t>
        <a:bodyPr/>
        <a:lstStyle/>
        <a:p>
          <a:r>
            <a:rPr lang="fr-CA"/>
            <a:t>Sécurité</a:t>
          </a:r>
          <a:endParaRPr lang="en-US"/>
        </a:p>
      </dgm:t>
    </dgm:pt>
    <dgm:pt modelId="{29D7A414-4AA4-4D2F-ACDB-75359AD6740C}" type="parTrans" cxnId="{43E51FC7-F592-4FDF-A640-4EF167F96C3C}">
      <dgm:prSet/>
      <dgm:spPr/>
      <dgm:t>
        <a:bodyPr/>
        <a:lstStyle/>
        <a:p>
          <a:endParaRPr lang="en-US"/>
        </a:p>
      </dgm:t>
    </dgm:pt>
    <dgm:pt modelId="{4D8F0095-D32C-4639-92FC-A6A72D3502A3}" type="sibTrans" cxnId="{43E51FC7-F592-4FDF-A640-4EF167F96C3C}">
      <dgm:prSet/>
      <dgm:spPr/>
      <dgm:t>
        <a:bodyPr/>
        <a:lstStyle/>
        <a:p>
          <a:endParaRPr lang="en-US"/>
        </a:p>
      </dgm:t>
    </dgm:pt>
    <dgm:pt modelId="{F9EA761D-22EF-C040-8D78-113D7BD47E7C}" type="pres">
      <dgm:prSet presAssocID="{A3314DF9-324C-4C97-A370-FD6D690952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2BB253-00B9-EA4A-8298-282E05A92F30}" type="pres">
      <dgm:prSet presAssocID="{FD1F9FED-0120-4340-AFB0-E8031EC58EE0}" presName="parentLin" presStyleCnt="0"/>
      <dgm:spPr/>
    </dgm:pt>
    <dgm:pt modelId="{45AE43EA-0C59-A341-BA16-B465F21A22FD}" type="pres">
      <dgm:prSet presAssocID="{FD1F9FED-0120-4340-AFB0-E8031EC58EE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AC0EB8F-036F-9142-AD38-8F1C49FB800F}" type="pres">
      <dgm:prSet presAssocID="{FD1F9FED-0120-4340-AFB0-E8031EC58EE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4AB38-36C1-F940-BDC5-79AA43A83CF6}" type="pres">
      <dgm:prSet presAssocID="{FD1F9FED-0120-4340-AFB0-E8031EC58EE0}" presName="negativeSpace" presStyleCnt="0"/>
      <dgm:spPr/>
    </dgm:pt>
    <dgm:pt modelId="{75F82BAF-0853-304E-8737-83FBFBECD0D2}" type="pres">
      <dgm:prSet presAssocID="{FD1F9FED-0120-4340-AFB0-E8031EC58EE0}" presName="childText" presStyleLbl="conFgAcc1" presStyleIdx="0" presStyleCnt="5">
        <dgm:presLayoutVars>
          <dgm:bulletEnabled val="1"/>
        </dgm:presLayoutVars>
      </dgm:prSet>
      <dgm:spPr/>
    </dgm:pt>
    <dgm:pt modelId="{FEA52BEE-6B1C-B94D-884F-29CE60F7EFA9}" type="pres">
      <dgm:prSet presAssocID="{58237C8E-5B5C-46FB-9FD8-C1902F634CA5}" presName="spaceBetweenRectangles" presStyleCnt="0"/>
      <dgm:spPr/>
    </dgm:pt>
    <dgm:pt modelId="{B5298C3D-F285-884D-8C98-F6C4194EAF24}" type="pres">
      <dgm:prSet presAssocID="{113692A3-B31A-4D97-A568-D6B164227AA5}" presName="parentLin" presStyleCnt="0"/>
      <dgm:spPr/>
    </dgm:pt>
    <dgm:pt modelId="{0139D47D-AD6C-9141-B72B-886A6C9A197B}" type="pres">
      <dgm:prSet presAssocID="{113692A3-B31A-4D97-A568-D6B164227AA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C4858D5-886E-A44C-8704-E86187408419}" type="pres">
      <dgm:prSet presAssocID="{113692A3-B31A-4D97-A568-D6B164227A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E53AA-48AA-5F45-B751-5DA0835285FF}" type="pres">
      <dgm:prSet presAssocID="{113692A3-B31A-4D97-A568-D6B164227AA5}" presName="negativeSpace" presStyleCnt="0"/>
      <dgm:spPr/>
    </dgm:pt>
    <dgm:pt modelId="{8D9933B3-DBC8-CC4D-A1E8-4122E7478117}" type="pres">
      <dgm:prSet presAssocID="{113692A3-B31A-4D97-A568-D6B164227AA5}" presName="childText" presStyleLbl="conFgAcc1" presStyleIdx="1" presStyleCnt="5">
        <dgm:presLayoutVars>
          <dgm:bulletEnabled val="1"/>
        </dgm:presLayoutVars>
      </dgm:prSet>
      <dgm:spPr/>
    </dgm:pt>
    <dgm:pt modelId="{DD8D1781-77F3-AA42-B970-8AF50C5E5133}" type="pres">
      <dgm:prSet presAssocID="{57A63351-F3A4-4341-91BD-580389F0B5F6}" presName="spaceBetweenRectangles" presStyleCnt="0"/>
      <dgm:spPr/>
    </dgm:pt>
    <dgm:pt modelId="{2402DA2E-2F0C-654F-9E4E-33EF2CADBA82}" type="pres">
      <dgm:prSet presAssocID="{DDF14522-A369-46A1-9E91-46236AC2F44C}" presName="parentLin" presStyleCnt="0"/>
      <dgm:spPr/>
    </dgm:pt>
    <dgm:pt modelId="{0BE279F8-3D07-2348-838D-62773FD68906}" type="pres">
      <dgm:prSet presAssocID="{DDF14522-A369-46A1-9E91-46236AC2F44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A91C582-24C1-854A-B33A-EDD533B2D31B}" type="pres">
      <dgm:prSet presAssocID="{DDF14522-A369-46A1-9E91-46236AC2F44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56BCB-3D75-CE44-B88F-5B0C382A96AC}" type="pres">
      <dgm:prSet presAssocID="{DDF14522-A369-46A1-9E91-46236AC2F44C}" presName="negativeSpace" presStyleCnt="0"/>
      <dgm:spPr/>
    </dgm:pt>
    <dgm:pt modelId="{3C41018C-EA22-9944-AB7E-34C43237ECEB}" type="pres">
      <dgm:prSet presAssocID="{DDF14522-A369-46A1-9E91-46236AC2F44C}" presName="childText" presStyleLbl="conFgAcc1" presStyleIdx="2" presStyleCnt="5">
        <dgm:presLayoutVars>
          <dgm:bulletEnabled val="1"/>
        </dgm:presLayoutVars>
      </dgm:prSet>
      <dgm:spPr/>
    </dgm:pt>
    <dgm:pt modelId="{48037DE0-A761-D948-9847-A06D2121BE4C}" type="pres">
      <dgm:prSet presAssocID="{85E8197D-A230-43A7-A5CA-40FED2809DEC}" presName="spaceBetweenRectangles" presStyleCnt="0"/>
      <dgm:spPr/>
    </dgm:pt>
    <dgm:pt modelId="{17B85928-86F4-5A4B-82EC-D65C81C1E197}" type="pres">
      <dgm:prSet presAssocID="{7B80B687-2615-4C6D-AE0E-A120A4FD04E0}" presName="parentLin" presStyleCnt="0"/>
      <dgm:spPr/>
    </dgm:pt>
    <dgm:pt modelId="{C8B256C6-8861-C445-B3F1-CAF5E0E1839C}" type="pres">
      <dgm:prSet presAssocID="{7B80B687-2615-4C6D-AE0E-A120A4FD04E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9B12E62-3A79-554E-A39B-C0EADE449A73}" type="pres">
      <dgm:prSet presAssocID="{7B80B687-2615-4C6D-AE0E-A120A4FD04E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BB524-F5B9-0340-8120-CADF25258FFE}" type="pres">
      <dgm:prSet presAssocID="{7B80B687-2615-4C6D-AE0E-A120A4FD04E0}" presName="negativeSpace" presStyleCnt="0"/>
      <dgm:spPr/>
    </dgm:pt>
    <dgm:pt modelId="{3ED39E92-BEC6-044F-BD06-76CA1ADF2B0F}" type="pres">
      <dgm:prSet presAssocID="{7B80B687-2615-4C6D-AE0E-A120A4FD04E0}" presName="childText" presStyleLbl="conFgAcc1" presStyleIdx="3" presStyleCnt="5">
        <dgm:presLayoutVars>
          <dgm:bulletEnabled val="1"/>
        </dgm:presLayoutVars>
      </dgm:prSet>
      <dgm:spPr/>
    </dgm:pt>
    <dgm:pt modelId="{83F95978-AC6E-E44F-94D9-98AECA653624}" type="pres">
      <dgm:prSet presAssocID="{1D974BC9-FAD9-44BB-967F-DF586023BDCB}" presName="spaceBetweenRectangles" presStyleCnt="0"/>
      <dgm:spPr/>
    </dgm:pt>
    <dgm:pt modelId="{740C193C-F859-1440-A32C-CB48CE1AF2E0}" type="pres">
      <dgm:prSet presAssocID="{EA1440C6-12F3-461A-AE13-8CF1BF7E6688}" presName="parentLin" presStyleCnt="0"/>
      <dgm:spPr/>
    </dgm:pt>
    <dgm:pt modelId="{9A60D06F-8441-A64F-88BA-F6FD75CB71BB}" type="pres">
      <dgm:prSet presAssocID="{EA1440C6-12F3-461A-AE13-8CF1BF7E668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CD12F876-BECA-0045-BA9D-81D78F7297EA}" type="pres">
      <dgm:prSet presAssocID="{EA1440C6-12F3-461A-AE13-8CF1BF7E668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230F-7222-EE4A-BD3C-5FE8F7AFED3D}" type="pres">
      <dgm:prSet presAssocID="{EA1440C6-12F3-461A-AE13-8CF1BF7E6688}" presName="negativeSpace" presStyleCnt="0"/>
      <dgm:spPr/>
    </dgm:pt>
    <dgm:pt modelId="{B9BFF239-88E2-FA44-A266-3A41D69F22F6}" type="pres">
      <dgm:prSet presAssocID="{EA1440C6-12F3-461A-AE13-8CF1BF7E668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CBAD84F-F155-1742-84DB-3E143926A767}" type="presOf" srcId="{7B80B687-2615-4C6D-AE0E-A120A4FD04E0}" destId="{C8B256C6-8861-C445-B3F1-CAF5E0E1839C}" srcOrd="0" destOrd="0" presId="urn:microsoft.com/office/officeart/2005/8/layout/list1"/>
    <dgm:cxn modelId="{4813842B-9E51-4F26-B47D-4594AD6C2211}" srcId="{A3314DF9-324C-4C97-A370-FD6D69095247}" destId="{FD1F9FED-0120-4340-AFB0-E8031EC58EE0}" srcOrd="0" destOrd="0" parTransId="{ACFE0A19-F89D-4F6B-8341-A5F38EEC33EE}" sibTransId="{58237C8E-5B5C-46FB-9FD8-C1902F634CA5}"/>
    <dgm:cxn modelId="{FA574B3E-9BBA-C140-8265-9FFFB07304A4}" type="presOf" srcId="{113692A3-B31A-4D97-A568-D6B164227AA5}" destId="{FC4858D5-886E-A44C-8704-E86187408419}" srcOrd="1" destOrd="0" presId="urn:microsoft.com/office/officeart/2005/8/layout/list1"/>
    <dgm:cxn modelId="{88D3EBCF-07AF-FF4F-94B6-72263BE4AB0C}" type="presOf" srcId="{FD1F9FED-0120-4340-AFB0-E8031EC58EE0}" destId="{45AE43EA-0C59-A341-BA16-B465F21A22FD}" srcOrd="0" destOrd="0" presId="urn:microsoft.com/office/officeart/2005/8/layout/list1"/>
    <dgm:cxn modelId="{278275D9-48D9-F242-9D9B-9B592A9DACEE}" type="presOf" srcId="{EA1440C6-12F3-461A-AE13-8CF1BF7E6688}" destId="{CD12F876-BECA-0045-BA9D-81D78F7297EA}" srcOrd="1" destOrd="0" presId="urn:microsoft.com/office/officeart/2005/8/layout/list1"/>
    <dgm:cxn modelId="{48C8299E-5A71-E14C-8B05-71EBFE7C3CEA}" type="presOf" srcId="{DDF14522-A369-46A1-9E91-46236AC2F44C}" destId="{2A91C582-24C1-854A-B33A-EDD533B2D31B}" srcOrd="1" destOrd="0" presId="urn:microsoft.com/office/officeart/2005/8/layout/list1"/>
    <dgm:cxn modelId="{18AE61BC-5938-F54A-92D6-2B293B56CB95}" type="presOf" srcId="{7B80B687-2615-4C6D-AE0E-A120A4FD04E0}" destId="{39B12E62-3A79-554E-A39B-C0EADE449A73}" srcOrd="1" destOrd="0" presId="urn:microsoft.com/office/officeart/2005/8/layout/list1"/>
    <dgm:cxn modelId="{53FA8830-FAC9-1542-BEBD-4EA8E31E1C4C}" type="presOf" srcId="{FD1F9FED-0120-4340-AFB0-E8031EC58EE0}" destId="{EAC0EB8F-036F-9142-AD38-8F1C49FB800F}" srcOrd="1" destOrd="0" presId="urn:microsoft.com/office/officeart/2005/8/layout/list1"/>
    <dgm:cxn modelId="{F45E63F7-2C1D-E74E-8F8C-25B65808C226}" type="presOf" srcId="{A3314DF9-324C-4C97-A370-FD6D69095247}" destId="{F9EA761D-22EF-C040-8D78-113D7BD47E7C}" srcOrd="0" destOrd="0" presId="urn:microsoft.com/office/officeart/2005/8/layout/list1"/>
    <dgm:cxn modelId="{81A8ED80-3425-4FAF-B179-DB32C302A0BE}" srcId="{A3314DF9-324C-4C97-A370-FD6D69095247}" destId="{7B80B687-2615-4C6D-AE0E-A120A4FD04E0}" srcOrd="3" destOrd="0" parTransId="{F341666C-747A-4708-90E7-E001C14920C5}" sibTransId="{1D974BC9-FAD9-44BB-967F-DF586023BDCB}"/>
    <dgm:cxn modelId="{0D2B0B7D-5EC9-CB42-A8CC-26CC059C7A81}" type="presOf" srcId="{DDF14522-A369-46A1-9E91-46236AC2F44C}" destId="{0BE279F8-3D07-2348-838D-62773FD68906}" srcOrd="0" destOrd="0" presId="urn:microsoft.com/office/officeart/2005/8/layout/list1"/>
    <dgm:cxn modelId="{B0BEB82D-6DBB-D74A-8997-067A0571902D}" type="presOf" srcId="{EA1440C6-12F3-461A-AE13-8CF1BF7E6688}" destId="{9A60D06F-8441-A64F-88BA-F6FD75CB71BB}" srcOrd="0" destOrd="0" presId="urn:microsoft.com/office/officeart/2005/8/layout/list1"/>
    <dgm:cxn modelId="{6FFE9E3D-25A6-AA4F-B267-2013F98D05C2}" type="presOf" srcId="{113692A3-B31A-4D97-A568-D6B164227AA5}" destId="{0139D47D-AD6C-9141-B72B-886A6C9A197B}" srcOrd="0" destOrd="0" presId="urn:microsoft.com/office/officeart/2005/8/layout/list1"/>
    <dgm:cxn modelId="{4FC6F415-C9B9-410A-A159-FF79881C836C}" srcId="{A3314DF9-324C-4C97-A370-FD6D69095247}" destId="{113692A3-B31A-4D97-A568-D6B164227AA5}" srcOrd="1" destOrd="0" parTransId="{0014F81D-355B-4DAC-B08B-50D6C0CCEF50}" sibTransId="{57A63351-F3A4-4341-91BD-580389F0B5F6}"/>
    <dgm:cxn modelId="{988CAB5F-384E-4748-A790-321A9B9A8E03}" srcId="{A3314DF9-324C-4C97-A370-FD6D69095247}" destId="{DDF14522-A369-46A1-9E91-46236AC2F44C}" srcOrd="2" destOrd="0" parTransId="{1CA15F44-74C9-4D9F-AD89-CFFCB567D65B}" sibTransId="{85E8197D-A230-43A7-A5CA-40FED2809DEC}"/>
    <dgm:cxn modelId="{43E51FC7-F592-4FDF-A640-4EF167F96C3C}" srcId="{A3314DF9-324C-4C97-A370-FD6D69095247}" destId="{EA1440C6-12F3-461A-AE13-8CF1BF7E6688}" srcOrd="4" destOrd="0" parTransId="{29D7A414-4AA4-4D2F-ACDB-75359AD6740C}" sibTransId="{4D8F0095-D32C-4639-92FC-A6A72D3502A3}"/>
    <dgm:cxn modelId="{3AE28583-C50B-4146-8D16-DBE6D2052B91}" type="presParOf" srcId="{F9EA761D-22EF-C040-8D78-113D7BD47E7C}" destId="{692BB253-00B9-EA4A-8298-282E05A92F30}" srcOrd="0" destOrd="0" presId="urn:microsoft.com/office/officeart/2005/8/layout/list1"/>
    <dgm:cxn modelId="{ECBA6E65-7B66-C84D-9416-FE5184532044}" type="presParOf" srcId="{692BB253-00B9-EA4A-8298-282E05A92F30}" destId="{45AE43EA-0C59-A341-BA16-B465F21A22FD}" srcOrd="0" destOrd="0" presId="urn:microsoft.com/office/officeart/2005/8/layout/list1"/>
    <dgm:cxn modelId="{EB90A1A7-A188-A243-9D6A-9D73994FCAD5}" type="presParOf" srcId="{692BB253-00B9-EA4A-8298-282E05A92F30}" destId="{EAC0EB8F-036F-9142-AD38-8F1C49FB800F}" srcOrd="1" destOrd="0" presId="urn:microsoft.com/office/officeart/2005/8/layout/list1"/>
    <dgm:cxn modelId="{9E9CA823-6134-2A43-8621-839B48E2B7B1}" type="presParOf" srcId="{F9EA761D-22EF-C040-8D78-113D7BD47E7C}" destId="{7F84AB38-36C1-F940-BDC5-79AA43A83CF6}" srcOrd="1" destOrd="0" presId="urn:microsoft.com/office/officeart/2005/8/layout/list1"/>
    <dgm:cxn modelId="{447CEFBD-D07D-7149-B2F4-63DF9BEFA5D4}" type="presParOf" srcId="{F9EA761D-22EF-C040-8D78-113D7BD47E7C}" destId="{75F82BAF-0853-304E-8737-83FBFBECD0D2}" srcOrd="2" destOrd="0" presId="urn:microsoft.com/office/officeart/2005/8/layout/list1"/>
    <dgm:cxn modelId="{0D348A51-9E14-BC4B-A7DF-FD4141300BF5}" type="presParOf" srcId="{F9EA761D-22EF-C040-8D78-113D7BD47E7C}" destId="{FEA52BEE-6B1C-B94D-884F-29CE60F7EFA9}" srcOrd="3" destOrd="0" presId="urn:microsoft.com/office/officeart/2005/8/layout/list1"/>
    <dgm:cxn modelId="{A5214AA3-34C9-AA46-9376-B276BCCCB26F}" type="presParOf" srcId="{F9EA761D-22EF-C040-8D78-113D7BD47E7C}" destId="{B5298C3D-F285-884D-8C98-F6C4194EAF24}" srcOrd="4" destOrd="0" presId="urn:microsoft.com/office/officeart/2005/8/layout/list1"/>
    <dgm:cxn modelId="{3EE1FA6F-054F-E742-A475-8341AA368CF6}" type="presParOf" srcId="{B5298C3D-F285-884D-8C98-F6C4194EAF24}" destId="{0139D47D-AD6C-9141-B72B-886A6C9A197B}" srcOrd="0" destOrd="0" presId="urn:microsoft.com/office/officeart/2005/8/layout/list1"/>
    <dgm:cxn modelId="{3BA8AC9F-F2EC-B949-8A69-19B1F537F110}" type="presParOf" srcId="{B5298C3D-F285-884D-8C98-F6C4194EAF24}" destId="{FC4858D5-886E-A44C-8704-E86187408419}" srcOrd="1" destOrd="0" presId="urn:microsoft.com/office/officeart/2005/8/layout/list1"/>
    <dgm:cxn modelId="{4FCD1BD2-8B4A-FC4F-8727-65DCC76FE480}" type="presParOf" srcId="{F9EA761D-22EF-C040-8D78-113D7BD47E7C}" destId="{3EAE53AA-48AA-5F45-B751-5DA0835285FF}" srcOrd="5" destOrd="0" presId="urn:microsoft.com/office/officeart/2005/8/layout/list1"/>
    <dgm:cxn modelId="{293E0D1C-EEFF-8848-AA22-A89B396A81C1}" type="presParOf" srcId="{F9EA761D-22EF-C040-8D78-113D7BD47E7C}" destId="{8D9933B3-DBC8-CC4D-A1E8-4122E7478117}" srcOrd="6" destOrd="0" presId="urn:microsoft.com/office/officeart/2005/8/layout/list1"/>
    <dgm:cxn modelId="{9A1A0600-12A0-8C48-B6B7-1A10DF8EFEDB}" type="presParOf" srcId="{F9EA761D-22EF-C040-8D78-113D7BD47E7C}" destId="{DD8D1781-77F3-AA42-B970-8AF50C5E5133}" srcOrd="7" destOrd="0" presId="urn:microsoft.com/office/officeart/2005/8/layout/list1"/>
    <dgm:cxn modelId="{7690E6BE-59F1-9548-81C0-E1E904E499AB}" type="presParOf" srcId="{F9EA761D-22EF-C040-8D78-113D7BD47E7C}" destId="{2402DA2E-2F0C-654F-9E4E-33EF2CADBA82}" srcOrd="8" destOrd="0" presId="urn:microsoft.com/office/officeart/2005/8/layout/list1"/>
    <dgm:cxn modelId="{52048F92-9575-AD42-9752-DB2AAF9AAB2C}" type="presParOf" srcId="{2402DA2E-2F0C-654F-9E4E-33EF2CADBA82}" destId="{0BE279F8-3D07-2348-838D-62773FD68906}" srcOrd="0" destOrd="0" presId="urn:microsoft.com/office/officeart/2005/8/layout/list1"/>
    <dgm:cxn modelId="{BF426601-C557-2B47-B4C7-A520E07D5669}" type="presParOf" srcId="{2402DA2E-2F0C-654F-9E4E-33EF2CADBA82}" destId="{2A91C582-24C1-854A-B33A-EDD533B2D31B}" srcOrd="1" destOrd="0" presId="urn:microsoft.com/office/officeart/2005/8/layout/list1"/>
    <dgm:cxn modelId="{3A514065-2894-4749-8592-1C57A099C94F}" type="presParOf" srcId="{F9EA761D-22EF-C040-8D78-113D7BD47E7C}" destId="{82A56BCB-3D75-CE44-B88F-5B0C382A96AC}" srcOrd="9" destOrd="0" presId="urn:microsoft.com/office/officeart/2005/8/layout/list1"/>
    <dgm:cxn modelId="{E8353848-511D-244A-859F-6983F228263D}" type="presParOf" srcId="{F9EA761D-22EF-C040-8D78-113D7BD47E7C}" destId="{3C41018C-EA22-9944-AB7E-34C43237ECEB}" srcOrd="10" destOrd="0" presId="urn:microsoft.com/office/officeart/2005/8/layout/list1"/>
    <dgm:cxn modelId="{1EC3391E-1CC1-BE42-9C57-C6DF321A960C}" type="presParOf" srcId="{F9EA761D-22EF-C040-8D78-113D7BD47E7C}" destId="{48037DE0-A761-D948-9847-A06D2121BE4C}" srcOrd="11" destOrd="0" presId="urn:microsoft.com/office/officeart/2005/8/layout/list1"/>
    <dgm:cxn modelId="{BA8C2368-2868-E04D-8135-3256FCB7E9DC}" type="presParOf" srcId="{F9EA761D-22EF-C040-8D78-113D7BD47E7C}" destId="{17B85928-86F4-5A4B-82EC-D65C81C1E197}" srcOrd="12" destOrd="0" presId="urn:microsoft.com/office/officeart/2005/8/layout/list1"/>
    <dgm:cxn modelId="{3283E78B-A3B7-8042-8AB1-E66B60F841B3}" type="presParOf" srcId="{17B85928-86F4-5A4B-82EC-D65C81C1E197}" destId="{C8B256C6-8861-C445-B3F1-CAF5E0E1839C}" srcOrd="0" destOrd="0" presId="urn:microsoft.com/office/officeart/2005/8/layout/list1"/>
    <dgm:cxn modelId="{C00CBD88-6AD7-BB4F-9DC4-7085182E9F05}" type="presParOf" srcId="{17B85928-86F4-5A4B-82EC-D65C81C1E197}" destId="{39B12E62-3A79-554E-A39B-C0EADE449A73}" srcOrd="1" destOrd="0" presId="urn:microsoft.com/office/officeart/2005/8/layout/list1"/>
    <dgm:cxn modelId="{4910A1FF-0F8A-B648-AD3F-F68F2B605C05}" type="presParOf" srcId="{F9EA761D-22EF-C040-8D78-113D7BD47E7C}" destId="{4CDBB524-F5B9-0340-8120-CADF25258FFE}" srcOrd="13" destOrd="0" presId="urn:microsoft.com/office/officeart/2005/8/layout/list1"/>
    <dgm:cxn modelId="{2F1A63D2-F941-3441-93CD-9DA115CADC36}" type="presParOf" srcId="{F9EA761D-22EF-C040-8D78-113D7BD47E7C}" destId="{3ED39E92-BEC6-044F-BD06-76CA1ADF2B0F}" srcOrd="14" destOrd="0" presId="urn:microsoft.com/office/officeart/2005/8/layout/list1"/>
    <dgm:cxn modelId="{106037AC-DF29-7344-87CA-C7BE394A1824}" type="presParOf" srcId="{F9EA761D-22EF-C040-8D78-113D7BD47E7C}" destId="{83F95978-AC6E-E44F-94D9-98AECA653624}" srcOrd="15" destOrd="0" presId="urn:microsoft.com/office/officeart/2005/8/layout/list1"/>
    <dgm:cxn modelId="{C04157A3-A418-2143-9231-BCD34B44B50C}" type="presParOf" srcId="{F9EA761D-22EF-C040-8D78-113D7BD47E7C}" destId="{740C193C-F859-1440-A32C-CB48CE1AF2E0}" srcOrd="16" destOrd="0" presId="urn:microsoft.com/office/officeart/2005/8/layout/list1"/>
    <dgm:cxn modelId="{473EA27A-C4D7-6240-9836-BF6D1E71F8E7}" type="presParOf" srcId="{740C193C-F859-1440-A32C-CB48CE1AF2E0}" destId="{9A60D06F-8441-A64F-88BA-F6FD75CB71BB}" srcOrd="0" destOrd="0" presId="urn:microsoft.com/office/officeart/2005/8/layout/list1"/>
    <dgm:cxn modelId="{980093EB-A015-F14B-BFE1-8E310104E20C}" type="presParOf" srcId="{740C193C-F859-1440-A32C-CB48CE1AF2E0}" destId="{CD12F876-BECA-0045-BA9D-81D78F7297EA}" srcOrd="1" destOrd="0" presId="urn:microsoft.com/office/officeart/2005/8/layout/list1"/>
    <dgm:cxn modelId="{12F0BD3A-F9EF-0944-8ED2-EE467B282E72}" type="presParOf" srcId="{F9EA761D-22EF-C040-8D78-113D7BD47E7C}" destId="{C6D5230F-7222-EE4A-BD3C-5FE8F7AFED3D}" srcOrd="17" destOrd="0" presId="urn:microsoft.com/office/officeart/2005/8/layout/list1"/>
    <dgm:cxn modelId="{669DC9A4-7195-7847-869E-2A5F00B758C0}" type="presParOf" srcId="{F9EA761D-22EF-C040-8D78-113D7BD47E7C}" destId="{B9BFF239-88E2-FA44-A266-3A41D69F22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39CF-BD51-B54D-97B1-218293AFB00D}">
      <dsp:nvSpPr>
        <dsp:cNvPr id="0" name=""/>
        <dsp:cNvSpPr/>
      </dsp:nvSpPr>
      <dsp:spPr>
        <a:xfrm rot="5400000">
          <a:off x="2501055" y="906875"/>
          <a:ext cx="1642621" cy="142908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1300" kern="1200"/>
            <a:t>Planifications</a:t>
          </a:r>
          <a:r>
            <a:rPr lang="en-US" sz="1300" kern="1200"/>
            <a:t> des taches</a:t>
          </a:r>
        </a:p>
      </dsp:txBody>
      <dsp:txXfrm rot="-5400000">
        <a:off x="2830523" y="1056080"/>
        <a:ext cx="983684" cy="1130671"/>
      </dsp:txXfrm>
    </dsp:sp>
    <dsp:sp modelId="{7E0A99B2-AB62-6047-9E8C-A2DD3AF20F8B}">
      <dsp:nvSpPr>
        <dsp:cNvPr id="0" name=""/>
        <dsp:cNvSpPr/>
      </dsp:nvSpPr>
      <dsp:spPr>
        <a:xfrm>
          <a:off x="4080271" y="1128629"/>
          <a:ext cx="1833165" cy="98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433CF-5B9C-2A44-AAD1-E985FEE50E10}">
      <dsp:nvSpPr>
        <dsp:cNvPr id="0" name=""/>
        <dsp:cNvSpPr/>
      </dsp:nvSpPr>
      <dsp:spPr>
        <a:xfrm rot="5400000">
          <a:off x="957648" y="906875"/>
          <a:ext cx="1642621" cy="142908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287116" y="1056080"/>
        <a:ext cx="983684" cy="1130671"/>
      </dsp:txXfrm>
    </dsp:sp>
    <dsp:sp modelId="{FA141F0B-5787-FC49-9F05-B3952E051EB7}">
      <dsp:nvSpPr>
        <dsp:cNvPr id="0" name=""/>
        <dsp:cNvSpPr/>
      </dsp:nvSpPr>
      <dsp:spPr>
        <a:xfrm rot="5400000">
          <a:off x="1726395" y="2301132"/>
          <a:ext cx="1642621" cy="142908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Organisation du travail</a:t>
          </a:r>
        </a:p>
      </dsp:txBody>
      <dsp:txXfrm rot="-5400000">
        <a:off x="2055863" y="2450337"/>
        <a:ext cx="983684" cy="1130671"/>
      </dsp:txXfrm>
    </dsp:sp>
    <dsp:sp modelId="{92D29893-5AC4-704F-9478-87FFA08D91CD}">
      <dsp:nvSpPr>
        <dsp:cNvPr id="0" name=""/>
        <dsp:cNvSpPr/>
      </dsp:nvSpPr>
      <dsp:spPr>
        <a:xfrm>
          <a:off x="0" y="2522886"/>
          <a:ext cx="1774031" cy="98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D53DE-13A2-1C46-A80C-230B2C6A3F5E}">
      <dsp:nvSpPr>
        <dsp:cNvPr id="0" name=""/>
        <dsp:cNvSpPr/>
      </dsp:nvSpPr>
      <dsp:spPr>
        <a:xfrm rot="5400000">
          <a:off x="3269802" y="2301132"/>
          <a:ext cx="1642621" cy="142908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99270" y="2450337"/>
        <a:ext cx="983684" cy="1130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82BAF-0853-304E-8737-83FBFBECD0D2}">
      <dsp:nvSpPr>
        <dsp:cNvPr id="0" name=""/>
        <dsp:cNvSpPr/>
      </dsp:nvSpPr>
      <dsp:spPr>
        <a:xfrm>
          <a:off x="0" y="3997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0EB8F-036F-9142-AD38-8F1C49FB800F}">
      <dsp:nvSpPr>
        <dsp:cNvPr id="0" name=""/>
        <dsp:cNvSpPr/>
      </dsp:nvSpPr>
      <dsp:spPr>
        <a:xfrm>
          <a:off x="295671" y="104543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kern="1200"/>
            <a:t>Fonctionnalité</a:t>
          </a:r>
          <a:endParaRPr lang="en-US" sz="2000" kern="1200"/>
        </a:p>
      </dsp:txBody>
      <dsp:txXfrm>
        <a:off x="324492" y="133364"/>
        <a:ext cx="4081763" cy="532758"/>
      </dsp:txXfrm>
    </dsp:sp>
    <dsp:sp modelId="{8D9933B3-DBC8-CC4D-A1E8-4122E7478117}">
      <dsp:nvSpPr>
        <dsp:cNvPr id="0" name=""/>
        <dsp:cNvSpPr/>
      </dsp:nvSpPr>
      <dsp:spPr>
        <a:xfrm>
          <a:off x="0" y="13069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858D5-886E-A44C-8704-E86187408419}">
      <dsp:nvSpPr>
        <dsp:cNvPr id="0" name=""/>
        <dsp:cNvSpPr/>
      </dsp:nvSpPr>
      <dsp:spPr>
        <a:xfrm>
          <a:off x="295671" y="1011743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kern="1200"/>
            <a:t>Clients</a:t>
          </a:r>
          <a:endParaRPr lang="en-US" sz="2000" kern="1200"/>
        </a:p>
      </dsp:txBody>
      <dsp:txXfrm>
        <a:off x="324492" y="1040564"/>
        <a:ext cx="4081763" cy="532758"/>
      </dsp:txXfrm>
    </dsp:sp>
    <dsp:sp modelId="{3C41018C-EA22-9944-AB7E-34C43237ECEB}">
      <dsp:nvSpPr>
        <dsp:cNvPr id="0" name=""/>
        <dsp:cNvSpPr/>
      </dsp:nvSpPr>
      <dsp:spPr>
        <a:xfrm>
          <a:off x="0" y="22141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C582-24C1-854A-B33A-EDD533B2D31B}">
      <dsp:nvSpPr>
        <dsp:cNvPr id="0" name=""/>
        <dsp:cNvSpPr/>
      </dsp:nvSpPr>
      <dsp:spPr>
        <a:xfrm>
          <a:off x="295671" y="1918944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kern="1200"/>
            <a:t>Efficacité </a:t>
          </a:r>
          <a:endParaRPr lang="en-US" sz="2000" kern="1200"/>
        </a:p>
      </dsp:txBody>
      <dsp:txXfrm>
        <a:off x="324492" y="1947765"/>
        <a:ext cx="4081763" cy="532758"/>
      </dsp:txXfrm>
    </dsp:sp>
    <dsp:sp modelId="{3ED39E92-BEC6-044F-BD06-76CA1ADF2B0F}">
      <dsp:nvSpPr>
        <dsp:cNvPr id="0" name=""/>
        <dsp:cNvSpPr/>
      </dsp:nvSpPr>
      <dsp:spPr>
        <a:xfrm>
          <a:off x="0" y="31213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12E62-3A79-554E-A39B-C0EADE449A73}">
      <dsp:nvSpPr>
        <dsp:cNvPr id="0" name=""/>
        <dsp:cNvSpPr/>
      </dsp:nvSpPr>
      <dsp:spPr>
        <a:xfrm>
          <a:off x="295671" y="2826143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kern="1200"/>
            <a:t>Utilisabilité</a:t>
          </a:r>
          <a:endParaRPr lang="en-US" sz="2000" kern="1200"/>
        </a:p>
      </dsp:txBody>
      <dsp:txXfrm>
        <a:off x="324492" y="2854964"/>
        <a:ext cx="4081763" cy="532758"/>
      </dsp:txXfrm>
    </dsp:sp>
    <dsp:sp modelId="{B9BFF239-88E2-FA44-A266-3A41D69F22F6}">
      <dsp:nvSpPr>
        <dsp:cNvPr id="0" name=""/>
        <dsp:cNvSpPr/>
      </dsp:nvSpPr>
      <dsp:spPr>
        <a:xfrm>
          <a:off x="0" y="40285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2F876-BECA-0045-BA9D-81D78F7297EA}">
      <dsp:nvSpPr>
        <dsp:cNvPr id="0" name=""/>
        <dsp:cNvSpPr/>
      </dsp:nvSpPr>
      <dsp:spPr>
        <a:xfrm>
          <a:off x="295671" y="3733344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kern="1200"/>
            <a:t>Sécurité</a:t>
          </a:r>
          <a:endParaRPr lang="en-US" sz="2000" kern="1200"/>
        </a:p>
      </dsp:txBody>
      <dsp:txXfrm>
        <a:off x="324492" y="3762165"/>
        <a:ext cx="408176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0B109-C435-BC48-A445-C8CD78535697}" type="datetimeFigureOut">
              <a:rPr lang="fr-CA" smtClean="0"/>
              <a:t>19-11-26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B6BF-C36E-3340-B17C-97D76D360EC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6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xmlns="" id="{FE0B4600-FE96-404A-B73F-81B7A07C97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B045D73-54B8-43EC-BB26-D49545AB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EB4F2321-EFD0-485F-8E45-BE50393D1F61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866207"/>
      </p:ext>
    </p:extLst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xmlns="" id="{3B3C299F-D30B-4B01-B66D-6D655AFCE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9FD2738E-8B79-4145-AA17-9AE878E40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48B90514-BFA6-4971-8A39-13C615AE9252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6275606"/>
      </p:ext>
    </p:extLst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B2F7EF7E-4278-4019-9870-4575EA849C9F}"/>
              </a:ext>
            </a:extLst>
          </p:cNvPr>
          <p:cNvSpPr txBox="1"/>
          <p:nvPr/>
        </p:nvSpPr>
        <p:spPr>
          <a:xfrm>
            <a:off x="4557543" y="3064126"/>
            <a:ext cx="2743200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SEG 2505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E8195597-E062-4FDC-B48C-C77ABF445E05}"/>
              </a:ext>
            </a:extLst>
          </p:cNvPr>
          <p:cNvSpPr txBox="1"/>
          <p:nvPr/>
        </p:nvSpPr>
        <p:spPr>
          <a:xfrm>
            <a:off x="3066915" y="5355686"/>
            <a:ext cx="584681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UNIVERSITÉ D'OTTAWA</a:t>
            </a:r>
            <a:endParaRPr lang="en-US" sz="28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FACULTÉ DE GÉNIE</a:t>
            </a:r>
            <a:endParaRPr lang="en-US" sz="20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64824146-55D2-4890-B4E7-49C155A241BC}"/>
              </a:ext>
            </a:extLst>
          </p:cNvPr>
          <p:cNvSpPr txBox="1"/>
          <p:nvPr/>
        </p:nvSpPr>
        <p:spPr>
          <a:xfrm>
            <a:off x="519498" y="3831692"/>
            <a:ext cx="11264246" cy="23698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MEMBRES:                                                                             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 Black"/>
              </a:rPr>
              <a:t>Professeur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Hady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El-Saleh                                                                                                                                             - </a:t>
            </a: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Miguel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Garzon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rgbClr val="000000"/>
              </a:solidFill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Alex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Onofrei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Simons 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smtClean="0">
                <a:solidFill>
                  <a:srgbClr val="000000"/>
                </a:solidFill>
                <a:latin typeface="Gill Sans MT"/>
              </a:rPr>
              <a:t>Felix Begin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5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A31D30B6-D65B-49BC-89C0-23C4B3BC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05" y="4191335"/>
            <a:ext cx="1102400" cy="9782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archemin : horizontal 14">
            <a:extLst>
              <a:ext uri="{FF2B5EF4-FFF2-40B4-BE49-F238E27FC236}">
                <a16:creationId xmlns:a16="http://schemas.microsoft.com/office/drawing/2014/main" xmlns="" id="{EA012110-6A81-4B2A-8301-A7D7B0B7E3F2}"/>
              </a:ext>
            </a:extLst>
          </p:cNvPr>
          <p:cNvSpPr/>
          <p:nvPr/>
        </p:nvSpPr>
        <p:spPr>
          <a:xfrm>
            <a:off x="2349367" y="366134"/>
            <a:ext cx="8389857" cy="2918636"/>
          </a:xfrm>
          <a:custGeom>
            <a:avLst>
              <a:gd name="f12" fmla="val 12500"/>
            </a:avLst>
            <a:gdLst>
              <a:gd name="f1" fmla="val 10800000"/>
              <a:gd name="f2" fmla="val 5400000"/>
              <a:gd name="f3" fmla="val 162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5400000"/>
              <a:gd name="f10" fmla="+- 0 0 10800000"/>
              <a:gd name="f11" fmla="+- 0 0 16200000"/>
              <a:gd name="f12" fmla="val 12500"/>
              <a:gd name="f13" fmla="+- 0 0 -180"/>
              <a:gd name="f14" fmla="+- 0 0 -360"/>
              <a:gd name="f15" fmla="abs f5"/>
              <a:gd name="f16" fmla="abs f6"/>
              <a:gd name="f17" fmla="abs f7"/>
              <a:gd name="f18" fmla="val f8"/>
              <a:gd name="f19" fmla="val f12"/>
              <a:gd name="f20" fmla="*/ f13 f1 1"/>
              <a:gd name="f21" fmla="*/ f14 f1 1"/>
              <a:gd name="f22" fmla="?: f15 f5 1"/>
              <a:gd name="f23" fmla="?: f16 f6 1"/>
              <a:gd name="f24" fmla="?: f17 f7 1"/>
              <a:gd name="f25" fmla="*/ f20 1 f4"/>
              <a:gd name="f26" fmla="*/ f21 1 f4"/>
              <a:gd name="f27" fmla="*/ f22 1 21600"/>
              <a:gd name="f28" fmla="*/ f23 1 21600"/>
              <a:gd name="f29" fmla="*/ 21600 f22 1"/>
              <a:gd name="f30" fmla="*/ 21600 f23 1"/>
              <a:gd name="f31" fmla="+- f25 0 f2"/>
              <a:gd name="f32" fmla="+- f26 0 f2"/>
              <a:gd name="f33" fmla="min f28 f27"/>
              <a:gd name="f34" fmla="*/ f29 1 f24"/>
              <a:gd name="f35" fmla="*/ f30 1 f24"/>
              <a:gd name="f36" fmla="val f34"/>
              <a:gd name="f37" fmla="val f35"/>
              <a:gd name="f38" fmla="*/ f18 f33 1"/>
              <a:gd name="f39" fmla="+- f37 0 f18"/>
              <a:gd name="f40" fmla="+- f36 0 f18"/>
              <a:gd name="f41" fmla="*/ f36 f33 1"/>
              <a:gd name="f42" fmla="*/ f40 1 2"/>
              <a:gd name="f43" fmla="min f40 f39"/>
              <a:gd name="f44" fmla="+- f18 f42 0"/>
              <a:gd name="f45" fmla="*/ f43 f19 1"/>
              <a:gd name="f46" fmla="*/ f45 1 100000"/>
              <a:gd name="f47" fmla="*/ f44 f33 1"/>
              <a:gd name="f48" fmla="*/ f46 1 2"/>
              <a:gd name="f49" fmla="*/ f46 1 4"/>
              <a:gd name="f50" fmla="+- f46 f46 0"/>
              <a:gd name="f51" fmla="+- f37 0 f46"/>
              <a:gd name="f52" fmla="+- f36 0 f46"/>
              <a:gd name="f53" fmla="*/ f46 f33 1"/>
              <a:gd name="f54" fmla="+- f46 f48 0"/>
              <a:gd name="f55" fmla="+- f37 0 f48"/>
              <a:gd name="f56" fmla="+- f51 0 f48"/>
              <a:gd name="f57" fmla="+- f36 0 f48"/>
              <a:gd name="f58" fmla="*/ f51 f33 1"/>
              <a:gd name="f59" fmla="*/ f48 f33 1"/>
              <a:gd name="f60" fmla="*/ f49 f33 1"/>
              <a:gd name="f61" fmla="*/ f52 f33 1"/>
              <a:gd name="f62" fmla="*/ f50 f33 1"/>
              <a:gd name="f63" fmla="*/ f57 f33 1"/>
              <a:gd name="f64" fmla="*/ f55 f33 1"/>
              <a:gd name="f65" fmla="*/ f54 f33 1"/>
              <a:gd name="f66" fmla="*/ f56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7" y="f53"/>
              </a:cxn>
              <a:cxn ang="f32">
                <a:pos x="f47" y="f58"/>
              </a:cxn>
            </a:cxnLst>
            <a:rect l="f53" t="f53" r="f63" b="f58"/>
            <a:pathLst>
              <a:path stroke="0">
                <a:moveTo>
                  <a:pt x="f41" y="f59"/>
                </a:moveTo>
                <a:arcTo wR="f59" hR="f59" stAng="f8" swAng="f2"/>
                <a:lnTo>
                  <a:pt x="f63" y="f59"/>
                </a:lnTo>
                <a:arcTo wR="f60" hR="f60" stAng="f8" swAng="f1"/>
                <a:lnTo>
                  <a:pt x="f61" y="f53"/>
                </a:lnTo>
                <a:lnTo>
                  <a:pt x="f59" y="f53"/>
                </a:lnTo>
                <a:arcTo wR="f59" hR="f59" stAng="f3" swAng="f9"/>
                <a:lnTo>
                  <a:pt x="f38" y="f64"/>
                </a:lnTo>
                <a:arcTo wR="f59" hR="f59" stAng="f1" swAng="f10"/>
                <a:lnTo>
                  <a:pt x="f53" y="f58"/>
                </a:lnTo>
                <a:lnTo>
                  <a:pt x="f63" y="f58"/>
                </a:lnTo>
                <a:arcTo wR="f59" hR="f59" stAng="f2" swAng="f9"/>
                <a:close/>
                <a:moveTo>
                  <a:pt x="f59" y="f62"/>
                </a:moveTo>
                <a:arcTo wR="f59" hR="f59" stAng="f2" swAng="f9"/>
                <a:arcTo wR="f60" hR="f60" stAng="f8" swAng="f10"/>
                <a:close/>
              </a:path>
              <a:path stroke="0">
                <a:moveTo>
                  <a:pt x="f59" y="f62"/>
                </a:moveTo>
                <a:arcTo wR="f59" hR="f59" stAng="f2" swAng="f9"/>
                <a:arcTo wR="f60" hR="f60" stAng="f8" swAng="f10"/>
                <a:close/>
                <a:moveTo>
                  <a:pt x="f63" y="f53"/>
                </a:moveTo>
                <a:arcTo wR="f59" hR="f59" stAng="f2" swAng="f11"/>
                <a:arcTo wR="f60" hR="f60" stAng="f1" swAng="f10"/>
                <a:close/>
              </a:path>
              <a:path fill="none">
                <a:moveTo>
                  <a:pt x="f38" y="f65"/>
                </a:moveTo>
                <a:arcTo wR="f59" hR="f59" stAng="f1" swAng="f2"/>
                <a:lnTo>
                  <a:pt x="f61" y="f53"/>
                </a:lnTo>
                <a:lnTo>
                  <a:pt x="f61" y="f59"/>
                </a:lnTo>
                <a:arcTo wR="f59" hR="f59" stAng="f1" swAng="f1"/>
                <a:lnTo>
                  <a:pt x="f41" y="f66"/>
                </a:lnTo>
                <a:arcTo wR="f59" hR="f59" stAng="f8" swAng="f2"/>
                <a:lnTo>
                  <a:pt x="f53" y="f58"/>
                </a:lnTo>
                <a:lnTo>
                  <a:pt x="f53" y="f64"/>
                </a:lnTo>
                <a:arcTo wR="f59" hR="f59" stAng="f8" swAng="f1"/>
                <a:close/>
                <a:moveTo>
                  <a:pt x="f61" y="f53"/>
                </a:moveTo>
                <a:lnTo>
                  <a:pt x="f63" y="f53"/>
                </a:lnTo>
                <a:arcTo wR="f59" hR="f59" stAng="f2" swAng="f9"/>
                <a:moveTo>
                  <a:pt x="f63" y="f53"/>
                </a:moveTo>
                <a:lnTo>
                  <a:pt x="f63" y="f59"/>
                </a:lnTo>
                <a:arcTo wR="f60" hR="f60" stAng="f8" swAng="f1"/>
                <a:moveTo>
                  <a:pt x="f59" y="f62"/>
                </a:moveTo>
                <a:lnTo>
                  <a:pt x="f59" y="f65"/>
                </a:lnTo>
                <a:arcTo wR="f60" hR="f60" stAng="f1" swAng="f1"/>
                <a:arcTo wR="f59" hR="f59" stAng="f8" swAng="f1"/>
                <a:moveTo>
                  <a:pt x="f53" y="f65"/>
                </a:moveTo>
                <a:lnTo>
                  <a:pt x="f53" y="f58"/>
                </a:lnTo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4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Clinique APK </a:t>
            </a:r>
            <a:endParaRPr lang="fr-CA" sz="40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7575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68" y="245326"/>
            <a:ext cx="7643231" cy="1413611"/>
          </a:xfrm>
        </p:spPr>
        <p:txBody>
          <a:bodyPr/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262" y="2185225"/>
            <a:ext cx="6097570" cy="865187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34"/>
              <a:buChar char="Ø"/>
            </a:pPr>
            <a:r>
              <a:rPr lang="en-US" sz="2000" dirty="0" err="1" smtClean="0"/>
              <a:t>C’est</a:t>
            </a:r>
            <a:r>
              <a:rPr lang="en-US" sz="2000" dirty="0" smtClean="0"/>
              <a:t> quoi la </a:t>
            </a:r>
            <a:r>
              <a:rPr lang="en-US" sz="2000" dirty="0" err="1" smtClean="0"/>
              <a:t>clinique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B5A5B3E5-14C4-48CA-8609-9241986E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7" r="1" b="4689"/>
          <a:stretch>
            <a:fillRect/>
          </a:stretch>
        </p:blipFill>
        <p:spPr>
          <a:xfrm>
            <a:off x="7443786" y="2487613"/>
            <a:ext cx="4548188" cy="364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1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1916C-EB41-4547-B4B1-8A73ECBFD1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51579" y="2303047"/>
            <a:ext cx="3272093" cy="2674198"/>
          </a:xfrm>
          <a:prstGeom prst="rect">
            <a:avLst/>
          </a:prstGeom>
        </p:spPr>
        <p:txBody>
          <a:bodyPr vert="horz" lIns="91440" tIns="45720" rIns="91440" bIns="45720" anchor="t" anchorCtr="0" compatLnSpc="1">
            <a:normAutofit/>
          </a:bodyPr>
          <a:lstStyle/>
          <a:p>
            <a:pPr lvl="0"/>
            <a:r>
              <a:rPr lang="en-US" i="1" dirty="0"/>
              <a:t>Rencontre entre LES </a:t>
            </a:r>
            <a:r>
              <a:rPr lang="en-US" i="1" dirty="0" err="1"/>
              <a:t>membres</a:t>
            </a:r>
            <a:r>
              <a:rPr lang="en-US" i="1" dirty="0"/>
              <a:t> 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9E7588D-B837-4396-9E57-4410FBACDC2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970506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41753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DEMO DE L’APK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0ADD707-02A4-418E-98EA-33CFDA28B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61894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2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>
            <a:normAutofit/>
          </a:bodyPr>
          <a:lstStyle/>
          <a:p>
            <a:r>
              <a:rPr lang="fr-CA" sz="6000" dirty="0" smtClean="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42" y="2044307"/>
            <a:ext cx="9603275" cy="3450613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Wingdings" pitchFamily="34"/>
              <a:buChar char="Ø"/>
            </a:pPr>
            <a:r>
              <a:rPr lang="fr-CA" sz="2800" dirty="0" smtClean="0"/>
              <a:t>Leçons</a:t>
            </a:r>
            <a:r>
              <a:rPr lang="en-US" sz="2800" dirty="0" smtClean="0"/>
              <a:t> apprises</a:t>
            </a:r>
          </a:p>
        </p:txBody>
      </p:sp>
    </p:spTree>
    <p:extLst>
      <p:ext uri="{BB962C8B-B14F-4D97-AF65-F5344CB8AC3E}">
        <p14:creationId xmlns:p14="http://schemas.microsoft.com/office/powerpoint/2010/main" val="814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xmlns="" id="{F9401581-7AB4-425B-9BC3-DB81FBD10012}"/>
              </a:ext>
            </a:extLst>
          </p:cNvPr>
          <p:cNvCxnSpPr>
            <a:cxnSpLocks noMove="1" noResize="1"/>
          </p:cNvCxnSpPr>
          <p:nvPr/>
        </p:nvCxnSpPr>
        <p:spPr>
          <a:xfrm>
            <a:off x="1453896" y="1847088"/>
            <a:ext cx="353088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3FD82B9E-7E33-479D-A5EC-878B639FF122}"/>
              </a:ext>
            </a:extLst>
          </p:cNvPr>
          <p:cNvSpPr>
            <a:spLocks noMove="1" noResize="1"/>
          </p:cNvSpPr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noFill/>
          <a:ln cap="flat">
            <a:noFill/>
            <a:prstDash val="solid"/>
          </a:ln>
          <a:effectLst/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E25F79C7-92C6-439F-8486-353EE46C207D}"/>
              </a:ext>
            </a:extLst>
          </p:cNvPr>
          <p:cNvSpPr txBox="1"/>
          <p:nvPr/>
        </p:nvSpPr>
        <p:spPr>
          <a:xfrm>
            <a:off x="1631691" y="3754480"/>
            <a:ext cx="3526520" cy="34506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11" name="Picture 19">
            <a:extLst>
              <a:ext uri="{FF2B5EF4-FFF2-40B4-BE49-F238E27FC236}">
                <a16:creationId xmlns:a16="http://schemas.microsoft.com/office/drawing/2014/main" xmlns="" id="{62B382B9-292E-47BE-9C4B-FCA10CD29B82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3EAC13E9-E12C-4916-A060-953E50C0B8B6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3647030B-605A-4AD0-AEDA-34BDD2CF6269}"/>
              </a:ext>
            </a:extLst>
          </p:cNvPr>
          <p:cNvSpPr txBox="1"/>
          <p:nvPr/>
        </p:nvSpPr>
        <p:spPr>
          <a:xfrm>
            <a:off x="4984778" y="3044280"/>
            <a:ext cx="2743200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 dirty="0">
                <a:solidFill>
                  <a:srgbClr val="B71E42"/>
                </a:solidFill>
                <a:uFillTx/>
                <a:latin typeface="Gill Sans MT"/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3999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Gill Sans MT</vt:lpstr>
      <vt:lpstr>Wingdings</vt:lpstr>
      <vt:lpstr>Arial</vt:lpstr>
      <vt:lpstr>Gallery</vt:lpstr>
      <vt:lpstr>PowerPoint Presentation</vt:lpstr>
      <vt:lpstr>Introduction</vt:lpstr>
      <vt:lpstr>Rencontre entre LES membres </vt:lpstr>
      <vt:lpstr>DEMO DE L’APK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hady</dc:creator>
  <cp:lastModifiedBy>dani hady</cp:lastModifiedBy>
  <cp:revision>11</cp:revision>
  <dcterms:created xsi:type="dcterms:W3CDTF">2019-11-24T18:33:25Z</dcterms:created>
  <dcterms:modified xsi:type="dcterms:W3CDTF">2019-11-26T20:43:04Z</dcterms:modified>
</cp:coreProperties>
</file>