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B109-C435-BC48-A445-C8CD78535697}" type="datetimeFigureOut">
              <a:rPr lang="fr-CA" smtClean="0"/>
              <a:t>19-11-24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B6BF-C36E-3340-B17C-97D76D360EC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6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xmlns="" id="{FE0B4600-FE96-404A-B73F-81B7A07C97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B045D73-54B8-43EC-BB26-D49545AB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EB4F2321-EFD0-485F-8E45-BE50393D1F61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866207"/>
      </p:ext>
    </p:extLst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xmlns="" id="{3B3C299F-D30B-4B01-B66D-6D655AFCE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FD2738E-8B79-4145-AA17-9AE878E40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48B90514-BFA6-4971-8A39-13C615AE9252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6275606"/>
      </p:ext>
    </p:extLst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BD9A-E31F-0C42-B0A4-E107C37167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B2F7EF7E-4278-4019-9870-4575EA849C9F}"/>
              </a:ext>
            </a:extLst>
          </p:cNvPr>
          <p:cNvSpPr txBox="1"/>
          <p:nvPr/>
        </p:nvSpPr>
        <p:spPr>
          <a:xfrm>
            <a:off x="4557543" y="3064126"/>
            <a:ext cx="274320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SEG 2505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E8195597-E062-4FDC-B48C-C77ABF445E05}"/>
              </a:ext>
            </a:extLst>
          </p:cNvPr>
          <p:cNvSpPr txBox="1"/>
          <p:nvPr/>
        </p:nvSpPr>
        <p:spPr>
          <a:xfrm>
            <a:off x="3066915" y="5355686"/>
            <a:ext cx="584681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UNIVERSITÉ D'OTTAWA</a:t>
            </a:r>
            <a:endParaRPr lang="en-US" sz="28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FACULTÉ DE GÉNIE</a:t>
            </a:r>
            <a:endParaRPr lang="en-US" sz="20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64824146-55D2-4890-B4E7-49C155A241BC}"/>
              </a:ext>
            </a:extLst>
          </p:cNvPr>
          <p:cNvSpPr txBox="1"/>
          <p:nvPr/>
        </p:nvSpPr>
        <p:spPr>
          <a:xfrm>
            <a:off x="519498" y="3831692"/>
            <a:ext cx="11264246" cy="2369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MEMBRES:                                                                             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 Black"/>
              </a:rPr>
              <a:t>Professeur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Hady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El-Saleh                                                                                                                                             - </a:t>
            </a: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Miguel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Garzon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Alex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Onofrei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Simons 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smtClean="0">
                <a:solidFill>
                  <a:srgbClr val="000000"/>
                </a:solidFill>
                <a:latin typeface="Gill Sans MT"/>
              </a:rPr>
              <a:t>Felix Begin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31D30B6-D65B-49BC-89C0-23C4B3BC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05" y="4191335"/>
            <a:ext cx="1102400" cy="9782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archemin : horizontal 14">
            <a:extLst>
              <a:ext uri="{FF2B5EF4-FFF2-40B4-BE49-F238E27FC236}">
                <a16:creationId xmlns:a16="http://schemas.microsoft.com/office/drawing/2014/main" xmlns="" id="{EA012110-6A81-4B2A-8301-A7D7B0B7E3F2}"/>
              </a:ext>
            </a:extLst>
          </p:cNvPr>
          <p:cNvSpPr/>
          <p:nvPr/>
        </p:nvSpPr>
        <p:spPr>
          <a:xfrm>
            <a:off x="2349367" y="366134"/>
            <a:ext cx="8389857" cy="2918636"/>
          </a:xfrm>
          <a:custGeom>
            <a:avLst>
              <a:gd name="f12" fmla="val 12500"/>
            </a:avLst>
            <a:gdLst>
              <a:gd name="f1" fmla="val 10800000"/>
              <a:gd name="f2" fmla="val 5400000"/>
              <a:gd name="f3" fmla="val 162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5400000"/>
              <a:gd name="f10" fmla="+- 0 0 10800000"/>
              <a:gd name="f11" fmla="+- 0 0 16200000"/>
              <a:gd name="f12" fmla="val 12500"/>
              <a:gd name="f13" fmla="+- 0 0 -180"/>
              <a:gd name="f14" fmla="+- 0 0 -360"/>
              <a:gd name="f15" fmla="abs f5"/>
              <a:gd name="f16" fmla="abs f6"/>
              <a:gd name="f17" fmla="abs f7"/>
              <a:gd name="f18" fmla="val f8"/>
              <a:gd name="f19" fmla="val f12"/>
              <a:gd name="f20" fmla="*/ f13 f1 1"/>
              <a:gd name="f21" fmla="*/ f14 f1 1"/>
              <a:gd name="f22" fmla="?: f15 f5 1"/>
              <a:gd name="f23" fmla="?: f16 f6 1"/>
              <a:gd name="f24" fmla="?: f17 f7 1"/>
              <a:gd name="f25" fmla="*/ f20 1 f4"/>
              <a:gd name="f26" fmla="*/ f21 1 f4"/>
              <a:gd name="f27" fmla="*/ f22 1 21600"/>
              <a:gd name="f28" fmla="*/ f23 1 21600"/>
              <a:gd name="f29" fmla="*/ 21600 f22 1"/>
              <a:gd name="f30" fmla="*/ 21600 f23 1"/>
              <a:gd name="f31" fmla="+- f25 0 f2"/>
              <a:gd name="f32" fmla="+- f26 0 f2"/>
              <a:gd name="f33" fmla="min f28 f27"/>
              <a:gd name="f34" fmla="*/ f29 1 f24"/>
              <a:gd name="f35" fmla="*/ f30 1 f24"/>
              <a:gd name="f36" fmla="val f34"/>
              <a:gd name="f37" fmla="val f35"/>
              <a:gd name="f38" fmla="*/ f18 f33 1"/>
              <a:gd name="f39" fmla="+- f37 0 f18"/>
              <a:gd name="f40" fmla="+- f36 0 f18"/>
              <a:gd name="f41" fmla="*/ f36 f33 1"/>
              <a:gd name="f42" fmla="*/ f40 1 2"/>
              <a:gd name="f43" fmla="min f40 f39"/>
              <a:gd name="f44" fmla="+- f18 f42 0"/>
              <a:gd name="f45" fmla="*/ f43 f19 1"/>
              <a:gd name="f46" fmla="*/ f45 1 100000"/>
              <a:gd name="f47" fmla="*/ f44 f33 1"/>
              <a:gd name="f48" fmla="*/ f46 1 2"/>
              <a:gd name="f49" fmla="*/ f46 1 4"/>
              <a:gd name="f50" fmla="+- f46 f46 0"/>
              <a:gd name="f51" fmla="+- f37 0 f46"/>
              <a:gd name="f52" fmla="+- f36 0 f46"/>
              <a:gd name="f53" fmla="*/ f46 f33 1"/>
              <a:gd name="f54" fmla="+- f46 f48 0"/>
              <a:gd name="f55" fmla="+- f37 0 f48"/>
              <a:gd name="f56" fmla="+- f51 0 f48"/>
              <a:gd name="f57" fmla="+- f36 0 f48"/>
              <a:gd name="f58" fmla="*/ f51 f33 1"/>
              <a:gd name="f59" fmla="*/ f48 f33 1"/>
              <a:gd name="f60" fmla="*/ f49 f33 1"/>
              <a:gd name="f61" fmla="*/ f52 f33 1"/>
              <a:gd name="f62" fmla="*/ f50 f33 1"/>
              <a:gd name="f63" fmla="*/ f57 f33 1"/>
              <a:gd name="f64" fmla="*/ f55 f33 1"/>
              <a:gd name="f65" fmla="*/ f54 f33 1"/>
              <a:gd name="f66" fmla="*/ f56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7" y="f53"/>
              </a:cxn>
              <a:cxn ang="f32">
                <a:pos x="f47" y="f58"/>
              </a:cxn>
            </a:cxnLst>
            <a:rect l="f53" t="f53" r="f63" b="f58"/>
            <a:pathLst>
              <a:path stroke="0">
                <a:moveTo>
                  <a:pt x="f41" y="f59"/>
                </a:moveTo>
                <a:arcTo wR="f59" hR="f59" stAng="f8" swAng="f2"/>
                <a:lnTo>
                  <a:pt x="f63" y="f59"/>
                </a:lnTo>
                <a:arcTo wR="f60" hR="f60" stAng="f8" swAng="f1"/>
                <a:lnTo>
                  <a:pt x="f61" y="f53"/>
                </a:lnTo>
                <a:lnTo>
                  <a:pt x="f59" y="f53"/>
                </a:lnTo>
                <a:arcTo wR="f59" hR="f59" stAng="f3" swAng="f9"/>
                <a:lnTo>
                  <a:pt x="f38" y="f64"/>
                </a:lnTo>
                <a:arcTo wR="f59" hR="f59" stAng="f1" swAng="f10"/>
                <a:lnTo>
                  <a:pt x="f53" y="f58"/>
                </a:lnTo>
                <a:lnTo>
                  <a:pt x="f63" y="f58"/>
                </a:lnTo>
                <a:arcTo wR="f59" hR="f59" stAng="f2" swAng="f9"/>
                <a:close/>
                <a:moveTo>
                  <a:pt x="f59" y="f62"/>
                </a:moveTo>
                <a:arcTo wR="f59" hR="f59" stAng="f2" swAng="f9"/>
                <a:arcTo wR="f60" hR="f60" stAng="f8" swAng="f10"/>
                <a:close/>
              </a:path>
              <a:path stroke="0">
                <a:moveTo>
                  <a:pt x="f59" y="f62"/>
                </a:moveTo>
                <a:arcTo wR="f59" hR="f59" stAng="f2" swAng="f9"/>
                <a:arcTo wR="f60" hR="f60" stAng="f8" swAng="f10"/>
                <a:close/>
                <a:moveTo>
                  <a:pt x="f63" y="f53"/>
                </a:moveTo>
                <a:arcTo wR="f59" hR="f59" stAng="f2" swAng="f11"/>
                <a:arcTo wR="f60" hR="f60" stAng="f1" swAng="f10"/>
                <a:close/>
              </a:path>
              <a:path fill="none">
                <a:moveTo>
                  <a:pt x="f38" y="f65"/>
                </a:moveTo>
                <a:arcTo wR="f59" hR="f59" stAng="f1" swAng="f2"/>
                <a:lnTo>
                  <a:pt x="f61" y="f53"/>
                </a:lnTo>
                <a:lnTo>
                  <a:pt x="f61" y="f59"/>
                </a:lnTo>
                <a:arcTo wR="f59" hR="f59" stAng="f1" swAng="f1"/>
                <a:lnTo>
                  <a:pt x="f41" y="f66"/>
                </a:lnTo>
                <a:arcTo wR="f59" hR="f59" stAng="f8" swAng="f2"/>
                <a:lnTo>
                  <a:pt x="f53" y="f58"/>
                </a:lnTo>
                <a:lnTo>
                  <a:pt x="f53" y="f64"/>
                </a:lnTo>
                <a:arcTo wR="f59" hR="f59" stAng="f8" swAng="f1"/>
                <a:close/>
                <a:moveTo>
                  <a:pt x="f61" y="f53"/>
                </a:moveTo>
                <a:lnTo>
                  <a:pt x="f63" y="f53"/>
                </a:lnTo>
                <a:arcTo wR="f59" hR="f59" stAng="f2" swAng="f9"/>
                <a:moveTo>
                  <a:pt x="f63" y="f53"/>
                </a:moveTo>
                <a:lnTo>
                  <a:pt x="f63" y="f59"/>
                </a:lnTo>
                <a:arcTo wR="f60" hR="f60" stAng="f8" swAng="f1"/>
                <a:moveTo>
                  <a:pt x="f59" y="f62"/>
                </a:moveTo>
                <a:lnTo>
                  <a:pt x="f59" y="f65"/>
                </a:lnTo>
                <a:arcTo wR="f60" hR="f60" stAng="f1" swAng="f1"/>
                <a:arcTo wR="f59" hR="f59" stAng="f8" swAng="f1"/>
                <a:moveTo>
                  <a:pt x="f53" y="f65"/>
                </a:moveTo>
                <a:lnTo>
                  <a:pt x="f53" y="f58"/>
                </a:lnTo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4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Clinique APK </a:t>
            </a:r>
            <a:endParaRPr lang="fr-CA" sz="40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7575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" y="114300"/>
            <a:ext cx="8053387" cy="1544638"/>
          </a:xfrm>
        </p:spPr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18" y="3006726"/>
            <a:ext cx="6097570" cy="865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B5A5B3E5-14C4-48CA-8609-9241986E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7" r="1" b="4689"/>
          <a:stretch>
            <a:fillRect/>
          </a:stretch>
        </p:blipFill>
        <p:spPr>
          <a:xfrm>
            <a:off x="7229474" y="1658938"/>
            <a:ext cx="4548188" cy="364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1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1916C-EB41-4547-B4B1-8A73ECBFD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25" y="428625"/>
            <a:ext cx="11763375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 i="1"/>
              <a:t>Rencontre entre LES </a:t>
            </a:r>
            <a:r>
              <a:rPr lang="en-US" i="1" dirty="0" err="1"/>
              <a:t>membres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5A7BF-CBE4-431D-83B3-2829D4333BC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0" y="1854200"/>
            <a:ext cx="5884863" cy="3536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fr-CA" dirty="0" smtClean="0"/>
              <a:t>Planifications</a:t>
            </a:r>
            <a:r>
              <a:rPr lang="en-US" dirty="0" smtClean="0"/>
              <a:t> des taches</a:t>
            </a:r>
            <a:endParaRPr lang="en-US" dirty="0"/>
          </a:p>
          <a:p>
            <a:pPr marL="342900" lvl="0" indent="-342900">
              <a:buFont typeface="Wingdings" pitchFamily="34"/>
              <a:buChar char="Ø"/>
            </a:pPr>
            <a:endParaRPr lang="en-US" dirty="0" smtClean="0"/>
          </a:p>
          <a:p>
            <a:pPr marL="342900" lvl="0" indent="-342900">
              <a:buFont typeface="Wingdings" pitchFamily="34"/>
              <a:buChar char="Ø"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03952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/>
          <a:lstStyle/>
          <a:p>
            <a:r>
              <a:rPr lang="en-US" smtClean="0"/>
              <a:t>DEMO DE L’APK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Fonctionnalité</a:t>
            </a:r>
          </a:p>
          <a:p>
            <a:r>
              <a:rPr lang="fr-CA" dirty="0" err="1" smtClean="0"/>
              <a:t>Efficicaite</a:t>
            </a:r>
            <a:r>
              <a:rPr lang="fr-CA" dirty="0" smtClean="0"/>
              <a:t> </a:t>
            </a:r>
          </a:p>
          <a:p>
            <a:r>
              <a:rPr lang="fr-CA" dirty="0" err="1" smtClean="0"/>
              <a:t>Utilisabilite</a:t>
            </a:r>
            <a:endParaRPr lang="fr-CA" dirty="0" smtClean="0"/>
          </a:p>
          <a:p>
            <a:r>
              <a:rPr lang="fr-CA" dirty="0" err="1" smtClean="0"/>
              <a:t>Securite</a:t>
            </a:r>
            <a:r>
              <a:rPr lang="fr-CA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xmlns="" id="{F9401581-7AB4-425B-9BC3-DB81FBD10012}"/>
              </a:ext>
            </a:extLst>
          </p:cNvPr>
          <p:cNvCxnSpPr>
            <a:cxnSpLocks noMove="1" noResize="1"/>
          </p:cNvCxnSpPr>
          <p:nvPr/>
        </p:nvCxnSpPr>
        <p:spPr>
          <a:xfrm>
            <a:off x="1453896" y="1847088"/>
            <a:ext cx="353088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3FD82B9E-7E33-479D-A5EC-878B639FF122}"/>
              </a:ext>
            </a:extLst>
          </p:cNvPr>
          <p:cNvSpPr>
            <a:spLocks noMove="1" noResize="1"/>
          </p:cNvSpPr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noFill/>
          <a:ln cap="flat">
            <a:noFill/>
            <a:prstDash val="solid"/>
          </a:ln>
          <a:effectLst/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E25F79C7-92C6-439F-8486-353EE46C207D}"/>
              </a:ext>
            </a:extLst>
          </p:cNvPr>
          <p:cNvSpPr txBox="1"/>
          <p:nvPr/>
        </p:nvSpPr>
        <p:spPr>
          <a:xfrm>
            <a:off x="1631691" y="3754480"/>
            <a:ext cx="3526520" cy="34506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:a16="http://schemas.microsoft.com/office/drawing/2014/main" xmlns="" id="{62B382B9-292E-47BE-9C4B-FCA10CD29B8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3EAC13E9-E12C-4916-A060-953E50C0B8B6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3647030B-605A-4AD0-AEDA-34BDD2CF6269}"/>
              </a:ext>
            </a:extLst>
          </p:cNvPr>
          <p:cNvSpPr txBox="1"/>
          <p:nvPr/>
        </p:nvSpPr>
        <p:spPr>
          <a:xfrm>
            <a:off x="4984778" y="3044280"/>
            <a:ext cx="274320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B71E42"/>
                </a:solidFill>
                <a:uFillTx/>
                <a:latin typeface="Gill Sans MT"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3999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Gill Sans MT</vt:lpstr>
      <vt:lpstr>Wingdings</vt:lpstr>
      <vt:lpstr>Arial</vt:lpstr>
      <vt:lpstr>Gallery</vt:lpstr>
      <vt:lpstr>PowerPoint Presentation</vt:lpstr>
      <vt:lpstr>Introduction</vt:lpstr>
      <vt:lpstr>Rencontre entre LES membres </vt:lpstr>
      <vt:lpstr>DEMO DE L’APK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hady</dc:creator>
  <cp:lastModifiedBy>dani hady</cp:lastModifiedBy>
  <cp:revision>5</cp:revision>
  <dcterms:created xsi:type="dcterms:W3CDTF">2019-11-24T18:33:25Z</dcterms:created>
  <dcterms:modified xsi:type="dcterms:W3CDTF">2019-11-24T20:39:39Z</dcterms:modified>
</cp:coreProperties>
</file>