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6" r:id="rId3"/>
    <p:sldId id="268" r:id="rId4"/>
    <p:sldId id="286" r:id="rId5"/>
    <p:sldId id="297" r:id="rId6"/>
    <p:sldId id="278" r:id="rId7"/>
    <p:sldId id="279" r:id="rId8"/>
    <p:sldId id="281" r:id="rId9"/>
    <p:sldId id="282" r:id="rId10"/>
    <p:sldId id="283" r:id="rId11"/>
    <p:sldId id="277" r:id="rId12"/>
    <p:sldId id="28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521"/>
    <a:srgbClr val="DE462F"/>
    <a:srgbClr val="E85C31"/>
    <a:srgbClr val="DF4526"/>
    <a:srgbClr val="F38A00"/>
    <a:srgbClr val="009D93"/>
    <a:srgbClr val="2F1A45"/>
    <a:srgbClr val="F5F5F5"/>
    <a:srgbClr val="3B3734"/>
    <a:srgbClr val="D1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0"/>
    <p:restoredTop sz="95986" autoAdjust="0"/>
  </p:normalViewPr>
  <p:slideViewPr>
    <p:cSldViewPr>
      <p:cViewPr varScale="1">
        <p:scale>
          <a:sx n="123" d="100"/>
          <a:sy n="123" d="100"/>
        </p:scale>
        <p:origin x="22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r>
              <a:rPr lang="en-US" b="1"/>
              <a:t>Click to edit Master title style</a:t>
            </a:r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" y="6662560"/>
            <a:ext cx="9145501" cy="212400"/>
          </a:xfrm>
          <a:prstGeom prst="rect">
            <a:avLst/>
          </a:prstGeom>
        </p:spPr>
      </p:pic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82439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636AA398-4A61-D346-8C8C-72BE831B3C63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t>‹#›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-7RQ46RgxU&amp;list=PL4cUxeGkcC9gcy9lrvMJ75z9maRw4byY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olinebarriere/carolinebarriere.github.io/tree/master/SEG3125-Module6-Survey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642" y="1539"/>
            <a:ext cx="9259162" cy="7027861"/>
            <a:chOff x="-6642" y="0"/>
            <a:chExt cx="9157286" cy="6706004"/>
          </a:xfrm>
        </p:grpSpPr>
        <p:pic>
          <p:nvPicPr>
            <p:cNvPr id="13" name="Picture 12" descr="PPT_BKG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42" y="36644"/>
              <a:ext cx="9144000" cy="6669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1763688" y="2852936"/>
              <a:ext cx="7380312" cy="1224136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763688" y="4149080"/>
              <a:ext cx="7380312" cy="321320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1872208" y="2852936"/>
              <a:ext cx="7164288" cy="792088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990000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Verdana" charset="0"/>
                  <a:ea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990000"/>
                  </a:solidFill>
                  <a:latin typeface="Arial Black" pitchFamily="-110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Arial"/>
                  <a:cs typeface="Arial"/>
                </a:rPr>
                <a:t>SEG3125: Lab 6</a:t>
              </a:r>
            </a:p>
          </p:txBody>
        </p:sp>
        <p:sp>
          <p:nvSpPr>
            <p:cNvPr id="20" name="Text Placeholder 2"/>
            <p:cNvSpPr txBox="1">
              <a:spLocks/>
            </p:cNvSpPr>
            <p:nvPr/>
          </p:nvSpPr>
          <p:spPr bwMode="auto">
            <a:xfrm>
              <a:off x="1872208" y="3573016"/>
              <a:ext cx="7164288" cy="36004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Survey Analysis</a:t>
              </a:r>
            </a:p>
          </p:txBody>
        </p:sp>
        <p:sp>
          <p:nvSpPr>
            <p:cNvPr id="21" name="Text Placeholder 2"/>
            <p:cNvSpPr txBox="1">
              <a:spLocks/>
            </p:cNvSpPr>
            <p:nvPr/>
          </p:nvSpPr>
          <p:spPr bwMode="auto">
            <a:xfrm>
              <a:off x="1872208" y="4149080"/>
              <a:ext cx="7164288" cy="288032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charset="0"/>
                  <a:cs typeface="Verdana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/>
                  <a:ea typeface="ＭＳ Ｐゴシック" pitchFamily="-110" charset="-128"/>
                  <a:cs typeface="Verdan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/>
                  <a:cs typeface="Arial"/>
                </a:rPr>
                <a:t>Presented by TA Gurdarshan and TA Anisha</a:t>
              </a:r>
            </a:p>
          </p:txBody>
        </p:sp>
        <p:sp>
          <p:nvSpPr>
            <p:cNvPr id="28" name="Footer Placeholder 6"/>
            <p:cNvSpPr txBox="1">
              <a:spLocks noChangeArrowheads="1"/>
            </p:cNvSpPr>
            <p:nvPr/>
          </p:nvSpPr>
          <p:spPr bwMode="auto">
            <a:xfrm>
              <a:off x="179512" y="5753851"/>
              <a:ext cx="64087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sz="1450" dirty="0" err="1">
                  <a:solidFill>
                    <a:schemeClr val="bg1"/>
                  </a:solidFill>
                </a:rPr>
                <a:t>Faculté</a:t>
              </a:r>
              <a:r>
                <a:rPr lang="en-US" sz="1450" dirty="0">
                  <a:solidFill>
                    <a:schemeClr val="bg1"/>
                  </a:solidFill>
                </a:rPr>
                <a:t> de </a:t>
              </a:r>
              <a:r>
                <a:rPr lang="en-US" sz="1450" dirty="0" err="1">
                  <a:solidFill>
                    <a:schemeClr val="bg1"/>
                  </a:solidFill>
                </a:rPr>
                <a:t>génie</a:t>
              </a:r>
              <a:r>
                <a:rPr lang="en-US" sz="1450" dirty="0">
                  <a:solidFill>
                    <a:schemeClr val="bg1"/>
                  </a:solidFill>
                </a:rPr>
                <a:t>  |  Faculty of Engineering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688352" y="2852936"/>
              <a:ext cx="78511" cy="1224136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688353" y="4149080"/>
              <a:ext cx="78510" cy="321320"/>
            </a:xfrm>
            <a:prstGeom prst="rect">
              <a:avLst/>
            </a:prstGeom>
            <a:solidFill>
              <a:srgbClr val="DE462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A69C95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8" name="Picture 17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597" y="5984331"/>
              <a:ext cx="1689401" cy="455590"/>
            </a:xfrm>
            <a:prstGeom prst="rect">
              <a:avLst/>
            </a:prstGeom>
          </p:spPr>
        </p:pic>
        <p:sp>
          <p:nvSpPr>
            <p:cNvPr id="36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25821" cy="362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" y="0"/>
              <a:ext cx="9144002" cy="384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24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091C-C14B-43D4-A2AC-33C14239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EE19-9F17-4A03-8278-0BCBB4A40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submit :</a:t>
            </a:r>
          </a:p>
          <a:p>
            <a:pPr lvl="1"/>
            <a:r>
              <a:rPr lang="en-US" dirty="0"/>
              <a:t>The link to your GitHub repository</a:t>
            </a:r>
          </a:p>
          <a:p>
            <a:pPr lvl="1"/>
            <a:r>
              <a:rPr lang="en-US" dirty="0"/>
              <a:t>A video uploaded on Google drive where you go through your work and show both client-side and server-side working.</a:t>
            </a:r>
          </a:p>
          <a:p>
            <a:pPr lvl="1"/>
            <a:r>
              <a:rPr lang="en-US" dirty="0"/>
              <a:t>Talk through the steps during your video.</a:t>
            </a:r>
          </a:p>
          <a:p>
            <a:pPr lvl="1"/>
            <a:r>
              <a:rPr lang="en-US" dirty="0"/>
              <a:t>Link the video in the submission</a:t>
            </a:r>
          </a:p>
        </p:txBody>
      </p:sp>
    </p:spTree>
    <p:extLst>
      <p:ext uri="{BB962C8B-B14F-4D97-AF65-F5344CB8AC3E}">
        <p14:creationId xmlns:p14="http://schemas.microsoft.com/office/powerpoint/2010/main" val="398681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99390"/>
            <a:ext cx="19621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69C94"/>
                </a:solidFill>
                <a:latin typeface="Arial MT"/>
                <a:cs typeface="Arial MT"/>
              </a:rPr>
              <a:t>1</a:t>
            </a:r>
            <a:r>
              <a:rPr lang="en-US" sz="1200" spc="-5" dirty="0">
                <a:solidFill>
                  <a:srgbClr val="A69C94"/>
                </a:solidFill>
                <a:latin typeface="Arial MT"/>
                <a:cs typeface="Arial MT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79" y="382524"/>
            <a:ext cx="1697735" cy="454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2926"/>
            <a:ext cx="9143999" cy="1950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439" y="897381"/>
            <a:ext cx="201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</a:t>
            </a:r>
            <a:r>
              <a:rPr dirty="0"/>
              <a:t>e</a:t>
            </a:r>
            <a:r>
              <a:rPr spc="-10" dirty="0"/>
              <a:t>stio</a:t>
            </a:r>
            <a:r>
              <a:rPr dirty="0"/>
              <a:t>n</a:t>
            </a:r>
            <a:r>
              <a:rPr spc="-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4370" y="1671040"/>
            <a:ext cx="7432040" cy="10618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Any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questions???</a:t>
            </a:r>
            <a:endParaRPr sz="20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If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5" dirty="0">
                <a:latin typeface="Verdana"/>
                <a:cs typeface="Verdana"/>
              </a:rPr>
              <a:t> question,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you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email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lang="en-CA" sz="2000" spc="-5" dirty="0">
                <a:latin typeface="Verdana"/>
                <a:cs typeface="Verdana"/>
              </a:rPr>
              <a:t> TAs</a:t>
            </a:r>
            <a:endParaRPr lang="en-US" sz="2000" spc="-5" dirty="0">
              <a:latin typeface="Verdana"/>
              <a:cs typeface="Verdana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BBB29A32-5DB1-1546-9190-911D921AD993}"/>
              </a:ext>
            </a:extLst>
          </p:cNvPr>
          <p:cNvGrpSpPr/>
          <p:nvPr/>
        </p:nvGrpSpPr>
        <p:grpSpPr>
          <a:xfrm>
            <a:off x="0" y="0"/>
            <a:ext cx="9144000" cy="836930"/>
            <a:chOff x="0" y="0"/>
            <a:chExt cx="9144000" cy="83693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71054F7-8374-CB4F-ABCE-3443DFFCAB10}"/>
                </a:ext>
              </a:extLst>
            </p:cNvPr>
            <p:cNvSpPr/>
            <p:nvPr/>
          </p:nvSpPr>
          <p:spPr>
            <a:xfrm>
              <a:off x="0" y="0"/>
              <a:ext cx="9143999" cy="38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28D0CD-42A2-8D4C-AF78-9748FC458262}"/>
                </a:ext>
              </a:extLst>
            </p:cNvPr>
            <p:cNvSpPr/>
            <p:nvPr/>
          </p:nvSpPr>
          <p:spPr>
            <a:xfrm>
              <a:off x="7307579" y="382524"/>
              <a:ext cx="169773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35F-5A07-4BE9-B4DB-EE40A6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924944"/>
            <a:ext cx="7774632" cy="864096"/>
          </a:xfrm>
        </p:spPr>
        <p:txBody>
          <a:bodyPr/>
          <a:lstStyle/>
          <a:p>
            <a:pPr algn="ctr"/>
            <a:r>
              <a:rPr lang="en-CA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08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730-A8C8-4714-A1E9-D500FE67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8AE6-268C-4A18-8BC4-80C7A79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deadline for lab 6 is March 1st at 11:59PM</a:t>
            </a:r>
          </a:p>
          <a:p>
            <a:r>
              <a:rPr lang="en-CA" dirty="0"/>
              <a:t>This lab is worth 3 %</a:t>
            </a:r>
          </a:p>
        </p:txBody>
      </p:sp>
    </p:spTree>
    <p:extLst>
      <p:ext uri="{BB962C8B-B14F-4D97-AF65-F5344CB8AC3E}">
        <p14:creationId xmlns:p14="http://schemas.microsoft.com/office/powerpoint/2010/main" val="28762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E141E-D2A1-4E18-A69A-B7F2AD939D32}"/>
              </a:ext>
            </a:extLst>
          </p:cNvPr>
          <p:cNvSpPr txBox="1">
            <a:spLocks/>
          </p:cNvSpPr>
          <p:nvPr/>
        </p:nvSpPr>
        <p:spPr bwMode="auto">
          <a:xfrm>
            <a:off x="395536" y="1700808"/>
            <a:ext cx="7772400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This lab, you are going to explore the server side to better understand the client/server communication. 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compile the result of the survey from lab 1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need to make two different views:</a:t>
            </a:r>
          </a:p>
          <a:p>
            <a:pPr lvl="1"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Survey participant view (client side)</a:t>
            </a:r>
          </a:p>
          <a:p>
            <a:pPr lvl="1"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Analyst view (server side)</a:t>
            </a:r>
          </a:p>
          <a:p>
            <a:pPr defTabSz="180000">
              <a:lnSpc>
                <a:spcPct val="150000"/>
              </a:lnSpc>
              <a:spcBef>
                <a:spcPts val="0"/>
              </a:spcBef>
              <a:buSzPct val="100000"/>
              <a:defRPr sz="1360"/>
            </a:pPr>
            <a:r>
              <a:rPr lang="en-US" sz="1600" dirty="0"/>
              <a:t>You are going to use a JavaScript Framework: Node.js</a:t>
            </a:r>
          </a:p>
          <a:p>
            <a:pPr marL="0" indent="0" defTabSz="180000">
              <a:spcBef>
                <a:spcPts val="0"/>
              </a:spcBef>
              <a:buSzPct val="100000"/>
              <a:buNone/>
              <a:defRPr sz="1360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dirty="0"/>
              <a:t>Node.js</a:t>
            </a:r>
          </a:p>
          <a:p>
            <a:pPr lvl="1"/>
            <a:r>
              <a:rPr lang="en-CA" dirty="0">
                <a:hlinkClick r:id="rId2"/>
              </a:rPr>
              <a:t>https://nodejs.org/en/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99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CA" dirty="0"/>
              <a:t>Node.js Tutorial</a:t>
            </a:r>
          </a:p>
          <a:p>
            <a:pPr lvl="1"/>
            <a:r>
              <a:rPr lang="en-CA" dirty="0">
                <a:hlinkClick r:id="rId2"/>
              </a:rPr>
              <a:t>The Net Ninja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3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53C-C1EC-47F7-A429-51D57085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D3F6-5466-4D74-B656-3A107831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CA" dirty="0"/>
              <a:t>You are going to make the submit button in the first lab work. </a:t>
            </a:r>
          </a:p>
          <a:p>
            <a:r>
              <a:rPr lang="en-CA" dirty="0"/>
              <a:t>You are going to create a page where you can view the result of the survey.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6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9BA-FF1C-4CAF-8910-52A5F7E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1EB9-C348-4731-9158-CAE0790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data files that match your questions</a:t>
            </a:r>
          </a:p>
          <a:p>
            <a:r>
              <a:rPr lang="en-US" dirty="0"/>
              <a:t>Improve your lab1 survey’s UI</a:t>
            </a:r>
          </a:p>
          <a:p>
            <a:pPr lvl="1"/>
            <a:r>
              <a:rPr lang="en-US" dirty="0"/>
              <a:t>You can use Bootstrap </a:t>
            </a:r>
          </a:p>
          <a:p>
            <a:r>
              <a:rPr lang="en-US" dirty="0"/>
              <a:t>Make sure you have 6 questions of various types</a:t>
            </a:r>
          </a:p>
          <a:p>
            <a:r>
              <a:rPr lang="en-US" dirty="0"/>
              <a:t>Make sure the survey is accessible (client side)</a:t>
            </a:r>
          </a:p>
          <a:p>
            <a:r>
              <a:rPr lang="en-US" dirty="0"/>
              <a:t>Make the submit button submits the result of your survey to the analyst page.</a:t>
            </a:r>
          </a:p>
          <a:p>
            <a:r>
              <a:rPr lang="en-US" dirty="0"/>
              <a:t>Make sure the results are accessible (server side)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26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7E2-7519-4F79-8EC5-5DBEF91F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Requirements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222A-20B6-4AC6-A894-20DF5E8B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Improve the server-side page.</a:t>
            </a: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Change the survey to make it "multi-form" with the user responding to only 1 or 2 questions per page.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Put a database in the backend rather than files.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006-564F-48FE-9602-C83B41E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C8A0-3F89-44CA-B993-D0959F8A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Starting point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558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  <a:txDef>
      <a:spPr>
        <a:noFill/>
      </a:spPr>
      <a:bodyPr wrap="square" rtlCol="0">
        <a:normAutofit/>
      </a:bodyPr>
      <a:lstStyle>
        <a:defPPr marL="342900" indent="-342900">
          <a:buFont typeface="Arial" charset="0"/>
          <a:buChar char="•"/>
          <a:defRPr dirty="0">
            <a:latin typeface="+mn-lt"/>
          </a:defRPr>
        </a:defPPr>
      </a:lstStyle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B7FA59F-9EF5-B04F-840A-32AF69A41BF3}" vid="{83DD011A-3D8D-5149-BBD5-550520745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UO_Engineering</Template>
  <TotalTime>247</TotalTime>
  <Words>341</Words>
  <Application>Microsoft Macintosh PowerPoint</Application>
  <PresentationFormat>On-screen Show (4:3)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Times</vt:lpstr>
      <vt:lpstr>Verdana</vt:lpstr>
      <vt:lpstr>uOttawa-powerpoint-template</vt:lpstr>
      <vt:lpstr>PowerPoint Presentation</vt:lpstr>
      <vt:lpstr>Deadlines</vt:lpstr>
      <vt:lpstr>Introduction</vt:lpstr>
      <vt:lpstr>Installation</vt:lpstr>
      <vt:lpstr>Tutorial</vt:lpstr>
      <vt:lpstr>Lab 6 Introduction</vt:lpstr>
      <vt:lpstr>Requirements</vt:lpstr>
      <vt:lpstr>Optional Requirements</vt:lpstr>
      <vt:lpstr>Starting point</vt:lpstr>
      <vt:lpstr>Submission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Farouk Ben nejma</dc:creator>
  <cp:lastModifiedBy>Gurdarshan Singh</cp:lastModifiedBy>
  <cp:revision>32</cp:revision>
  <cp:lastPrinted>2013-11-28T21:12:25Z</cp:lastPrinted>
  <dcterms:created xsi:type="dcterms:W3CDTF">2021-01-27T17:03:02Z</dcterms:created>
  <dcterms:modified xsi:type="dcterms:W3CDTF">2024-02-15T19:15:07Z</dcterms:modified>
</cp:coreProperties>
</file>