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lxC02PARs5OkhatETpnWe2/p2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00" y="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474370" y="1671040"/>
            <a:ext cx="8195259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972308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74370" y="1671040"/>
            <a:ext cx="8195259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howto/default.as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8805671" y="226526"/>
            <a:ext cx="85090" cy="17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45" name="Google Shape;4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47;p1"/>
          <p:cNvGrpSpPr/>
          <p:nvPr/>
        </p:nvGrpSpPr>
        <p:grpSpPr>
          <a:xfrm>
            <a:off x="0" y="0"/>
            <a:ext cx="9144508" cy="6857997"/>
            <a:chOff x="0" y="0"/>
            <a:chExt cx="9144508" cy="6857997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6662926"/>
              <a:ext cx="9143999" cy="19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37903" cy="6637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1"/>
            <p:cNvSpPr/>
            <p:nvPr/>
          </p:nvSpPr>
          <p:spPr>
            <a:xfrm>
              <a:off x="1763268" y="2852927"/>
              <a:ext cx="7381240" cy="1617345"/>
            </a:xfrm>
            <a:custGeom>
              <a:avLst/>
              <a:gdLst/>
              <a:ahLst/>
              <a:cxnLst/>
              <a:rect l="l" t="t" r="r" b="b"/>
              <a:pathLst>
                <a:path w="7381240" h="1617345" extrusionOk="0">
                  <a:moveTo>
                    <a:pt x="7380732" y="1295412"/>
                  </a:moveTo>
                  <a:lnTo>
                    <a:pt x="0" y="1295412"/>
                  </a:lnTo>
                  <a:lnTo>
                    <a:pt x="0" y="1616964"/>
                  </a:lnTo>
                  <a:lnTo>
                    <a:pt x="7380732" y="1616964"/>
                  </a:lnTo>
                  <a:lnTo>
                    <a:pt x="7380732" y="1295412"/>
                  </a:lnTo>
                  <a:close/>
                </a:path>
                <a:path w="7381240" h="1617345" extrusionOk="0">
                  <a:moveTo>
                    <a:pt x="7380732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7380732" y="1223772"/>
                  </a:lnTo>
                  <a:lnTo>
                    <a:pt x="7380732" y="0"/>
                  </a:lnTo>
                  <a:close/>
                </a:path>
              </a:pathLst>
            </a:custGeom>
            <a:solidFill>
              <a:srgbClr val="3A373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951101" y="3046603"/>
            <a:ext cx="23291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SEG3125: Lab 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951101" y="3614673"/>
            <a:ext cx="38736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Online Grocery Website Alternative Design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lang="en-US" sz="1200" dirty="0">
                <a:solidFill>
                  <a:srgbClr val="FFFFFF"/>
                </a:solidFill>
              </a:rPr>
              <a:t>TA Gurdarshan and TA Anisha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"/>
          <p:cNvGrpSpPr/>
          <p:nvPr/>
        </p:nvGrpSpPr>
        <p:grpSpPr>
          <a:xfrm>
            <a:off x="1688592" y="2852927"/>
            <a:ext cx="7197851" cy="3587497"/>
            <a:chOff x="1688592" y="2852927"/>
            <a:chExt cx="7197851" cy="3587497"/>
          </a:xfrm>
        </p:grpSpPr>
        <p:sp>
          <p:nvSpPr>
            <p:cNvPr id="54" name="Google Shape;54;p1"/>
            <p:cNvSpPr/>
            <p:nvPr/>
          </p:nvSpPr>
          <p:spPr>
            <a:xfrm>
              <a:off x="1688592" y="2852927"/>
              <a:ext cx="78105" cy="1617345"/>
            </a:xfrm>
            <a:custGeom>
              <a:avLst/>
              <a:gdLst/>
              <a:ahLst/>
              <a:cxnLst/>
              <a:rect l="l" t="t" r="r" b="b"/>
              <a:pathLst>
                <a:path w="78105" h="1617345" extrusionOk="0">
                  <a:moveTo>
                    <a:pt x="77724" y="1295412"/>
                  </a:moveTo>
                  <a:lnTo>
                    <a:pt x="0" y="1295412"/>
                  </a:lnTo>
                  <a:lnTo>
                    <a:pt x="0" y="1616964"/>
                  </a:lnTo>
                  <a:lnTo>
                    <a:pt x="77724" y="1616964"/>
                  </a:lnTo>
                  <a:lnTo>
                    <a:pt x="77724" y="1295412"/>
                  </a:lnTo>
                  <a:close/>
                </a:path>
                <a:path w="78105" h="1617345" extrusionOk="0">
                  <a:moveTo>
                    <a:pt x="77724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77724" y="1223772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DE462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" name="Google Shape;55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196327" y="5984748"/>
              <a:ext cx="1690116" cy="455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1"/>
          <p:cNvSpPr txBox="1"/>
          <p:nvPr/>
        </p:nvSpPr>
        <p:spPr>
          <a:xfrm>
            <a:off x="258267" y="5786729"/>
            <a:ext cx="4395470" cy="60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Faculté de génie	| Faculty of Engineering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uOttawa.ca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" y="0"/>
            <a:ext cx="9137903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1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55" name="Google Shape;15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46329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Optional Requirements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436270" y="1719198"/>
            <a:ext cx="7670800" cy="117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3700" marR="558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much for this lab, but if want, you can make a 3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your  design.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0" indent="-3429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push your creativity and will make you think outside the box for new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design the website.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/>
        </p:nvSpPr>
        <p:spPr>
          <a:xfrm>
            <a:off x="8718295" y="199390"/>
            <a:ext cx="17526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2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66" name="Google Shape;166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8" name="Google Shape;16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79527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Starting point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474370" y="1671040"/>
            <a:ext cx="544766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starting point for this lab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your lab 2 work as a starting point!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38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7580" y="382524"/>
            <a:ext cx="1697735" cy="4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491438" y="897381"/>
            <a:ext cx="2861361" cy="4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Submissions</a:t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474369" y="1683536"/>
            <a:ext cx="8318601" cy="411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46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pdf document in the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brightspace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 section link corresponding to the lab whose submission is due.</a:t>
            </a:r>
            <a:endParaRPr dirty="0"/>
          </a:p>
          <a:p>
            <a:pPr marL="355600" marR="0" lvl="0" indent="-34290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Brightspace, In the Lab  submission link.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pdf document consisting of the following: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1)Group number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2)Group members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)Each members contribution.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4)Snapshots of the website created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5)Link of the GitHub Repository.</a:t>
            </a:r>
            <a:endParaRPr dirty="0"/>
          </a:p>
          <a:p>
            <a:pPr marL="355600" marR="0" lvl="0" indent="-19050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5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97" name="Google Shape;19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474370" y="1671040"/>
            <a:ext cx="7431900" cy="106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questions???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have any question, you can send me an email 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/>
        </p:nvSpPr>
        <p:spPr>
          <a:xfrm>
            <a:off x="8707628" y="199390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208" name="Google Shape;208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0" name="Google Shape;2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3085845" y="3130423"/>
            <a:ext cx="25380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64" name="Google Shape;64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98691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Deadlines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448970" y="1671040"/>
            <a:ext cx="6885300" cy="75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deadline for lab 3 is February 2</a:t>
            </a:r>
            <a:r>
              <a:rPr lang="en-US" sz="1950" baseline="30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 </a:t>
            </a: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11:59 PM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lab is worth 3%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75" name="Google Shape;7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158623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474370" y="2006320"/>
            <a:ext cx="6836409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 your design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sz="2000" u="sng">
                <a:solidFill>
                  <a:srgbClr val="CCCCFF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https://www.w3schools.com/howto/default.asp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5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86" name="Google Shape;8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" name="Google Shape;8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7566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3 Introduction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474370" y="1731391"/>
            <a:ext cx="7507605" cy="166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15494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an alternative design to lab 2 that’s more user-  centered.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5600" marR="39624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Design patterns to make your website appealing  and easier to navigate.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Think about your choice of words.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6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97" name="Google Shape;97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7572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3 Introduction</a:t>
            </a:r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474370" y="1671040"/>
            <a:ext cx="4149725" cy="224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UI components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Checkboxes</a:t>
            </a:r>
            <a:endParaRPr/>
          </a:p>
          <a:p>
            <a:pPr marL="756285" marR="0" lvl="1" indent="-287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Dropdown lists</a:t>
            </a: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Toggles</a:t>
            </a: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Navigational components</a:t>
            </a:r>
            <a:endParaRPr/>
          </a:p>
          <a:p>
            <a:pPr marL="756285" marR="0" lvl="1" indent="-287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Slider</a:t>
            </a: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6" descr="Range Slider designs, themes, templates and downloadable graphic elements  on Dribbbl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799" y="3671496"/>
            <a:ext cx="3738639" cy="2803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7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09" name="Google Shape;10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37572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3 Introduction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474370" y="1671040"/>
            <a:ext cx="4149725" cy="335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Breadcrumbs</a:t>
            </a: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160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160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160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160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160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160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1600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field</a:t>
            </a: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7" descr="Breadcrumb navigation design: what you need to know - Justinmi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0200" y="1635568"/>
            <a:ext cx="311727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 descr="Best UX practices for search inputs | by Dawson Beggs | UX Collectiv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03445" y="4243107"/>
            <a:ext cx="4989526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8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22" name="Google Shape;122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6873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Users</a:t>
            </a:r>
            <a:endParaRPr/>
          </a:p>
        </p:txBody>
      </p:sp>
      <p:sp>
        <p:nvSpPr>
          <p:cNvPr id="126" name="Google Shape;126;p8"/>
          <p:cNvSpPr txBox="1"/>
          <p:nvPr/>
        </p:nvSpPr>
        <p:spPr>
          <a:xfrm>
            <a:off x="474370" y="1664334"/>
            <a:ext cx="7150100" cy="33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Lucie (28):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vegetarian.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want to be offered meats or fish.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budget (Products ordered from cheapest to most expensive).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problems (Characters on the screen are big enough)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Eric (45):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Gluten intolerance.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want to be offered products with wheat in them.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Prefers organic products (Not very expensive)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Intimidated by all the vegetable names. (Prefers pictures)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9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33" name="Google Shape;133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8143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474370" y="1664334"/>
            <a:ext cx="6082030" cy="357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lab 2 requirements are still required.-(Add price of products and the total in the cart page).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images to each product.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the appropriate words for all text in website: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Buttons</a:t>
            </a:r>
            <a:endParaRPr/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lists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instructions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various components into your alternative design: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buttons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8792971" y="199390"/>
            <a:ext cx="11048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9C94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0"/>
          <p:cNvGrpSpPr/>
          <p:nvPr/>
        </p:nvGrpSpPr>
        <p:grpSpPr>
          <a:xfrm>
            <a:off x="0" y="0"/>
            <a:ext cx="9143999" cy="836675"/>
            <a:chOff x="0" y="0"/>
            <a:chExt cx="9143999" cy="836675"/>
          </a:xfrm>
        </p:grpSpPr>
        <p:pic>
          <p:nvPicPr>
            <p:cNvPr id="144" name="Google Shape;14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3999" cy="38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07579" y="382524"/>
              <a:ext cx="1697735" cy="454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662926"/>
            <a:ext cx="9143999" cy="1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81432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474370" y="1664334"/>
            <a:ext cx="5466080" cy="36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categories to the products pages:</a:t>
            </a:r>
            <a:endParaRPr/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Vegetables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Dairy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Meats</a:t>
            </a:r>
            <a:endParaRPr/>
          </a:p>
          <a:p>
            <a:pPr marL="4699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	…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and implement a different navigation pattern: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Side-Menu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	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(4:3)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SEG3125: Lab 3</vt:lpstr>
      <vt:lpstr>Deadlines</vt:lpstr>
      <vt:lpstr>Tutorial</vt:lpstr>
      <vt:lpstr>Lab 3 Introduction</vt:lpstr>
      <vt:lpstr>Lab 3 Introduction</vt:lpstr>
      <vt:lpstr>Lab 3 Introduction</vt:lpstr>
      <vt:lpstr>Typical Users</vt:lpstr>
      <vt:lpstr>Requirements</vt:lpstr>
      <vt:lpstr>Requirements</vt:lpstr>
      <vt:lpstr>Optional Requirements</vt:lpstr>
      <vt:lpstr>Starting point</vt:lpstr>
      <vt:lpstr>Submissions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SEG3125: Lab 3</dc:title>
  <dc:creator>Farouk Ben nejma</dc:creator>
  <cp:lastModifiedBy>Gurdarshan Singh</cp:lastModifiedBy>
  <cp:revision>1</cp:revision>
  <dcterms:created xsi:type="dcterms:W3CDTF">2022-01-19T20:07:19Z</dcterms:created>
  <dcterms:modified xsi:type="dcterms:W3CDTF">2024-01-24T17:55:16Z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2022-01-19T00:00:00Z</vt:filetime>
  </property>
</Properties>
</file>