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76" r:id="rId3"/>
    <p:sldId id="268" r:id="rId4"/>
    <p:sldId id="27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9" r:id="rId26"/>
    <p:sldId id="281" r:id="rId27"/>
    <p:sldId id="282" r:id="rId28"/>
    <p:sldId id="283" r:id="rId29"/>
    <p:sldId id="277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521"/>
    <a:srgbClr val="DE462F"/>
    <a:srgbClr val="E85C31"/>
    <a:srgbClr val="DF4526"/>
    <a:srgbClr val="F38A00"/>
    <a:srgbClr val="009D93"/>
    <a:srgbClr val="2F1A45"/>
    <a:srgbClr val="F5F5F5"/>
    <a:srgbClr val="3B3734"/>
    <a:srgbClr val="D1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6054" autoAdjust="0"/>
  </p:normalViewPr>
  <p:slideViewPr>
    <p:cSldViewPr>
      <p:cViewPr varScale="1">
        <p:scale>
          <a:sx n="123" d="100"/>
          <a:sy n="123" d="100"/>
        </p:scale>
        <p:origin x="2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90" y="1539"/>
            <a:ext cx="9245730" cy="7027861"/>
            <a:chOff x="6642" y="0"/>
            <a:chExt cx="9144002" cy="6706004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" y="36644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SEG3125: Lab 7</a:t>
              </a: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Designing a website of your choice – Part 1</a:t>
              </a: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872208" y="4149080"/>
              <a:ext cx="7164288" cy="288032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Presented by TA Gurdarshan</a:t>
              </a: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Flexibility</a:t>
            </a:r>
          </a:p>
          <a:p>
            <a:r>
              <a:rPr lang="en-US" sz="2000" dirty="0"/>
              <a:t>Shortcuts for expert user but menus for new users</a:t>
            </a:r>
          </a:p>
          <a:p>
            <a:r>
              <a:rPr lang="en-US" sz="2000" dirty="0"/>
              <a:t>Different ways to get to certain part of the website</a:t>
            </a:r>
          </a:p>
          <a:p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Recognition over recall</a:t>
            </a:r>
          </a:p>
          <a:p>
            <a:r>
              <a:rPr lang="en-US" sz="2000" dirty="0"/>
              <a:t>Avoid abbreviations</a:t>
            </a:r>
          </a:p>
          <a:p>
            <a:r>
              <a:rPr lang="en-US" sz="2000" dirty="0"/>
              <a:t>Don't assume people will remember the options (reminder), but make sure the functions and options are clear (recognition) on the screen.</a:t>
            </a:r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1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Clear Status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When you go to a page, does it clearly show what option (or what </a:t>
            </a:r>
            <a:r>
              <a:rPr lang="en-CA" sz="1800" b="0" i="0" u="none" strike="noStrike" baseline="0" dirty="0">
                <a:latin typeface="ArialMT"/>
              </a:rPr>
              <a:t>step) you're in?</a:t>
            </a:r>
          </a:p>
          <a:p>
            <a:pPr algn="l"/>
            <a:r>
              <a:rPr lang="en-US" sz="1800" dirty="0"/>
              <a:t>What is the next step?</a:t>
            </a:r>
          </a:p>
          <a:p>
            <a:pPr algn="l"/>
            <a:r>
              <a:rPr lang="en-US" sz="1800" dirty="0"/>
              <a:t>Completion of the process: show the user that he is done his task (Order completed message)</a:t>
            </a:r>
          </a:p>
        </p:txBody>
      </p:sp>
    </p:spTree>
    <p:extLst>
      <p:ext uri="{BB962C8B-B14F-4D97-AF65-F5344CB8AC3E}">
        <p14:creationId xmlns:p14="http://schemas.microsoft.com/office/powerpoint/2010/main" val="23064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72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Prevention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What's going to happen?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Use feedback messages to alert users of the possible consequences of their actions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Oh ... I don't want to continue... how can I get out of here?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Provide exit (undo / go back)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How can I enter this information?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Add input constraints</a:t>
            </a:r>
          </a:p>
          <a:p>
            <a:r>
              <a:rPr lang="en-US" sz="1800" b="0" i="0" u="none" strike="noStrike" baseline="0" dirty="0">
                <a:latin typeface="ArialMT"/>
              </a:rPr>
              <a:t>Am I going to lose my progress?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Use a state save (auto save)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097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recovery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Make you as your error message sounds like if it had been written by a human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Make you as your error message can be easily seen.</a:t>
            </a:r>
          </a:p>
          <a:p>
            <a:pPr algn="l"/>
            <a:r>
              <a:rPr lang="en-US" sz="1800" dirty="0">
                <a:latin typeface="ArialMT"/>
                <a:ea typeface="Verdana" panose="020B0604030504040204" pitchFamily="34" charset="0"/>
              </a:rPr>
              <a:t>Make you as your error  message explains clearly what happened, that it is neither encrypted nor too vague.</a:t>
            </a:r>
          </a:p>
        </p:txBody>
      </p:sp>
    </p:spTree>
    <p:extLst>
      <p:ext uri="{BB962C8B-B14F-4D97-AF65-F5344CB8AC3E}">
        <p14:creationId xmlns:p14="http://schemas.microsoft.com/office/powerpoint/2010/main" val="315536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591" r="-5332"/>
          <a:stretch/>
        </p:blipFill>
        <p:spPr>
          <a:xfrm>
            <a:off x="1115616" y="2060848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Help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Help at different levels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Global help (global process)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Contextual help (on buttons)</a:t>
            </a:r>
          </a:p>
          <a:p>
            <a:r>
              <a:rPr lang="en-US" sz="1800" b="0" i="0" u="none" strike="noStrike" baseline="0" dirty="0">
                <a:latin typeface="ArialMT"/>
              </a:rPr>
              <a:t>Provide tutorials, except if it’s a "walk up and use" application that should be clear without additional documentation</a:t>
            </a:r>
          </a:p>
          <a:p>
            <a:r>
              <a:rPr lang="en-US" sz="1800" b="0" i="0" u="none" strike="noStrike" baseline="0" dirty="0">
                <a:latin typeface="ArialMT"/>
              </a:rPr>
              <a:t>Make access easy for beginners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Provide an introduction (guided tour) of the software for first time users</a:t>
            </a:r>
            <a:endParaRPr lang="en-US" sz="1400" dirty="0">
              <a:latin typeface="ArialM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1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Interactive Processes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F577-C22D-4ED5-A550-937C0F78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Following instructions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Absorb information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Monitored activity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Exploring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Analyzing results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Production/Design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Communicating</a:t>
            </a: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Planning</a:t>
            </a: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9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Following 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7A70-991A-4720-84F5-A8AD58C57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23" y="1700213"/>
            <a:ext cx="6438530" cy="3754437"/>
          </a:xfrm>
        </p:spPr>
      </p:pic>
    </p:spTree>
    <p:extLst>
      <p:ext uri="{BB962C8B-B14F-4D97-AF65-F5344CB8AC3E}">
        <p14:creationId xmlns:p14="http://schemas.microsoft.com/office/powerpoint/2010/main" val="370449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 information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64DE58-D64E-4767-89A5-2BF803F7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27" y="1700213"/>
            <a:ext cx="6275722" cy="3754437"/>
          </a:xfrm>
        </p:spPr>
      </p:pic>
    </p:spTree>
    <p:extLst>
      <p:ext uri="{BB962C8B-B14F-4D97-AF65-F5344CB8AC3E}">
        <p14:creationId xmlns:p14="http://schemas.microsoft.com/office/powerpoint/2010/main" val="30055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Monitored 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8B4A3-BCD1-432A-A704-DBA0230B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79" y="1700213"/>
            <a:ext cx="6221418" cy="3754437"/>
          </a:xfrm>
        </p:spPr>
      </p:pic>
    </p:spTree>
    <p:extLst>
      <p:ext uri="{BB962C8B-B14F-4D97-AF65-F5344CB8AC3E}">
        <p14:creationId xmlns:p14="http://schemas.microsoft.com/office/powerpoint/2010/main" val="42565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730-A8C8-4714-A1E9-D500FE67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8AE6-268C-4A18-8BC4-80C7A79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deadline for lab 7 is March 10th at 11:59PM</a:t>
            </a:r>
          </a:p>
          <a:p>
            <a:r>
              <a:rPr lang="en-CA" dirty="0"/>
              <a:t>This lab is worth 3%</a:t>
            </a:r>
          </a:p>
        </p:txBody>
      </p:sp>
    </p:spTree>
    <p:extLst>
      <p:ext uri="{BB962C8B-B14F-4D97-AF65-F5344CB8AC3E}">
        <p14:creationId xmlns:p14="http://schemas.microsoft.com/office/powerpoint/2010/main" val="287627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Exploring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1B1DF-C4A7-4B98-BC86-D9F920818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533650"/>
            <a:ext cx="3810000" cy="1866900"/>
          </a:xfrm>
          <a:noFill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60190D-1E2A-4756-99E0-9DE4230989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3068"/>
            <a:ext cx="3810000" cy="2608063"/>
          </a:xfrm>
        </p:spPr>
      </p:pic>
    </p:spTree>
    <p:extLst>
      <p:ext uri="{BB962C8B-B14F-4D97-AF65-F5344CB8AC3E}">
        <p14:creationId xmlns:p14="http://schemas.microsoft.com/office/powerpoint/2010/main" val="271300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Analyzing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BBCD7D-5909-463F-B646-F66F1435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28" y="1700213"/>
            <a:ext cx="6398519" cy="3754437"/>
          </a:xfrm>
        </p:spPr>
      </p:pic>
    </p:spTree>
    <p:extLst>
      <p:ext uri="{BB962C8B-B14F-4D97-AF65-F5344CB8AC3E}">
        <p14:creationId xmlns:p14="http://schemas.microsoft.com/office/powerpoint/2010/main" val="35523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Production/Design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E50BF4-F7D6-4695-9D39-9AA60FF7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41" y="1700213"/>
            <a:ext cx="6490293" cy="3754437"/>
          </a:xfrm>
        </p:spPr>
      </p:pic>
    </p:spTree>
    <p:extLst>
      <p:ext uri="{BB962C8B-B14F-4D97-AF65-F5344CB8AC3E}">
        <p14:creationId xmlns:p14="http://schemas.microsoft.com/office/powerpoint/2010/main" val="37997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A11B0E-533E-4306-B683-C88C1399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396" y="1700213"/>
            <a:ext cx="6568183" cy="3754437"/>
          </a:xfrm>
        </p:spPr>
      </p:pic>
    </p:spTree>
    <p:extLst>
      <p:ext uri="{BB962C8B-B14F-4D97-AF65-F5344CB8AC3E}">
        <p14:creationId xmlns:p14="http://schemas.microsoft.com/office/powerpoint/2010/main" val="109030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C6A3-29E4-42A0-91DD-52687D4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82FDB-F75B-4054-B19F-29DD45DC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39" y="1700213"/>
            <a:ext cx="6783297" cy="3754437"/>
          </a:xfrm>
        </p:spPr>
      </p:pic>
    </p:spTree>
    <p:extLst>
      <p:ext uri="{BB962C8B-B14F-4D97-AF65-F5344CB8AC3E}">
        <p14:creationId xmlns:p14="http://schemas.microsoft.com/office/powerpoint/2010/main" val="39688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248472"/>
          </a:xfrm>
        </p:spPr>
        <p:txBody>
          <a:bodyPr/>
          <a:lstStyle/>
          <a:p>
            <a:r>
              <a:rPr lang="en-US" dirty="0"/>
              <a:t>Choose a name for your website</a:t>
            </a:r>
          </a:p>
          <a:p>
            <a:r>
              <a:rPr lang="en-US" dirty="0"/>
              <a:t>Choose a domain/service for your website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Make a sketch/prototype for each process. Name these so you can refer to them in your report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26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7E2-7519-4F79-8EC5-5DBEF91F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Report’s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222A-20B6-4AC6-A894-20DF5E8B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Description of your website’s purpose</a:t>
            </a:r>
          </a:p>
          <a:p>
            <a:r>
              <a:rPr lang="en-US" sz="1800" dirty="0"/>
              <a:t>Present a semantic network and how you are going to present the different concepts in your website</a:t>
            </a:r>
          </a:p>
          <a:p>
            <a:r>
              <a:rPr lang="en-US" sz="1800" dirty="0"/>
              <a:t>Explain which human interactive processes will be put forward (at least 3).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each usability heuristic (10 heuristics): Explain what design element of a sketch/prototype is related to this heuristic.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006-564F-48FE-9602-C83B41E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C8A0-3F89-44CA-B993-D0959F8A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8385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91C-C14B-43D4-A2AC-33C1423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EE19-9F17-4A03-8278-0BCBB4A4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submit :</a:t>
            </a:r>
          </a:p>
          <a:p>
            <a:pPr lvl="1"/>
            <a:r>
              <a:rPr lang="en-US" dirty="0"/>
              <a:t>Your report (including prototypes)</a:t>
            </a:r>
          </a:p>
        </p:txBody>
      </p:sp>
    </p:spTree>
    <p:extLst>
      <p:ext uri="{BB962C8B-B14F-4D97-AF65-F5344CB8AC3E}">
        <p14:creationId xmlns:p14="http://schemas.microsoft.com/office/powerpoint/2010/main" val="398681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CA" sz="2000" spc="-5" dirty="0">
                <a:latin typeface="Verdana"/>
                <a:cs typeface="Verdana"/>
              </a:rPr>
              <a:t>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E141E-D2A1-4E18-A69A-B7F2AD939D32}"/>
              </a:ext>
            </a:extLst>
          </p:cNvPr>
          <p:cNvSpPr txBox="1">
            <a:spLocks/>
          </p:cNvSpPr>
          <p:nvPr/>
        </p:nvSpPr>
        <p:spPr bwMode="auto"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lab, you are going to design a website of your choice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focus on Heuristic Evaluation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also going to think about Human Interactive Processes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No actual coding in this lab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 if the part 1 of three labs (Lab 8 and 9) where you are going to be working on the same website.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35F-5A07-4BE9-B4DB-EE40A6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4944"/>
            <a:ext cx="7774632" cy="864096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08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53C-C1EC-47F7-A429-51D5708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D3F6-5466-4D74-B656-3A107831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/>
              <a:t>This laboratory is different from the previous ones</a:t>
            </a:r>
            <a:endParaRPr lang="en-CA" dirty="0"/>
          </a:p>
          <a:p>
            <a:r>
              <a:rPr lang="en-CA" dirty="0"/>
              <a:t>You are going to create a website of your choice that reflect what you learned so far.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6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ECC106A-6840-44EC-ACFE-5C1FD138B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6" y="1346209"/>
            <a:ext cx="4176463" cy="5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Consistency</a:t>
            </a:r>
          </a:p>
          <a:p>
            <a:r>
              <a:rPr lang="en-US" sz="2000" dirty="0"/>
              <a:t>Consistency in colors and fonts</a:t>
            </a:r>
          </a:p>
          <a:p>
            <a:r>
              <a:rPr lang="en-US" sz="2000" dirty="0"/>
              <a:t>Standard icons</a:t>
            </a:r>
          </a:p>
        </p:txBody>
      </p:sp>
    </p:spTree>
    <p:extLst>
      <p:ext uri="{BB962C8B-B14F-4D97-AF65-F5344CB8AC3E}">
        <p14:creationId xmlns:p14="http://schemas.microsoft.com/office/powerpoint/2010/main" val="30565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Familiar language and metaphors</a:t>
            </a:r>
          </a:p>
          <a:p>
            <a:r>
              <a:rPr lang="en-US" sz="2000" dirty="0"/>
              <a:t>Are the icons self explanatory ?</a:t>
            </a:r>
          </a:p>
          <a:p>
            <a:r>
              <a:rPr lang="en-US" sz="2000" dirty="0"/>
              <a:t>Is the wording understandable to most user ?</a:t>
            </a:r>
          </a:p>
        </p:txBody>
      </p:sp>
    </p:spTree>
    <p:extLst>
      <p:ext uri="{BB962C8B-B14F-4D97-AF65-F5344CB8AC3E}">
        <p14:creationId xmlns:p14="http://schemas.microsoft.com/office/powerpoint/2010/main" val="14422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5A934-0DF1-4B13-9F35-DDCDFC89E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259"/>
          <a:stretch/>
        </p:blipFill>
        <p:spPr>
          <a:xfrm>
            <a:off x="755576" y="1943440"/>
            <a:ext cx="2734072" cy="297111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B63D78-4F7A-438B-B0DF-9F58B8B0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Simple, aesthetic and functional design</a:t>
            </a:r>
          </a:p>
          <a:p>
            <a:r>
              <a:rPr lang="en-US" sz="2000" dirty="0"/>
              <a:t>Think about:</a:t>
            </a:r>
          </a:p>
          <a:p>
            <a:pPr lvl="1"/>
            <a:r>
              <a:rPr lang="en-US" sz="1600" dirty="0"/>
              <a:t>Simplicity</a:t>
            </a:r>
          </a:p>
          <a:p>
            <a:pPr lvl="1"/>
            <a:r>
              <a:rPr lang="en-US" sz="1600" dirty="0"/>
              <a:t>Colors</a:t>
            </a:r>
          </a:p>
          <a:p>
            <a:pPr lvl="1"/>
            <a:r>
              <a:rPr lang="en-US" sz="1600" dirty="0"/>
              <a:t>Screen real estate</a:t>
            </a:r>
          </a:p>
          <a:p>
            <a:pPr lvl="1"/>
            <a:r>
              <a:rPr lang="en-US" sz="1600" dirty="0"/>
              <a:t>Font-size</a:t>
            </a:r>
          </a:p>
          <a:p>
            <a:r>
              <a:rPr lang="en-US" sz="2000" dirty="0"/>
              <a:t>How does the website attract the user's attention?</a:t>
            </a:r>
          </a:p>
        </p:txBody>
      </p:sp>
    </p:spTree>
    <p:extLst>
      <p:ext uri="{BB962C8B-B14F-4D97-AF65-F5344CB8AC3E}">
        <p14:creationId xmlns:p14="http://schemas.microsoft.com/office/powerpoint/2010/main" val="31969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Heuristic Evaluation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D130-BD69-4E8E-9A08-0C8B603F8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Freedom and control</a:t>
            </a:r>
          </a:p>
          <a:p>
            <a:r>
              <a:rPr lang="en-US" sz="2000" dirty="0"/>
              <a:t>Are you free to do actions and cancel them?</a:t>
            </a:r>
          </a:p>
          <a:p>
            <a:r>
              <a:rPr lang="en-US" sz="2000" dirty="0"/>
              <a:t>The user has to feel in control</a:t>
            </a:r>
          </a:p>
          <a:p>
            <a:endParaRPr lang="en-US" sz="2800" dirty="0"/>
          </a:p>
          <a:p>
            <a:endParaRPr lang="en-CA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0629584-29D7-4C3B-829B-187DC92DE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771" r="31416"/>
          <a:stretch/>
        </p:blipFill>
        <p:spPr bwMode="auto">
          <a:xfrm>
            <a:off x="5501776" y="2067622"/>
            <a:ext cx="2102847" cy="2798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30915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UO_Engineering</Template>
  <TotalTime>372</TotalTime>
  <Words>677</Words>
  <Application>Microsoft Macintosh PowerPoint</Application>
  <PresentationFormat>On-screen Show (4:3)</PresentationFormat>
  <Paragraphs>116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Arial MT</vt:lpstr>
      <vt:lpstr>ArialMT</vt:lpstr>
      <vt:lpstr>Calibri</vt:lpstr>
      <vt:lpstr>Times</vt:lpstr>
      <vt:lpstr>Verdana</vt:lpstr>
      <vt:lpstr>uOttawa-powerpoint-template</vt:lpstr>
      <vt:lpstr>PowerPoint Presentation</vt:lpstr>
      <vt:lpstr>Deadlines</vt:lpstr>
      <vt:lpstr>Introduction</vt:lpstr>
      <vt:lpstr>Lab 7 Introduction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Heuristic Evaluation</vt:lpstr>
      <vt:lpstr>Human Interactive Processes</vt:lpstr>
      <vt:lpstr>Following instructions</vt:lpstr>
      <vt:lpstr>Absorb information</vt:lpstr>
      <vt:lpstr>Monitored activity</vt:lpstr>
      <vt:lpstr>Exploring</vt:lpstr>
      <vt:lpstr>Analyzing results</vt:lpstr>
      <vt:lpstr>Production/Design</vt:lpstr>
      <vt:lpstr>Communicating</vt:lpstr>
      <vt:lpstr>Planning</vt:lpstr>
      <vt:lpstr>Requirements</vt:lpstr>
      <vt:lpstr>Report’s Requirements</vt:lpstr>
      <vt:lpstr>Starting point</vt:lpstr>
      <vt:lpstr>Submission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Gurdarshan Singh</cp:lastModifiedBy>
  <cp:revision>43</cp:revision>
  <cp:lastPrinted>2013-11-28T21:12:25Z</cp:lastPrinted>
  <dcterms:created xsi:type="dcterms:W3CDTF">2021-01-27T17:03:02Z</dcterms:created>
  <dcterms:modified xsi:type="dcterms:W3CDTF">2024-02-29T19:32:02Z</dcterms:modified>
</cp:coreProperties>
</file>