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dRx1LHIE5LW7+HREnJTNBdMq1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474370" y="1664334"/>
            <a:ext cx="8195259" cy="167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74370" y="1664334"/>
            <a:ext cx="8195259" cy="167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arolinebarriere.github.io/SEG3125-Module1-Surve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arolinebarriere/carolinebarriere.github.io/tree/master/SEG3125-Module1-Survey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sing189@uottawa.c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ges.github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8805671" y="226526"/>
            <a:ext cx="85090" cy="17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45" name="Google Shape;4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47;p1"/>
          <p:cNvGrpSpPr/>
          <p:nvPr/>
        </p:nvGrpSpPr>
        <p:grpSpPr>
          <a:xfrm>
            <a:off x="0" y="0"/>
            <a:ext cx="9144508" cy="6857997"/>
            <a:chOff x="0" y="0"/>
            <a:chExt cx="9144508" cy="6857997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6662926"/>
              <a:ext cx="9143999" cy="19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37903" cy="663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1"/>
            <p:cNvSpPr/>
            <p:nvPr/>
          </p:nvSpPr>
          <p:spPr>
            <a:xfrm>
              <a:off x="1763268" y="2852927"/>
              <a:ext cx="7381240" cy="1617345"/>
            </a:xfrm>
            <a:custGeom>
              <a:avLst/>
              <a:gdLst/>
              <a:ahLst/>
              <a:cxnLst/>
              <a:rect l="l" t="t" r="r" b="b"/>
              <a:pathLst>
                <a:path w="7381240" h="1617345" extrusionOk="0">
                  <a:moveTo>
                    <a:pt x="7380732" y="1295412"/>
                  </a:moveTo>
                  <a:lnTo>
                    <a:pt x="0" y="1295412"/>
                  </a:lnTo>
                  <a:lnTo>
                    <a:pt x="0" y="1616964"/>
                  </a:lnTo>
                  <a:lnTo>
                    <a:pt x="7380732" y="1616964"/>
                  </a:lnTo>
                  <a:lnTo>
                    <a:pt x="7380732" y="1295412"/>
                  </a:lnTo>
                  <a:close/>
                </a:path>
                <a:path w="7381240" h="1617345" extrusionOk="0">
                  <a:moveTo>
                    <a:pt x="7380732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7380732" y="1223772"/>
                  </a:lnTo>
                  <a:lnTo>
                    <a:pt x="7380732" y="0"/>
                  </a:lnTo>
                  <a:close/>
                </a:path>
              </a:pathLst>
            </a:custGeom>
            <a:solidFill>
              <a:srgbClr val="3A373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951101" y="3046603"/>
            <a:ext cx="23298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SEG3125: Lab 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951101" y="3614673"/>
            <a:ext cx="4149552" cy="53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 Gurdarshan and Anisha, 12 January 2024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1688592" y="2852927"/>
            <a:ext cx="7197851" cy="3587497"/>
            <a:chOff x="1688592" y="2852927"/>
            <a:chExt cx="7197851" cy="3587497"/>
          </a:xfrm>
        </p:grpSpPr>
        <p:sp>
          <p:nvSpPr>
            <p:cNvPr id="54" name="Google Shape;54;p1"/>
            <p:cNvSpPr/>
            <p:nvPr/>
          </p:nvSpPr>
          <p:spPr>
            <a:xfrm>
              <a:off x="1688592" y="2852927"/>
              <a:ext cx="78105" cy="1617345"/>
            </a:xfrm>
            <a:custGeom>
              <a:avLst/>
              <a:gdLst/>
              <a:ahLst/>
              <a:cxnLst/>
              <a:rect l="l" t="t" r="r" b="b"/>
              <a:pathLst>
                <a:path w="78105" h="1617345" extrusionOk="0">
                  <a:moveTo>
                    <a:pt x="77724" y="1295412"/>
                  </a:moveTo>
                  <a:lnTo>
                    <a:pt x="0" y="1295412"/>
                  </a:lnTo>
                  <a:lnTo>
                    <a:pt x="0" y="1616964"/>
                  </a:lnTo>
                  <a:lnTo>
                    <a:pt x="77724" y="1616964"/>
                  </a:lnTo>
                  <a:lnTo>
                    <a:pt x="77724" y="1295412"/>
                  </a:lnTo>
                  <a:close/>
                </a:path>
                <a:path w="78105" h="1617345" extrusionOk="0">
                  <a:moveTo>
                    <a:pt x="77724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77724" y="1223772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DE462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" name="Google Shape;55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196327" y="5984748"/>
              <a:ext cx="1690116" cy="455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1"/>
          <p:cNvSpPr txBox="1"/>
          <p:nvPr/>
        </p:nvSpPr>
        <p:spPr>
          <a:xfrm>
            <a:off x="258267" y="5786729"/>
            <a:ext cx="4395470" cy="60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5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Faculté de génie	| Faculty of Engineering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" y="0"/>
            <a:ext cx="9137903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0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48" name="Google Shape;148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5299761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Optional Requirements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474370" y="1664334"/>
            <a:ext cx="7907630" cy="265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the user to zoom in on part of the image.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photo gallery to show multiple pages of the site.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questions related to various images (various parts of a site)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image in the background to make the site prettier.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any other HTML/CSS elements to improve the rendering of your survey and make people want to do it.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1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59" name="Google Shape;159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1" name="Google Shape;16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Starting point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474370" y="1664334"/>
            <a:ext cx="7493634" cy="102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SEG3125-Module1-Survey</a:t>
            </a:r>
            <a:r>
              <a:rPr lang="en-I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55600" marR="0" lvl="0" indent="-342900" algn="l" rtl="0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see the rendering of this page</a:t>
            </a:r>
            <a:r>
              <a:rPr lang="en-IN" sz="18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here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55600" marR="0" lvl="0" indent="-22860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12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70" name="Google Shape;170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Questions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474370" y="1671040"/>
            <a:ext cx="7431900" cy="149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I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questions???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I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have any question, you can send me an email to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gsing189@uottawa.ca</a:t>
            </a: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adeoc086@uottawa.ca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3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81" name="Google Shape;18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Google Shape;18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5380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3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7580" y="382524"/>
            <a:ext cx="1697735" cy="4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785161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74370" y="1683537"/>
            <a:ext cx="7512050" cy="422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Lab/Tutorial will have 30% weightage in the final result of the course.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10 labs, each lab will have a weightage of 3%.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Syllabus: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1: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2: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 and 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4: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5: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6: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7: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Preparing your React website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9: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10: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flow</a:t>
            </a:r>
            <a:endParaRPr/>
          </a:p>
          <a:p>
            <a:pPr marL="355600" marR="5080" lvl="0" indent="-241300" algn="l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74" name="Google Shape;74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8691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Deadlines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48970" y="1671040"/>
            <a:ext cx="68853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until the start of the next lab session on every Friday to submit your group work.</a:t>
            </a:r>
            <a:endParaRPr dirty="0"/>
          </a:p>
          <a:p>
            <a:pPr marL="381000" marR="0" lvl="0" indent="-34290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by the due date. </a:t>
            </a:r>
            <a:r>
              <a:rPr lang="en-IN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submissions are not accepted.</a:t>
            </a:r>
            <a:endParaRPr dirty="0"/>
          </a:p>
          <a:p>
            <a:pPr marL="381000" marR="0" lvl="0" indent="-34290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deadline for Lab 1 is 19 January 2024 before 11:59 pm (Friday)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1905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1905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3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7580" y="382524"/>
            <a:ext cx="1697735" cy="4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78989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Groups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74370" y="1683537"/>
            <a:ext cx="7512050" cy="31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 are to be done in groups of 3 (with some exceptions).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submission per group.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the groups on Brightspace under the Groups section.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group member needs to contribute. (every lab will be peer evaluated and the member who will not contribute will get less marks).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190500" algn="l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3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7580" y="382524"/>
            <a:ext cx="1697735" cy="4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491438" y="897381"/>
            <a:ext cx="2861361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Submissions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474369" y="1683536"/>
            <a:ext cx="8318601" cy="521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46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pdf document in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brightspace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 section link corresponding to the lab whose submission is due.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Brightspace, In the Lab  submission link.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pdf document consisting of the following: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1)Group number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2)Group members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3)Link to the private GitHub repository (don’t forget to add the </a:t>
            </a:r>
            <a:r>
              <a:rPr lang="sv-SE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Gurdarshan:https://github.com/Gurdarshan-Singh and TA Anisha: https://github.com/AnishaDeochake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4)Each members contribution.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5)Link to the website.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6)Snapshots of the website created</a:t>
            </a:r>
            <a:endParaRPr dirty="0"/>
          </a:p>
          <a:p>
            <a:pPr marL="355600" marR="0" lvl="0" indent="-1905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3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7580" y="382524"/>
            <a:ext cx="1697735" cy="4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78989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Important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474370" y="1683537"/>
            <a:ext cx="7512050" cy="325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I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Host the Website on Github Pages.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I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 Pro is free for students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lang="en-IN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“GitHub Education Account” and follow the steps to switch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 pro account.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7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15" name="Google Shape;11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623361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GitHub Pages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990600" y="19050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26" name="Google Shape;12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491438" y="897381"/>
            <a:ext cx="4309161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Lab-1 Introduction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474370" y="2006320"/>
            <a:ext cx="6918959" cy="153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survey of UI of a website of your choice.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HTML and CSS to create your website.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decide which questions to ask.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9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37" name="Google Shape;13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7566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Requirements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474370" y="1671040"/>
            <a:ext cx="8060030" cy="39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title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to the website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image of the page (UI to be evaluated) that also serves as a link to the website.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containing at least 6 questions related to the evaluation of the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 text-type question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Two single choice questions (radio button and a list)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 selection question (several boxes can be selected)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 space to write down comments.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to submit the questionnaire.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signature </a:t>
            </a:r>
            <a:r>
              <a:rPr lang="en-I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(Website designed by ...)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bottom of the page.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&lt;div&gt; tags to make the questions uniform.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external CSS (separate file) to set styles for titles, divisions, your signature at the bottom of the page. Explore font, color, alignment, etc. changes.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(4:3)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 Theme</vt:lpstr>
      <vt:lpstr>SEG3125: Lab 1</vt:lpstr>
      <vt:lpstr>Introduction</vt:lpstr>
      <vt:lpstr>Deadlines</vt:lpstr>
      <vt:lpstr>Groups</vt:lpstr>
      <vt:lpstr>Submissions</vt:lpstr>
      <vt:lpstr>Important</vt:lpstr>
      <vt:lpstr>GitHub Pages</vt:lpstr>
      <vt:lpstr>Lab-1 Introduction</vt:lpstr>
      <vt:lpstr>Requirements</vt:lpstr>
      <vt:lpstr>Optional Requirements</vt:lpstr>
      <vt:lpstr>Starting point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SEG3125: Lab 1</dc:title>
  <dc:creator>Farouk Ben nejma</dc:creator>
  <cp:lastModifiedBy>Gurdarshan Singh</cp:lastModifiedBy>
  <cp:revision>1</cp:revision>
  <dcterms:created xsi:type="dcterms:W3CDTF">2022-01-09T01:03:51Z</dcterms:created>
  <dcterms:modified xsi:type="dcterms:W3CDTF">2024-01-11T19:00:31Z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2022-01-09T00:00:00Z</vt:filetime>
  </property>
</Properties>
</file>