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0" r:id="rId6"/>
    <p:sldId id="263" r:id="rId7"/>
    <p:sldId id="265" r:id="rId8"/>
    <p:sldId id="266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58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92c4ee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7c92c4e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7a880b6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657a880b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7a880b6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657a880b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48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57a880b6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657a880b6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711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44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712" y="1383631"/>
            <a:ext cx="6204572" cy="360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074B4C-49E3-D644-AED3-B1D6D34A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84" y="681013"/>
            <a:ext cx="3735832" cy="4834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DE40F9-E562-A74A-8097-555A00603695}"/>
              </a:ext>
            </a:extLst>
          </p:cNvPr>
          <p:cNvSpPr txBox="1"/>
          <p:nvPr/>
        </p:nvSpPr>
        <p:spPr>
          <a:xfrm>
            <a:off x="1600200" y="5233737"/>
            <a:ext cx="88833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bg1">
                    <a:lumMod val="95000"/>
                  </a:schemeClr>
                </a:solidFill>
              </a:rPr>
              <a:t>SF Beer Week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57251" y="657225"/>
            <a:ext cx="98440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USF’s Data Institute</a:t>
            </a:r>
            <a:endParaRPr dirty="0"/>
          </a:p>
        </p:txBody>
      </p:sp>
      <p:pic>
        <p:nvPicPr>
          <p:cNvPr id="3074" name="Picture 2" descr="File:Folger Coffee Company Building (San Francisco).JPG">
            <a:extLst>
              <a:ext uri="{FF2B5EF4-FFF2-40B4-BE49-F238E27FC236}">
                <a16:creationId xmlns:a16="http://schemas.microsoft.com/office/drawing/2014/main" id="{01DEEAD2-4396-824E-AC2D-0A7C461FF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1407625"/>
            <a:ext cx="65913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ECDCE1A1-03EF-0040-9C61-BD4E643465AE}"/>
              </a:ext>
            </a:extLst>
          </p:cNvPr>
          <p:cNvSpPr txBox="1"/>
          <p:nvPr/>
        </p:nvSpPr>
        <p:spPr>
          <a:xfrm>
            <a:off x="857250" y="1643062"/>
            <a:ext cx="4314825" cy="470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101 Howard Street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Located in downtown San Francisco, near the Embarcadero Bart!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USF’S Masters of Data Science Program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endParaRPr lang="en-US"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57251" y="657225"/>
            <a:ext cx="98440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UPCOMING FRIDAY SEMINARS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57250" y="1365100"/>
            <a:ext cx="10476900" cy="4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Friday: February 21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You’re Probably A/B Testing Incorrectly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Nathaniel Stevens, University of Waterloo and Nick Ross, USF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Friday: March 20</a:t>
            </a:r>
            <a:endParaRPr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 in Data Science Student Machine Learning Presentations</a:t>
            </a:r>
            <a:endParaRPr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Friday: March 27 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 Hicks; Illinois Institute of Technology  </a:t>
            </a:r>
            <a:endParaRPr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640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836900" y="379926"/>
            <a:ext cx="10786800" cy="20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Spring 2020 Certificate Courses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616450" y="1660500"/>
            <a:ext cx="3741300" cy="4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Jeremy Howard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17 - May 5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6:30 - 9pm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710450" y="1660500"/>
            <a:ext cx="3741300" cy="4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endParaRPr sz="4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Nick Ross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March 16 - April 27 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6 - 9pm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956750" y="5663900"/>
            <a:ext cx="82785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usfca.edu</a:t>
            </a:r>
            <a:r>
              <a:rPr lang="en-US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/data-institute/certificates</a:t>
            </a:r>
            <a:endParaRPr sz="3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817950" y="613451"/>
            <a:ext cx="10556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 b="1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MS Data Science </a:t>
            </a:r>
            <a:endParaRPr sz="7200" b="1">
              <a:solidFill>
                <a:srgbClr val="8BC8E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Deadline: March 1</a:t>
            </a:r>
            <a:r>
              <a:rPr lang="en-US" sz="6000" b="1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0" b="1">
              <a:solidFill>
                <a:srgbClr val="8BC8E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Apply at datascience.usfca.edu</a:t>
            </a:r>
            <a:endParaRPr sz="6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817950" y="613451"/>
            <a:ext cx="10556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 b="1" dirty="0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TONIGHT!!!!</a:t>
            </a:r>
            <a:endParaRPr sz="7200" b="1" dirty="0">
              <a:solidFill>
                <a:srgbClr val="8BC8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658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817950" y="613451"/>
            <a:ext cx="10556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 b="1" dirty="0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TONIGHT!!!!</a:t>
            </a:r>
            <a:endParaRPr sz="7200" b="1" dirty="0">
              <a:solidFill>
                <a:srgbClr val="8BC8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5;p17">
            <a:extLst>
              <a:ext uri="{FF2B5EF4-FFF2-40B4-BE49-F238E27FC236}">
                <a16:creationId xmlns:a16="http://schemas.microsoft.com/office/drawing/2014/main" id="{973B5D41-7D37-6745-95E5-116B6E86F805}"/>
              </a:ext>
            </a:extLst>
          </p:cNvPr>
          <p:cNvSpPr txBox="1"/>
          <p:nvPr/>
        </p:nvSpPr>
        <p:spPr>
          <a:xfrm>
            <a:off x="817950" y="3109001"/>
            <a:ext cx="10556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 b="1" dirty="0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SPORTS!</a:t>
            </a:r>
          </a:p>
          <a:p>
            <a:pPr algn="ctr">
              <a:buClr>
                <a:schemeClr val="dk1"/>
              </a:buClr>
            </a:pPr>
            <a:r>
              <a:rPr lang="en-US" sz="7200" b="1" dirty="0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DATA SCIENCE!</a:t>
            </a:r>
          </a:p>
          <a:p>
            <a:pPr algn="ctr">
              <a:buClr>
                <a:schemeClr val="dk1"/>
              </a:buClr>
            </a:pPr>
            <a:r>
              <a:rPr lang="en-US" sz="7200" b="1" dirty="0">
                <a:solidFill>
                  <a:srgbClr val="8BC8E3"/>
                </a:solidFill>
                <a:latin typeface="Calibri"/>
                <a:ea typeface="Calibri"/>
                <a:cs typeface="Calibri"/>
                <a:sym typeface="Calibri"/>
              </a:rPr>
              <a:t>BEER!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7200" b="1" dirty="0">
              <a:solidFill>
                <a:srgbClr val="8BC8E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92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597E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857251" y="657225"/>
            <a:ext cx="98440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SPEAKERS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857250" y="1365100"/>
            <a:ext cx="10476900" cy="49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3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Rushil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Sheth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3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Positionless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Baseball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Ben Rudy : Data Science at X10 Capital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Shirley li &amp; </a:t>
            </a:r>
            <a:r>
              <a:rPr lang="en-US" sz="3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Kyrill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Rekun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GSW Marketing Analytics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Gaurav </a:t>
            </a:r>
            <a:r>
              <a:rPr lang="en-US" sz="3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Misra</a:t>
            </a: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: Starting a Sports Analytics Company?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Collin Prather : Moneyball is Dead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lang="en-US" sz="3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</a:pPr>
            <a:endParaRPr sz="3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91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3F25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rgbClr val="08597E"/>
                </a:solidFill>
                <a:latin typeface="Calibri"/>
                <a:ea typeface="Calibri"/>
                <a:cs typeface="Calibri"/>
                <a:sym typeface="Calibri"/>
              </a:rPr>
              <a:t>Stay </a:t>
            </a:r>
            <a:r>
              <a:rPr lang="en-US" sz="4800" b="1">
                <a:solidFill>
                  <a:srgbClr val="08597E"/>
                </a:solidFill>
              </a:rPr>
              <a:t>u</a:t>
            </a:r>
            <a:r>
              <a:rPr lang="en-US" sz="4800" b="1">
                <a:solidFill>
                  <a:srgbClr val="08597E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4800" b="1">
                <a:solidFill>
                  <a:srgbClr val="08597E"/>
                </a:solidFill>
              </a:rPr>
              <a:t> </a:t>
            </a:r>
            <a:r>
              <a:rPr lang="en-US" sz="4800" b="1">
                <a:solidFill>
                  <a:srgbClr val="08597E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4800" b="1">
                <a:solidFill>
                  <a:srgbClr val="08597E"/>
                </a:solidFill>
              </a:rPr>
              <a:t> d</a:t>
            </a:r>
            <a:r>
              <a:rPr lang="en-US" sz="4800" b="1">
                <a:solidFill>
                  <a:srgbClr val="08597E"/>
                </a:solidFill>
                <a:latin typeface="Calibri"/>
                <a:ea typeface="Calibri"/>
                <a:cs typeface="Calibri"/>
                <a:sym typeface="Calibri"/>
              </a:rPr>
              <a:t>ate</a:t>
            </a:r>
            <a:endParaRPr>
              <a:solidFill>
                <a:srgbClr val="08597E"/>
              </a:solidFill>
            </a:endParaRPr>
          </a:p>
        </p:txBody>
      </p:sp>
      <p:pic>
        <p:nvPicPr>
          <p:cNvPr id="121" name="Google Shape;121;p18" descr="Screen Shot 2016-09-27 at 6.18.2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814" y="1767229"/>
            <a:ext cx="860394" cy="890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2465349" y="1767234"/>
            <a:ext cx="46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twitter.com/datainstitutesf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8" descr="Screen Shot 2016-09-27 at 6.20.32 PM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7399" y="4892319"/>
            <a:ext cx="834412" cy="861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383004" y="4892319"/>
            <a:ext cx="416614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facebook.com/usfca.msds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facebook.com/USFDataInstitute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8" descr="Screen Shot 2016-09-27 at 6.22.23 PM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2404" y="3771775"/>
            <a:ext cx="881424" cy="917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/>
        </p:nvSpPr>
        <p:spPr>
          <a:xfrm>
            <a:off x="2412000" y="3815050"/>
            <a:ext cx="4273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instagram.com/usfca_msds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instagram.com/usfdatainstitute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8" descr="Screen Shot 2016-09-27 at 6.24.28 PM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59356" y="2883720"/>
            <a:ext cx="843128" cy="75759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412010" y="2847030"/>
            <a:ext cx="8731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linkedin.com/company/the-data-institute-university-of-san-francisco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linkedin.com/company/10703201   </a:t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2465350" y="2137325"/>
            <a:ext cx="383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twitter.com/usfca_msds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198</Words>
  <Application>Microsoft Macintosh PowerPoint</Application>
  <PresentationFormat>Widescreen</PresentationFormat>
  <Paragraphs>58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 up to date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20</cp:revision>
  <dcterms:modified xsi:type="dcterms:W3CDTF">2020-02-12T03:00:36Z</dcterms:modified>
</cp:coreProperties>
</file>