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C7D57-9F8A-42D4-BDB9-5B82EE229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9CB5-DC12-4A0E-9238-25F2FDDD4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15D45-CDA5-4550-80AC-9ED0F732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42D7-B5BD-4185-B4BA-9C778B6AE59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C03A8-1384-4B1C-9B6E-ED7B569E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B42BA-7729-49B1-9591-634FF732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D69B-4A7D-4807-B37C-04AC43B0A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2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81F12-6D6C-4CB5-994C-E9353BC5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961035-173C-44DA-AE2E-48524519A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EA84F-FF21-4BCF-8BB6-F6293F2A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42D7-B5BD-4185-B4BA-9C778B6AE59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30C61-0CF3-4D2E-AE1C-E13D251D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92813-72C5-4762-B9AD-710618B8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D69B-4A7D-4807-B37C-04AC43B0A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9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36E902-6EB0-4039-ABD2-F20711A78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D0766-6304-422B-A893-830C0C8F3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11BB6-426F-4264-BEB7-40B3F3A9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42D7-B5BD-4185-B4BA-9C778B6AE59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30564-8836-4E2A-BC0A-8013AEDA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D353F-2072-4FA6-8E60-168A5068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D69B-4A7D-4807-B37C-04AC43B0A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5E994-005E-4D06-9FFA-0B29CF51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B676B-48A3-4510-A1B1-5FDFADA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75969-083F-441E-877D-ADA89FC1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42D7-B5BD-4185-B4BA-9C778B6AE59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579DC-A7D1-40CE-930E-F59A4CEF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13B7C-071C-4734-9AC9-FA5A22C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D69B-4A7D-4807-B37C-04AC43B0A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A1E23-7431-464B-B02E-A48DE2BB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C50E2-40A6-460E-99A2-C029FB171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B57F9-5F00-4A08-BF1B-52C2687A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42D7-B5BD-4185-B4BA-9C778B6AE59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EA45D-C53E-4ED3-A3E6-DB2562E5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38EBD-9791-4FA1-B951-C7BBB688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D69B-4A7D-4807-B37C-04AC43B0A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3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8E42F-061C-4263-AFF2-9A3E21F5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9B33C-6C7A-4C47-B263-156B85A1F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84C1B3-0C4D-46D6-BE7F-442F436E6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B315CF-3B97-465B-96A7-2E6AC1AB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42D7-B5BD-4185-B4BA-9C778B6AE59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B392D2-6A30-4E7C-BC6B-384F6B2D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16752-A800-4DD0-AF9E-6D8DBA8B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D69B-4A7D-4807-B37C-04AC43B0A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6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823D6-8D8F-489C-9BB1-38B327D0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B8AC53-4F2D-48DE-AB0A-1FB44999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B363F8-815A-40ED-9EB6-D89AAAD6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BD178A-39F4-4724-9EDD-6B384E60B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79C57-84AB-4274-8427-72472F476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556357-F3F6-4111-A306-9FCB29FA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42D7-B5BD-4185-B4BA-9C778B6AE59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7346DE-B161-4CA9-A9B5-BF834981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DA65E1-A115-4907-A1D6-75A91E31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D69B-4A7D-4807-B37C-04AC43B0A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1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CA85-84F6-4CC1-9DB4-80CC68D3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CD3435-0ADB-4A5B-8A3B-2FB9FBD2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42D7-B5BD-4185-B4BA-9C778B6AE59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C7F0B0-F99D-4065-BAD7-88FDFE6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57A30C-5C14-471B-85CF-E2451F1B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D69B-4A7D-4807-B37C-04AC43B0A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9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24C7A7-5015-4661-B5B0-08DE85D4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42D7-B5BD-4185-B4BA-9C778B6AE59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116053-7728-4E1C-BE67-529E256A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4D4513-BE7E-4917-941B-085908EC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D69B-4A7D-4807-B37C-04AC43B0A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3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D4C04-0FEE-44B8-9933-88F62813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477CD-2D46-45E2-AA37-9A38C772B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8F06B-B2C6-405B-8D4B-386BE5010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703198-CBD3-4D52-BEDA-9600BA1D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42D7-B5BD-4185-B4BA-9C778B6AE59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A8AAF-7C93-47E7-8511-7C699E12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52CE28-BD8E-478E-8687-182E6F2A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D69B-4A7D-4807-B37C-04AC43B0A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9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BDE7A-64E5-4003-8E1F-F49F2E37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2A0AD2-F3D3-41EA-BBAA-BA9D53F10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0B3A18-BE6F-4E92-9419-9FF2DA15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65CE7-AE3E-4F4F-A434-5E007014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42D7-B5BD-4185-B4BA-9C778B6AE59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019A8E-1C5A-4C1C-9BD9-32645C08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3CB1AC-6278-41B4-ACD7-C0D6936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D69B-4A7D-4807-B37C-04AC43B0A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31B16E-EF69-4ECD-A5C1-99357647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AE748-E310-40F1-A3F2-5F2A286D4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FFC8A-DD88-456D-96BD-ED6296E3C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42D7-B5BD-4185-B4BA-9C778B6AE59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A1111-535D-4471-829F-9567961A3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29888-E9BB-47D6-9E4E-64C8EE3F4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D69B-4A7D-4807-B37C-04AC43B0A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5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4580963" y="5746377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>
            <a:off x="3881717" y="5369860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26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5190564" y="3478306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>
            <a:off x="3881717" y="5369860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129D98-C58F-4306-A5F6-CEEA00572488}"/>
              </a:ext>
            </a:extLst>
          </p:cNvPr>
          <p:cNvCxnSpPr/>
          <p:nvPr/>
        </p:nvCxnSpPr>
        <p:spPr>
          <a:xfrm flipV="1">
            <a:off x="3487269" y="4679576"/>
            <a:ext cx="627528" cy="49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00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5948081" y="2868706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>
            <a:off x="3881717" y="5369860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129D98-C58F-4306-A5F6-CEEA00572488}"/>
              </a:ext>
            </a:extLst>
          </p:cNvPr>
          <p:cNvCxnSpPr/>
          <p:nvPr/>
        </p:nvCxnSpPr>
        <p:spPr>
          <a:xfrm flipV="1">
            <a:off x="3487269" y="4679576"/>
            <a:ext cx="627528" cy="49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4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6593540" y="2196353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>
            <a:off x="3881717" y="5369860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129D98-C58F-4306-A5F6-CEEA00572488}"/>
              </a:ext>
            </a:extLst>
          </p:cNvPr>
          <p:cNvCxnSpPr/>
          <p:nvPr/>
        </p:nvCxnSpPr>
        <p:spPr>
          <a:xfrm flipV="1">
            <a:off x="3487269" y="4679576"/>
            <a:ext cx="627528" cy="49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3920D9-FB06-47FE-96C9-DC1904FCE81F}"/>
              </a:ext>
            </a:extLst>
          </p:cNvPr>
          <p:cNvSpPr txBox="1"/>
          <p:nvPr/>
        </p:nvSpPr>
        <p:spPr>
          <a:xfrm>
            <a:off x="7001435" y="2366682"/>
            <a:ext cx="9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탭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46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6593540" y="2196353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 rot="11430962">
            <a:off x="6859262" y="1580981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129D98-C58F-4306-A5F6-CEEA00572488}"/>
              </a:ext>
            </a:extLst>
          </p:cNvPr>
          <p:cNvCxnSpPr/>
          <p:nvPr/>
        </p:nvCxnSpPr>
        <p:spPr>
          <a:xfrm flipV="1">
            <a:off x="3487269" y="4679576"/>
            <a:ext cx="627528" cy="49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76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6476997" y="1685365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 rot="11430962">
            <a:off x="6859262" y="1580981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129D98-C58F-4306-A5F6-CEEA00572488}"/>
              </a:ext>
            </a:extLst>
          </p:cNvPr>
          <p:cNvCxnSpPr/>
          <p:nvPr/>
        </p:nvCxnSpPr>
        <p:spPr>
          <a:xfrm flipV="1">
            <a:off x="3487269" y="4679576"/>
            <a:ext cx="627528" cy="49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9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6925235" y="1317812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 rot="11430962">
            <a:off x="6859262" y="1580981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129D98-C58F-4306-A5F6-CEEA00572488}"/>
              </a:ext>
            </a:extLst>
          </p:cNvPr>
          <p:cNvCxnSpPr/>
          <p:nvPr/>
        </p:nvCxnSpPr>
        <p:spPr>
          <a:xfrm flipV="1">
            <a:off x="3487269" y="4679576"/>
            <a:ext cx="627528" cy="49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58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7655857" y="1317812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 rot="11430962">
            <a:off x="6859262" y="1580981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129D98-C58F-4306-A5F6-CEEA00572488}"/>
              </a:ext>
            </a:extLst>
          </p:cNvPr>
          <p:cNvCxnSpPr/>
          <p:nvPr/>
        </p:nvCxnSpPr>
        <p:spPr>
          <a:xfrm flipV="1">
            <a:off x="3487269" y="4679576"/>
            <a:ext cx="627528" cy="49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09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7779413" y="1805099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 rot="11430962">
            <a:off x="6859262" y="1580981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129D98-C58F-4306-A5F6-CEEA00572488}"/>
              </a:ext>
            </a:extLst>
          </p:cNvPr>
          <p:cNvCxnSpPr/>
          <p:nvPr/>
        </p:nvCxnSpPr>
        <p:spPr>
          <a:xfrm flipV="1">
            <a:off x="3487269" y="4679576"/>
            <a:ext cx="627528" cy="49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28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7700682" y="2599765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 rot="11430962">
            <a:off x="6859262" y="1580981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129D98-C58F-4306-A5F6-CEEA00572488}"/>
              </a:ext>
            </a:extLst>
          </p:cNvPr>
          <p:cNvCxnSpPr/>
          <p:nvPr/>
        </p:nvCxnSpPr>
        <p:spPr>
          <a:xfrm flipV="1">
            <a:off x="3487269" y="4679576"/>
            <a:ext cx="627528" cy="49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67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6987988" y="2985248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 rot="11430962">
            <a:off x="6859262" y="1580981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129D98-C58F-4306-A5F6-CEEA00572488}"/>
              </a:ext>
            </a:extLst>
          </p:cNvPr>
          <p:cNvCxnSpPr/>
          <p:nvPr/>
        </p:nvCxnSpPr>
        <p:spPr>
          <a:xfrm flipV="1">
            <a:off x="3487269" y="4679576"/>
            <a:ext cx="627528" cy="49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4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4253753" y="6297705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>
            <a:off x="3881717" y="5369860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63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6436658" y="2734235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 rot="11430962">
            <a:off x="6859262" y="1580981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129D98-C58F-4306-A5F6-CEEA00572488}"/>
              </a:ext>
            </a:extLst>
          </p:cNvPr>
          <p:cNvCxnSpPr/>
          <p:nvPr/>
        </p:nvCxnSpPr>
        <p:spPr>
          <a:xfrm flipV="1">
            <a:off x="3487269" y="4679576"/>
            <a:ext cx="627528" cy="49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CDAE151-80EA-4EE6-9EED-38A39D7FB666}"/>
              </a:ext>
            </a:extLst>
          </p:cNvPr>
          <p:cNvSpPr txBox="1"/>
          <p:nvPr/>
        </p:nvSpPr>
        <p:spPr>
          <a:xfrm>
            <a:off x="7135906" y="2967318"/>
            <a:ext cx="5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탭</a:t>
            </a:r>
            <a:r>
              <a:rPr lang="en-US" altLang="ko-KR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819591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6015318" y="2498572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 rot="11430962">
            <a:off x="6859262" y="1580981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129D98-C58F-4306-A5F6-CEEA00572488}"/>
              </a:ext>
            </a:extLst>
          </p:cNvPr>
          <p:cNvCxnSpPr/>
          <p:nvPr/>
        </p:nvCxnSpPr>
        <p:spPr>
          <a:xfrm flipV="1">
            <a:off x="3487269" y="4679576"/>
            <a:ext cx="627528" cy="49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21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5593975" y="2211702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 rot="11430962">
            <a:off x="6859262" y="1580981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129D98-C58F-4306-A5F6-CEEA00572488}"/>
              </a:ext>
            </a:extLst>
          </p:cNvPr>
          <p:cNvCxnSpPr/>
          <p:nvPr/>
        </p:nvCxnSpPr>
        <p:spPr>
          <a:xfrm flipV="1">
            <a:off x="3487269" y="4679576"/>
            <a:ext cx="627528" cy="49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43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4957482" y="1814063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 rot="11430962">
            <a:off x="6859262" y="1580981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129D98-C58F-4306-A5F6-CEEA00572488}"/>
              </a:ext>
            </a:extLst>
          </p:cNvPr>
          <p:cNvCxnSpPr/>
          <p:nvPr/>
        </p:nvCxnSpPr>
        <p:spPr>
          <a:xfrm flipV="1">
            <a:off x="3487269" y="4679576"/>
            <a:ext cx="627528" cy="49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680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4352365" y="1317812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 rot="11430962">
            <a:off x="6859262" y="1580981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129D98-C58F-4306-A5F6-CEEA00572488}"/>
              </a:ext>
            </a:extLst>
          </p:cNvPr>
          <p:cNvCxnSpPr/>
          <p:nvPr/>
        </p:nvCxnSpPr>
        <p:spPr>
          <a:xfrm flipV="1">
            <a:off x="3487269" y="4679576"/>
            <a:ext cx="627528" cy="49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164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4352365" y="1317812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 rot="11430962">
            <a:off x="6859262" y="1580981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129D98-C58F-4306-A5F6-CEEA00572488}"/>
              </a:ext>
            </a:extLst>
          </p:cNvPr>
          <p:cNvCxnSpPr/>
          <p:nvPr/>
        </p:nvCxnSpPr>
        <p:spPr>
          <a:xfrm flipV="1">
            <a:off x="3487269" y="4679576"/>
            <a:ext cx="627528" cy="49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3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3648634" y="6490447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>
            <a:off x="3881717" y="5369860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7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2958352" y="5961530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>
            <a:off x="3881717" y="5369860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1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2922493" y="5307106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>
            <a:off x="3881717" y="5369860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9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3487269" y="4912659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>
            <a:off x="3881717" y="5369860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5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3895164" y="4823013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>
            <a:off x="3881717" y="5369860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72D86-6729-48DA-AD29-09A0F59CA95B}"/>
              </a:ext>
            </a:extLst>
          </p:cNvPr>
          <p:cNvSpPr txBox="1"/>
          <p:nvPr/>
        </p:nvSpPr>
        <p:spPr>
          <a:xfrm>
            <a:off x="3231776" y="4751296"/>
            <a:ext cx="11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탭</a:t>
            </a:r>
            <a:r>
              <a:rPr lang="en-US" altLang="ko-KR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5474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4132723" y="4536142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>
            <a:off x="3881717" y="5369860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129D98-C58F-4306-A5F6-CEEA00572488}"/>
              </a:ext>
            </a:extLst>
          </p:cNvPr>
          <p:cNvCxnSpPr/>
          <p:nvPr/>
        </p:nvCxnSpPr>
        <p:spPr>
          <a:xfrm flipV="1">
            <a:off x="3487269" y="4679576"/>
            <a:ext cx="627528" cy="49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0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24B94-446A-4F99-8B28-DE47E80633E2}"/>
              </a:ext>
            </a:extLst>
          </p:cNvPr>
          <p:cNvSpPr/>
          <p:nvPr/>
        </p:nvSpPr>
        <p:spPr>
          <a:xfrm>
            <a:off x="3881717" y="98612"/>
            <a:ext cx="3424517" cy="66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566D1A-D153-4790-A646-0B5980EDB584}"/>
              </a:ext>
            </a:extLst>
          </p:cNvPr>
          <p:cNvSpPr/>
          <p:nvPr/>
        </p:nvSpPr>
        <p:spPr>
          <a:xfrm>
            <a:off x="7135906" y="2017059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10B5B2-4466-4509-AFFE-D9D68796B03B}"/>
              </a:ext>
            </a:extLst>
          </p:cNvPr>
          <p:cNvSpPr/>
          <p:nvPr/>
        </p:nvSpPr>
        <p:spPr>
          <a:xfrm>
            <a:off x="3944469" y="5782236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76C8CC-5AED-4D8F-9655-50443D97CB6E}"/>
              </a:ext>
            </a:extLst>
          </p:cNvPr>
          <p:cNvSpPr/>
          <p:nvPr/>
        </p:nvSpPr>
        <p:spPr>
          <a:xfrm>
            <a:off x="3944469" y="806823"/>
            <a:ext cx="170328" cy="1792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BA10A-8D3D-4080-8D99-4C6993B32E79}"/>
              </a:ext>
            </a:extLst>
          </p:cNvPr>
          <p:cNvSpPr/>
          <p:nvPr/>
        </p:nvSpPr>
        <p:spPr>
          <a:xfrm>
            <a:off x="4652682" y="286870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40AAB-FF84-44A1-B118-E836E683092A}"/>
              </a:ext>
            </a:extLst>
          </p:cNvPr>
          <p:cNvSpPr/>
          <p:nvPr/>
        </p:nvSpPr>
        <p:spPr>
          <a:xfrm>
            <a:off x="5710518" y="1129553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540B-A150-42EA-9CED-2A69BF17A4AF}"/>
              </a:ext>
            </a:extLst>
          </p:cNvPr>
          <p:cNvSpPr/>
          <p:nvPr/>
        </p:nvSpPr>
        <p:spPr>
          <a:xfrm>
            <a:off x="5795682" y="4069976"/>
            <a:ext cx="600635" cy="3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C365-B12D-40B7-960B-DDCC5B735804}"/>
              </a:ext>
            </a:extLst>
          </p:cNvPr>
          <p:cNvSpPr txBox="1"/>
          <p:nvPr/>
        </p:nvSpPr>
        <p:spPr>
          <a:xfrm>
            <a:off x="7700682" y="268941"/>
            <a:ext cx="2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하양 </a:t>
            </a:r>
            <a:r>
              <a:rPr lang="en-US" altLang="ko-KR" dirty="0"/>
              <a:t>=&gt; 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 </a:t>
            </a:r>
            <a:r>
              <a:rPr lang="en-US" altLang="ko-KR" dirty="0"/>
              <a:t>=&gt; 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주황 </a:t>
            </a:r>
            <a:r>
              <a:rPr lang="en-US" altLang="ko-KR" dirty="0"/>
              <a:t>=&gt; 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화살표 </a:t>
            </a:r>
            <a:r>
              <a:rPr lang="en-US" altLang="ko-KR" dirty="0"/>
              <a:t>=&gt; </a:t>
            </a:r>
            <a:r>
              <a:rPr lang="ko-KR" altLang="en-US" dirty="0"/>
              <a:t>진행방향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85E7A4-C93E-4051-8ED0-65FD58754F88}"/>
              </a:ext>
            </a:extLst>
          </p:cNvPr>
          <p:cNvSpPr/>
          <p:nvPr/>
        </p:nvSpPr>
        <p:spPr>
          <a:xfrm>
            <a:off x="4652682" y="4034117"/>
            <a:ext cx="295835" cy="2689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1FA5022-DD8B-4D48-9CCC-F50EA3054C44}"/>
              </a:ext>
            </a:extLst>
          </p:cNvPr>
          <p:cNvSpPr/>
          <p:nvPr/>
        </p:nvSpPr>
        <p:spPr>
          <a:xfrm>
            <a:off x="3881717" y="5369860"/>
            <a:ext cx="618565" cy="100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129D98-C58F-4306-A5F6-CEEA00572488}"/>
              </a:ext>
            </a:extLst>
          </p:cNvPr>
          <p:cNvCxnSpPr/>
          <p:nvPr/>
        </p:nvCxnSpPr>
        <p:spPr>
          <a:xfrm flipV="1">
            <a:off x="3487269" y="4679576"/>
            <a:ext cx="627528" cy="49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4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306</Words>
  <Application>Microsoft Office PowerPoint</Application>
  <PresentationFormat>와이드스크린</PresentationFormat>
  <Paragraphs>103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2023-01-10T00:28:27Z</dcterms:created>
  <dcterms:modified xsi:type="dcterms:W3CDTF">2023-01-10T00:35:20Z</dcterms:modified>
</cp:coreProperties>
</file>