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530B-5BBD-4163-9755-1E195DB7D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517D8-00ED-4712-A247-8A136BAB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56133-FD4F-46AC-A778-0207F9A2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58AE9-84C5-4B43-83B7-9E4AFE1E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4FE64-352E-4BDF-B262-A953E824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2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40E8-E44B-48FC-A332-AF645D8E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D83D1-FE80-4424-9745-E5BE56BD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6C939-E844-4630-A83C-260D0A0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25195-C499-437F-997A-1E9EEDB2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C6A19-DE28-49BF-962F-1751D35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3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8A1736-94B7-4862-9E40-1D5C95907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364F9-4118-4F81-9241-A86F4BBF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E0DAE-52A5-4DDC-9AE7-E24C3165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52292-105D-4224-B289-4F2EE7A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FEB87-2B83-498E-969E-4B56E19D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7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388F-884B-49F1-93DE-15EFFF79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CB73F-C9AD-4BB3-8497-BC7BCE37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4431-1674-4C0F-A461-EECC1936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AEEE-7BD9-45A6-AFCC-B3D0B1C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3E75C-5FAD-4593-B2FF-FA3B3633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27C62-507C-44FA-AC52-7AB049FD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3D9E0-4B7E-4F92-A703-4562FEBD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F8948-3C38-46F1-9E91-EECFDDC4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0F9C8-2709-4BE8-B4E6-A98E404C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6B7EA-D071-4373-BAB0-9591A9BA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4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D362B-EF90-41D2-98D7-F4271B5B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A765E-1C8C-4E42-BA32-D4F6D7EFA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D3488-8003-4CD5-8F53-025539DC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CB80E-5236-48DD-9CFE-70CB1EA8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4B42C-3920-4C75-9C8D-2DAA6F2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BB82D-CF25-4ACB-8013-5F36F08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07D4A-21A0-4460-BFF9-190BF586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12DEC-DD5C-48FC-B671-307A9F0D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55C3B-2038-4955-8496-D658BFCE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4F2198-051B-4687-B43C-1E3E356B9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B4F07-432F-454F-A134-B0BA8172B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13D34-4AC7-48AE-91E3-7671C7A4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AB572-5FE8-49D9-AFDA-CDD219C8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26FA25-4EB6-4F3F-9C8F-E037232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F6430-D22A-4D94-A6F5-679F589E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7EADC4-F14D-45C1-AE8F-3C885155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2AB60-A11A-471E-8C2F-1F68CF82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098AD2-A341-4434-9BEA-3146F99F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7BF1E-A67B-4130-9FF0-FFD25D72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F182E-AE06-4A76-8657-A79FF2AB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57ADE-C06F-4A0F-B1D6-B9E17655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3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7DFB6-2710-4954-87A7-71A76DEC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8E3F4-C1A3-4313-987B-7435E7FA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6034F-63BF-4723-8F03-3AAA5F9EA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E80D7-BE0F-4911-8804-316BEE98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1D877-EC33-41D1-9C1A-C63C5B13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F324E-159B-4CC6-9446-11895B12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4050-BB9D-4516-A3CD-7E9562B8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BE884-5C26-4CDB-ADF4-6C1614FAE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7633E-ADD8-4645-86C0-61A5F1BD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39342-0519-47BF-8467-2DE0E3B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8A1D1-4218-4F59-8851-1AEE1AD7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E8D58-B37E-4A01-B82D-4233C109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749137-B25D-4789-B235-5F921C3C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3F30C-2D1C-4336-B86A-123B1AC7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22CA6-CE3A-4EA8-B7EB-E9741C877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97FC-3FF7-4160-8160-DB205F4504EB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496B-CE47-4CDE-B5B2-F06F58916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4C0A9-2C43-434C-859E-739481CAE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4041-A6E7-4F80-8AF7-FCB4994C2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831156-DB60-4996-980F-4C146585FC56}"/>
              </a:ext>
            </a:extLst>
          </p:cNvPr>
          <p:cNvCxnSpPr>
            <a:cxnSpLocks/>
          </p:cNvCxnSpPr>
          <p:nvPr/>
        </p:nvCxnSpPr>
        <p:spPr>
          <a:xfrm flipH="1" flipV="1">
            <a:off x="518474" y="219175"/>
            <a:ext cx="103695" cy="126319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D0C9DA-EC00-4C2E-BCFD-027204232A69}"/>
              </a:ext>
            </a:extLst>
          </p:cNvPr>
          <p:cNvSpPr txBox="1"/>
          <p:nvPr/>
        </p:nvSpPr>
        <p:spPr>
          <a:xfrm>
            <a:off x="612742" y="630753"/>
            <a:ext cx="22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얘는 화살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0FFDBA-AC90-4658-974A-FAD088EBB045}"/>
              </a:ext>
            </a:extLst>
          </p:cNvPr>
          <p:cNvSpPr/>
          <p:nvPr/>
        </p:nvSpPr>
        <p:spPr>
          <a:xfrm>
            <a:off x="179109" y="1894788"/>
            <a:ext cx="1338606" cy="13386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8F4F98-2494-4E46-99A7-7B546FAE02B2}"/>
              </a:ext>
            </a:extLst>
          </p:cNvPr>
          <p:cNvSpPr/>
          <p:nvPr/>
        </p:nvSpPr>
        <p:spPr>
          <a:xfrm>
            <a:off x="622169" y="2333134"/>
            <a:ext cx="461913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5E081-1160-4045-9050-4FC24EE49C5E}"/>
              </a:ext>
            </a:extLst>
          </p:cNvPr>
          <p:cNvSpPr txBox="1"/>
          <p:nvPr/>
        </p:nvSpPr>
        <p:spPr>
          <a:xfrm>
            <a:off x="1725104" y="2333134"/>
            <a:ext cx="22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얘는 조이스틱</a:t>
            </a:r>
          </a:p>
        </p:txBody>
      </p:sp>
    </p:spTree>
    <p:extLst>
      <p:ext uri="{BB962C8B-B14F-4D97-AF65-F5344CB8AC3E}">
        <p14:creationId xmlns:p14="http://schemas.microsoft.com/office/powerpoint/2010/main" val="30374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2023-01-19T04:22:59Z</dcterms:created>
  <dcterms:modified xsi:type="dcterms:W3CDTF">2023-01-19T06:14:29Z</dcterms:modified>
</cp:coreProperties>
</file>