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32"/>
  </p:notesMasterIdLst>
  <p:handoutMasterIdLst>
    <p:handoutMasterId r:id="rId33"/>
  </p:handoutMasterIdLst>
  <p:sldIdLst>
    <p:sldId id="312" r:id="rId2"/>
    <p:sldId id="305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317" r:id="rId13"/>
    <p:sldId id="268" r:id="rId14"/>
    <p:sldId id="269" r:id="rId15"/>
    <p:sldId id="270" r:id="rId16"/>
    <p:sldId id="273" r:id="rId17"/>
    <p:sldId id="274" r:id="rId18"/>
    <p:sldId id="290" r:id="rId19"/>
    <p:sldId id="291" r:id="rId20"/>
    <p:sldId id="276" r:id="rId21"/>
    <p:sldId id="277" r:id="rId22"/>
    <p:sldId id="309" r:id="rId23"/>
    <p:sldId id="314" r:id="rId24"/>
    <p:sldId id="315" r:id="rId25"/>
    <p:sldId id="292" r:id="rId26"/>
    <p:sldId id="279" r:id="rId27"/>
    <p:sldId id="278" r:id="rId28"/>
    <p:sldId id="280" r:id="rId29"/>
    <p:sldId id="282" r:id="rId30"/>
    <p:sldId id="316" r:id="rId3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FF3300"/>
    <a:srgbClr val="008000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7FC7D5-D46D-4C6C-95A3-407B7B8C3EBB}" v="282" dt="2023-07-18T15:13:24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989" autoAdjust="0"/>
    <p:restoredTop sz="94660"/>
  </p:normalViewPr>
  <p:slideViewPr>
    <p:cSldViewPr>
      <p:cViewPr varScale="1">
        <p:scale>
          <a:sx n="114" d="100"/>
          <a:sy n="114" d="100"/>
        </p:scale>
        <p:origin x="1068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3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홍석" userId="ba5bdcd3-7d32-458d-bc73-c22f975a5e57" providerId="ADAL" clId="{407FC7D5-D46D-4C6C-95A3-407B7B8C3EBB}"/>
    <pc:docChg chg="undo custSel addSld delSld modSld sldOrd">
      <pc:chgData name="최홍석" userId="ba5bdcd3-7d32-458d-bc73-c22f975a5e57" providerId="ADAL" clId="{407FC7D5-D46D-4C6C-95A3-407B7B8C3EBB}" dt="2023-07-18T15:14:28.592" v="4055" actId="47"/>
      <pc:docMkLst>
        <pc:docMk/>
      </pc:docMkLst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58"/>
        </pc:sldMkLst>
      </pc:sldChg>
      <pc:sldChg chg="modSp mod">
        <pc:chgData name="최홍석" userId="ba5bdcd3-7d32-458d-bc73-c22f975a5e57" providerId="ADAL" clId="{407FC7D5-D46D-4C6C-95A3-407B7B8C3EBB}" dt="2023-07-18T14:37:31.022" v="459" actId="20577"/>
        <pc:sldMkLst>
          <pc:docMk/>
          <pc:sldMk cId="0" sldId="261"/>
        </pc:sldMkLst>
        <pc:spChg chg="mod">
          <ac:chgData name="최홍석" userId="ba5bdcd3-7d32-458d-bc73-c22f975a5e57" providerId="ADAL" clId="{407FC7D5-D46D-4C6C-95A3-407B7B8C3EBB}" dt="2023-07-18T14:37:31.022" v="459" actId="20577"/>
          <ac:spMkLst>
            <pc:docMk/>
            <pc:sldMk cId="0" sldId="261"/>
            <ac:spMk id="8195" creationId="{00000000-0000-0000-0000-000000000000}"/>
          </ac:spMkLst>
        </pc:spChg>
      </pc:sldChg>
      <pc:sldChg chg="addSp modSp mod">
        <pc:chgData name="최홍석" userId="ba5bdcd3-7d32-458d-bc73-c22f975a5e57" providerId="ADAL" clId="{407FC7D5-D46D-4C6C-95A3-407B7B8C3EBB}" dt="2023-07-18T14:40:16.741" v="497" actId="14100"/>
        <pc:sldMkLst>
          <pc:docMk/>
          <pc:sldMk cId="0" sldId="263"/>
        </pc:sldMkLst>
        <pc:spChg chg="add mod">
          <ac:chgData name="최홍석" userId="ba5bdcd3-7d32-458d-bc73-c22f975a5e57" providerId="ADAL" clId="{407FC7D5-D46D-4C6C-95A3-407B7B8C3EBB}" dt="2023-07-18T14:39:34.453" v="465" actId="208"/>
          <ac:spMkLst>
            <pc:docMk/>
            <pc:sldMk cId="0" sldId="263"/>
            <ac:spMk id="2" creationId="{A414C171-EB60-3900-E35E-5CB7098DA2A1}"/>
          </ac:spMkLst>
        </pc:spChg>
        <pc:spChg chg="add mod">
          <ac:chgData name="최홍석" userId="ba5bdcd3-7d32-458d-bc73-c22f975a5e57" providerId="ADAL" clId="{407FC7D5-D46D-4C6C-95A3-407B7B8C3EBB}" dt="2023-07-18T14:40:16.741" v="497" actId="14100"/>
          <ac:spMkLst>
            <pc:docMk/>
            <pc:sldMk cId="0" sldId="263"/>
            <ac:spMk id="3" creationId="{6563131F-A336-915E-ADD4-575B27675C93}"/>
          </ac:spMkLst>
        </pc:spChg>
      </pc:sldChg>
      <pc:sldChg chg="addSp modSp mod">
        <pc:chgData name="최홍석" userId="ba5bdcd3-7d32-458d-bc73-c22f975a5e57" providerId="ADAL" clId="{407FC7D5-D46D-4C6C-95A3-407B7B8C3EBB}" dt="2023-07-18T14:41:46.355" v="573" actId="14100"/>
        <pc:sldMkLst>
          <pc:docMk/>
          <pc:sldMk cId="0" sldId="264"/>
        </pc:sldMkLst>
        <pc:spChg chg="add mod">
          <ac:chgData name="최홍석" userId="ba5bdcd3-7d32-458d-bc73-c22f975a5e57" providerId="ADAL" clId="{407FC7D5-D46D-4C6C-95A3-407B7B8C3EBB}" dt="2023-07-18T14:41:46.355" v="573" actId="14100"/>
          <ac:spMkLst>
            <pc:docMk/>
            <pc:sldMk cId="0" sldId="264"/>
            <ac:spMk id="3" creationId="{66150FC6-739B-AF64-8C77-521BD1695DCE}"/>
          </ac:spMkLst>
        </pc:spChg>
      </pc:sldChg>
      <pc:sldChg chg="addSp modSp mod">
        <pc:chgData name="최홍석" userId="ba5bdcd3-7d32-458d-bc73-c22f975a5e57" providerId="ADAL" clId="{407FC7D5-D46D-4C6C-95A3-407B7B8C3EBB}" dt="2023-07-18T14:43:06.330" v="576" actId="1076"/>
        <pc:sldMkLst>
          <pc:docMk/>
          <pc:sldMk cId="0" sldId="268"/>
        </pc:sldMkLst>
        <pc:picChg chg="add mod">
          <ac:chgData name="최홍석" userId="ba5bdcd3-7d32-458d-bc73-c22f975a5e57" providerId="ADAL" clId="{407FC7D5-D46D-4C6C-95A3-407B7B8C3EBB}" dt="2023-07-18T14:43:06.330" v="576" actId="1076"/>
          <ac:picMkLst>
            <pc:docMk/>
            <pc:sldMk cId="0" sldId="268"/>
            <ac:picMk id="3" creationId="{5042AA1C-0C12-0DBF-62AB-21674CAE5E62}"/>
          </ac:picMkLst>
        </pc:picChg>
      </pc:sldChg>
      <pc:sldChg chg="addSp modSp mod">
        <pc:chgData name="최홍석" userId="ba5bdcd3-7d32-458d-bc73-c22f975a5e57" providerId="ADAL" clId="{407FC7D5-D46D-4C6C-95A3-407B7B8C3EBB}" dt="2023-07-18T14:45:34.094" v="679" actId="6549"/>
        <pc:sldMkLst>
          <pc:docMk/>
          <pc:sldMk cId="0" sldId="270"/>
        </pc:sldMkLst>
        <pc:spChg chg="add mod">
          <ac:chgData name="최홍석" userId="ba5bdcd3-7d32-458d-bc73-c22f975a5e57" providerId="ADAL" clId="{407FC7D5-D46D-4C6C-95A3-407B7B8C3EBB}" dt="2023-07-18T14:44:11.789" v="633" actId="14100"/>
          <ac:spMkLst>
            <pc:docMk/>
            <pc:sldMk cId="0" sldId="270"/>
            <ac:spMk id="3" creationId="{9E220ED9-18A4-3086-20B7-30E0D119BDBF}"/>
          </ac:spMkLst>
        </pc:spChg>
        <pc:spChg chg="add mod">
          <ac:chgData name="최홍석" userId="ba5bdcd3-7d32-458d-bc73-c22f975a5e57" providerId="ADAL" clId="{407FC7D5-D46D-4C6C-95A3-407B7B8C3EBB}" dt="2023-07-18T14:44:22.841" v="640" actId="1076"/>
          <ac:spMkLst>
            <pc:docMk/>
            <pc:sldMk cId="0" sldId="270"/>
            <ac:spMk id="4" creationId="{1ED9F028-5F30-D8B8-7238-FDA31F8EAA42}"/>
          </ac:spMkLst>
        </pc:spChg>
        <pc:spChg chg="add mod">
          <ac:chgData name="최홍석" userId="ba5bdcd3-7d32-458d-bc73-c22f975a5e57" providerId="ADAL" clId="{407FC7D5-D46D-4C6C-95A3-407B7B8C3EBB}" dt="2023-07-18T14:44:56.974" v="657" actId="1076"/>
          <ac:spMkLst>
            <pc:docMk/>
            <pc:sldMk cId="0" sldId="270"/>
            <ac:spMk id="5" creationId="{D4AFDE2D-922E-6F8E-841C-86DAD6D68F56}"/>
          </ac:spMkLst>
        </pc:spChg>
        <pc:spChg chg="mod">
          <ac:chgData name="최홍석" userId="ba5bdcd3-7d32-458d-bc73-c22f975a5e57" providerId="ADAL" clId="{407FC7D5-D46D-4C6C-95A3-407B7B8C3EBB}" dt="2023-07-18T14:45:34.094" v="679" actId="6549"/>
          <ac:spMkLst>
            <pc:docMk/>
            <pc:sldMk cId="0" sldId="270"/>
            <ac:spMk id="17411" creationId="{00000000-0000-0000-0000-000000000000}"/>
          </ac:spMkLst>
        </pc:spChg>
      </pc:sldChg>
      <pc:sldChg chg="del">
        <pc:chgData name="최홍석" userId="ba5bdcd3-7d32-458d-bc73-c22f975a5e57" providerId="ADAL" clId="{407FC7D5-D46D-4C6C-95A3-407B7B8C3EBB}" dt="2023-07-18T14:45:42.653" v="680" actId="47"/>
        <pc:sldMkLst>
          <pc:docMk/>
          <pc:sldMk cId="0" sldId="271"/>
        </pc:sldMkLst>
      </pc:sldChg>
      <pc:sldChg chg="del">
        <pc:chgData name="최홍석" userId="ba5bdcd3-7d32-458d-bc73-c22f975a5e57" providerId="ADAL" clId="{407FC7D5-D46D-4C6C-95A3-407B7B8C3EBB}" dt="2023-07-18T14:45:44.016" v="681" actId="47"/>
        <pc:sldMkLst>
          <pc:docMk/>
          <pc:sldMk cId="0" sldId="272"/>
        </pc:sldMkLst>
      </pc:sldChg>
      <pc:sldChg chg="ord">
        <pc:chgData name="최홍석" userId="ba5bdcd3-7d32-458d-bc73-c22f975a5e57" providerId="ADAL" clId="{407FC7D5-D46D-4C6C-95A3-407B7B8C3EBB}" dt="2023-07-18T14:45:13.640" v="659"/>
        <pc:sldMkLst>
          <pc:docMk/>
          <pc:sldMk cId="0" sldId="273"/>
        </pc:sldMkLst>
      </pc:sldChg>
      <pc:sldChg chg="modSp mod">
        <pc:chgData name="최홍석" userId="ba5bdcd3-7d32-458d-bc73-c22f975a5e57" providerId="ADAL" clId="{407FC7D5-D46D-4C6C-95A3-407B7B8C3EBB}" dt="2023-07-17T17:08:38.208" v="161" actId="20577"/>
        <pc:sldMkLst>
          <pc:docMk/>
          <pc:sldMk cId="0" sldId="278"/>
        </pc:sldMkLst>
        <pc:spChg chg="mod">
          <ac:chgData name="최홍석" userId="ba5bdcd3-7d32-458d-bc73-c22f975a5e57" providerId="ADAL" clId="{407FC7D5-D46D-4C6C-95A3-407B7B8C3EBB}" dt="2023-07-17T17:08:38.208" v="161" actId="20577"/>
          <ac:spMkLst>
            <pc:docMk/>
            <pc:sldMk cId="0" sldId="278"/>
            <ac:spMk id="27650" creationId="{00000000-0000-0000-0000-000000000000}"/>
          </ac:spMkLst>
        </pc:spChg>
      </pc:sldChg>
      <pc:sldChg chg="addSp delSp modSp mod ord">
        <pc:chgData name="최홍석" userId="ba5bdcd3-7d32-458d-bc73-c22f975a5e57" providerId="ADAL" clId="{407FC7D5-D46D-4C6C-95A3-407B7B8C3EBB}" dt="2023-07-17T17:08:33.919" v="160"/>
        <pc:sldMkLst>
          <pc:docMk/>
          <pc:sldMk cId="0" sldId="279"/>
        </pc:sldMkLst>
        <pc:spChg chg="add del mod">
          <ac:chgData name="최홍석" userId="ba5bdcd3-7d32-458d-bc73-c22f975a5e57" providerId="ADAL" clId="{407FC7D5-D46D-4C6C-95A3-407B7B8C3EBB}" dt="2023-07-17T17:07:44.228" v="142"/>
          <ac:spMkLst>
            <pc:docMk/>
            <pc:sldMk cId="0" sldId="279"/>
            <ac:spMk id="3" creationId="{0E808664-6F5E-CAB1-938F-0BB935A9204F}"/>
          </ac:spMkLst>
        </pc:spChg>
        <pc:spChg chg="mod">
          <ac:chgData name="최홍석" userId="ba5bdcd3-7d32-458d-bc73-c22f975a5e57" providerId="ADAL" clId="{407FC7D5-D46D-4C6C-95A3-407B7B8C3EBB}" dt="2023-07-17T17:08:33.919" v="160"/>
          <ac:spMkLst>
            <pc:docMk/>
            <pc:sldMk cId="0" sldId="279"/>
            <ac:spMk id="28675" creationId="{00000000-0000-0000-0000-000000000000}"/>
          </ac:spMkLst>
        </pc:spChg>
      </pc:sldChg>
      <pc:sldChg chg="addSp modSp mod">
        <pc:chgData name="최홍석" userId="ba5bdcd3-7d32-458d-bc73-c22f975a5e57" providerId="ADAL" clId="{407FC7D5-D46D-4C6C-95A3-407B7B8C3EBB}" dt="2023-07-17T17:10:08.714" v="209" actId="1076"/>
        <pc:sldMkLst>
          <pc:docMk/>
          <pc:sldMk cId="0" sldId="282"/>
        </pc:sldMkLst>
        <pc:spChg chg="add mod">
          <ac:chgData name="최홍석" userId="ba5bdcd3-7d32-458d-bc73-c22f975a5e57" providerId="ADAL" clId="{407FC7D5-D46D-4C6C-95A3-407B7B8C3EBB}" dt="2023-07-17T17:10:08.714" v="209" actId="1076"/>
          <ac:spMkLst>
            <pc:docMk/>
            <pc:sldMk cId="0" sldId="282"/>
            <ac:spMk id="3" creationId="{AFE4AABA-6F95-0926-F033-DE74DB78DDED}"/>
          </ac:spMkLst>
        </pc:spChg>
        <pc:spChg chg="add mod">
          <ac:chgData name="최홍석" userId="ba5bdcd3-7d32-458d-bc73-c22f975a5e57" providerId="ADAL" clId="{407FC7D5-D46D-4C6C-95A3-407B7B8C3EBB}" dt="2023-07-17T17:10:06.451" v="208" actId="20577"/>
          <ac:spMkLst>
            <pc:docMk/>
            <pc:sldMk cId="0" sldId="282"/>
            <ac:spMk id="4" creationId="{010D0502-247A-1519-96BC-47EEC6900C81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0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1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2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3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4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5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6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7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8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9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0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1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2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3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4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5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6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7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8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9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50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51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52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42.188" v="184"/>
          <ac:spMkLst>
            <pc:docMk/>
            <pc:sldMk cId="0" sldId="282"/>
            <ac:spMk id="30723" creationId="{00000000-0000-0000-0000-000000000000}"/>
          </ac:spMkLst>
        </pc:spChg>
        <pc:grpChg chg="mod">
          <ac:chgData name="최홍석" userId="ba5bdcd3-7d32-458d-bc73-c22f975a5e57" providerId="ADAL" clId="{407FC7D5-D46D-4C6C-95A3-407B7B8C3EBB}" dt="2023-07-17T17:09:04.240" v="167" actId="1076"/>
          <ac:grpSpMkLst>
            <pc:docMk/>
            <pc:sldMk cId="0" sldId="282"/>
            <ac:grpSpMk id="29" creationId="{00000000-0000-0000-0000-000000000000}"/>
          </ac:grpSpMkLst>
        </pc:grpChg>
        <pc:picChg chg="add mod">
          <ac:chgData name="최홍석" userId="ba5bdcd3-7d32-458d-bc73-c22f975a5e57" providerId="ADAL" clId="{407FC7D5-D46D-4C6C-95A3-407B7B8C3EBB}" dt="2023-07-17T17:09:47.409" v="185" actId="1076"/>
          <ac:picMkLst>
            <pc:docMk/>
            <pc:sldMk cId="0" sldId="282"/>
            <ac:picMk id="2" creationId="{451F83D0-F23D-4F0A-BB72-1769BE51F5C1}"/>
          </ac:picMkLst>
        </pc:picChg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3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4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5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7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8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9"/>
        </pc:sldMkLst>
      </pc:sldChg>
      <pc:sldChg chg="modSp mod">
        <pc:chgData name="최홍석" userId="ba5bdcd3-7d32-458d-bc73-c22f975a5e57" providerId="ADAL" clId="{407FC7D5-D46D-4C6C-95A3-407B7B8C3EBB}" dt="2023-07-17T17:07:32.246" v="140" actId="20577"/>
        <pc:sldMkLst>
          <pc:docMk/>
          <pc:sldMk cId="0" sldId="292"/>
        </pc:sldMkLst>
        <pc:spChg chg="mod">
          <ac:chgData name="최홍석" userId="ba5bdcd3-7d32-458d-bc73-c22f975a5e57" providerId="ADAL" clId="{407FC7D5-D46D-4C6C-95A3-407B7B8C3EBB}" dt="2023-07-17T17:07:32.246" v="140" actId="20577"/>
          <ac:spMkLst>
            <pc:docMk/>
            <pc:sldMk cId="0" sldId="292"/>
            <ac:spMk id="26626" creationId="{00000000-0000-0000-0000-000000000000}"/>
          </ac:spMkLst>
        </pc:spChg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93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94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95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301"/>
        </pc:sldMkLst>
      </pc:sldChg>
      <pc:sldChg chg="del">
        <pc:chgData name="최홍석" userId="ba5bdcd3-7d32-458d-bc73-c22f975a5e57" providerId="ADAL" clId="{407FC7D5-D46D-4C6C-95A3-407B7B8C3EBB}" dt="2023-07-17T15:51:38.653" v="0" actId="47"/>
        <pc:sldMkLst>
          <pc:docMk/>
          <pc:sldMk cId="2884275210" sldId="302"/>
        </pc:sldMkLst>
      </pc:sldChg>
      <pc:sldChg chg="del">
        <pc:chgData name="최홍석" userId="ba5bdcd3-7d32-458d-bc73-c22f975a5e57" providerId="ADAL" clId="{407FC7D5-D46D-4C6C-95A3-407B7B8C3EBB}" dt="2023-07-18T15:14:28.592" v="4055" actId="47"/>
        <pc:sldMkLst>
          <pc:docMk/>
          <pc:sldMk cId="2946450791" sldId="304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1089890561" sldId="306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4273416883" sldId="307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1399215131" sldId="308"/>
        </pc:sldMkLst>
      </pc:sldChg>
      <pc:sldChg chg="modSp mod">
        <pc:chgData name="최홍석" userId="ba5bdcd3-7d32-458d-bc73-c22f975a5e57" providerId="ADAL" clId="{407FC7D5-D46D-4C6C-95A3-407B7B8C3EBB}" dt="2023-07-18T14:49:42.376" v="770"/>
        <pc:sldMkLst>
          <pc:docMk/>
          <pc:sldMk cId="2299242172" sldId="309"/>
        </pc:sldMkLst>
        <pc:spChg chg="mod">
          <ac:chgData name="최홍석" userId="ba5bdcd3-7d32-458d-bc73-c22f975a5e57" providerId="ADAL" clId="{407FC7D5-D46D-4C6C-95A3-407B7B8C3EBB}" dt="2023-07-18T14:49:42.376" v="770"/>
          <ac:spMkLst>
            <pc:docMk/>
            <pc:sldMk cId="2299242172" sldId="309"/>
            <ac:spMk id="3" creationId="{00000000-0000-0000-0000-000000000000}"/>
          </ac:spMkLst>
        </pc:spChg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1357840036" sldId="310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169470785" sldId="311"/>
        </pc:sldMkLst>
      </pc:sldChg>
      <pc:sldChg chg="new del">
        <pc:chgData name="최홍석" userId="ba5bdcd3-7d32-458d-bc73-c22f975a5e57" providerId="ADAL" clId="{407FC7D5-D46D-4C6C-95A3-407B7B8C3EBB}" dt="2023-07-18T14:35:09.932" v="224" actId="47"/>
        <pc:sldMkLst>
          <pc:docMk/>
          <pc:sldMk cId="1957976275" sldId="313"/>
        </pc:sldMkLst>
      </pc:sldChg>
      <pc:sldChg chg="addSp delSp modSp add mod">
        <pc:chgData name="최홍석" userId="ba5bdcd3-7d32-458d-bc73-c22f975a5e57" providerId="ADAL" clId="{407FC7D5-D46D-4C6C-95A3-407B7B8C3EBB}" dt="2023-07-17T17:06:02.298" v="78" actId="1076"/>
        <pc:sldMkLst>
          <pc:docMk/>
          <pc:sldMk cId="2432819774" sldId="314"/>
        </pc:sldMkLst>
        <pc:spChg chg="mod">
          <ac:chgData name="최홍석" userId="ba5bdcd3-7d32-458d-bc73-c22f975a5e57" providerId="ADAL" clId="{407FC7D5-D46D-4C6C-95A3-407B7B8C3EBB}" dt="2023-07-17T17:04:17.417" v="4" actId="20577"/>
          <ac:spMkLst>
            <pc:docMk/>
            <pc:sldMk cId="2432819774" sldId="314"/>
            <ac:spMk id="26626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5:58.629" v="76" actId="404"/>
          <ac:spMkLst>
            <pc:docMk/>
            <pc:sldMk cId="2432819774" sldId="314"/>
            <ac:spMk id="26627" creationId="{00000000-0000-0000-0000-000000000000}"/>
          </ac:spMkLst>
        </pc:spChg>
        <pc:picChg chg="del">
          <ac:chgData name="최홍석" userId="ba5bdcd3-7d32-458d-bc73-c22f975a5e57" providerId="ADAL" clId="{407FC7D5-D46D-4C6C-95A3-407B7B8C3EBB}" dt="2023-07-17T17:04:18.679" v="5" actId="478"/>
          <ac:picMkLst>
            <pc:docMk/>
            <pc:sldMk cId="2432819774" sldId="314"/>
            <ac:picMk id="3" creationId="{00000000-0000-0000-0000-000000000000}"/>
          </ac:picMkLst>
        </pc:picChg>
        <pc:picChg chg="add mod">
          <ac:chgData name="최홍석" userId="ba5bdcd3-7d32-458d-bc73-c22f975a5e57" providerId="ADAL" clId="{407FC7D5-D46D-4C6C-95A3-407B7B8C3EBB}" dt="2023-07-17T17:06:02.298" v="78" actId="1076"/>
          <ac:picMkLst>
            <pc:docMk/>
            <pc:sldMk cId="2432819774" sldId="314"/>
            <ac:picMk id="4" creationId="{C318E0A4-B12A-AB39-ED26-BEAD3E0F1124}"/>
          </ac:picMkLst>
        </pc:picChg>
      </pc:sldChg>
      <pc:sldChg chg="addSp delSp modSp add mod">
        <pc:chgData name="최홍석" userId="ba5bdcd3-7d32-458d-bc73-c22f975a5e57" providerId="ADAL" clId="{407FC7D5-D46D-4C6C-95A3-407B7B8C3EBB}" dt="2023-07-17T17:07:06.309" v="137" actId="1076"/>
        <pc:sldMkLst>
          <pc:docMk/>
          <pc:sldMk cId="102775477" sldId="315"/>
        </pc:sldMkLst>
        <pc:spChg chg="mod">
          <ac:chgData name="최홍석" userId="ba5bdcd3-7d32-458d-bc73-c22f975a5e57" providerId="ADAL" clId="{407FC7D5-D46D-4C6C-95A3-407B7B8C3EBB}" dt="2023-07-17T17:07:02.389" v="135" actId="20577"/>
          <ac:spMkLst>
            <pc:docMk/>
            <pc:sldMk cId="102775477" sldId="315"/>
            <ac:spMk id="26627" creationId="{00000000-0000-0000-0000-000000000000}"/>
          </ac:spMkLst>
        </pc:spChg>
        <pc:picChg chg="add mod">
          <ac:chgData name="최홍석" userId="ba5bdcd3-7d32-458d-bc73-c22f975a5e57" providerId="ADAL" clId="{407FC7D5-D46D-4C6C-95A3-407B7B8C3EBB}" dt="2023-07-17T17:07:06.309" v="137" actId="1076"/>
          <ac:picMkLst>
            <pc:docMk/>
            <pc:sldMk cId="102775477" sldId="315"/>
            <ac:picMk id="2" creationId="{3BDA2ED8-E538-3902-6262-DA009FAD6A1C}"/>
          </ac:picMkLst>
        </pc:picChg>
        <pc:picChg chg="del">
          <ac:chgData name="최홍석" userId="ba5bdcd3-7d32-458d-bc73-c22f975a5e57" providerId="ADAL" clId="{407FC7D5-D46D-4C6C-95A3-407B7B8C3EBB}" dt="2023-07-17T17:06:35.252" v="80" actId="478"/>
          <ac:picMkLst>
            <pc:docMk/>
            <pc:sldMk cId="102775477" sldId="315"/>
            <ac:picMk id="3" creationId="{00000000-0000-0000-0000-000000000000}"/>
          </ac:picMkLst>
        </pc:picChg>
      </pc:sldChg>
      <pc:sldChg chg="addSp delSp modSp add mod">
        <pc:chgData name="최홍석" userId="ba5bdcd3-7d32-458d-bc73-c22f975a5e57" providerId="ADAL" clId="{407FC7D5-D46D-4C6C-95A3-407B7B8C3EBB}" dt="2023-07-17T17:10:39.518" v="223" actId="1076"/>
        <pc:sldMkLst>
          <pc:docMk/>
          <pc:sldMk cId="1885547678" sldId="316"/>
        </pc:sldMkLst>
        <pc:spChg chg="del">
          <ac:chgData name="최홍석" userId="ba5bdcd3-7d32-458d-bc73-c22f975a5e57" providerId="ADAL" clId="{407FC7D5-D46D-4C6C-95A3-407B7B8C3EBB}" dt="2023-07-17T17:10:29.613" v="216" actId="478"/>
          <ac:spMkLst>
            <pc:docMk/>
            <pc:sldMk cId="1885547678" sldId="316"/>
            <ac:spMk id="3" creationId="{AFE4AABA-6F95-0926-F033-DE74DB78DDED}"/>
          </ac:spMkLst>
        </pc:spChg>
        <pc:spChg chg="del">
          <ac:chgData name="최홍석" userId="ba5bdcd3-7d32-458d-bc73-c22f975a5e57" providerId="ADAL" clId="{407FC7D5-D46D-4C6C-95A3-407B7B8C3EBB}" dt="2023-07-17T17:10:29.613" v="216" actId="478"/>
          <ac:spMkLst>
            <pc:docMk/>
            <pc:sldMk cId="1885547678" sldId="316"/>
            <ac:spMk id="4" creationId="{010D0502-247A-1519-96BC-47EEC6900C81}"/>
          </ac:spMkLst>
        </pc:spChg>
        <pc:spChg chg="add del mod">
          <ac:chgData name="최홍석" userId="ba5bdcd3-7d32-458d-bc73-c22f975a5e57" providerId="ADAL" clId="{407FC7D5-D46D-4C6C-95A3-407B7B8C3EBB}" dt="2023-07-17T17:10:28.539" v="215" actId="478"/>
          <ac:spMkLst>
            <pc:docMk/>
            <pc:sldMk cId="1885547678" sldId="316"/>
            <ac:spMk id="6" creationId="{171DCA13-470F-EE48-4B93-7A2638F93B84}"/>
          </ac:spMkLst>
        </pc:spChg>
        <pc:spChg chg="add mod">
          <ac:chgData name="최홍석" userId="ba5bdcd3-7d32-458d-bc73-c22f975a5e57" providerId="ADAL" clId="{407FC7D5-D46D-4C6C-95A3-407B7B8C3EBB}" dt="2023-07-17T17:10:38.038" v="222" actId="1076"/>
          <ac:spMkLst>
            <pc:docMk/>
            <pc:sldMk cId="1885547678" sldId="316"/>
            <ac:spMk id="9" creationId="{59887290-00C5-39CA-D029-B9F255B67A20}"/>
          </ac:spMkLst>
        </pc:spChg>
        <pc:spChg chg="add mod">
          <ac:chgData name="최홍석" userId="ba5bdcd3-7d32-458d-bc73-c22f975a5e57" providerId="ADAL" clId="{407FC7D5-D46D-4C6C-95A3-407B7B8C3EBB}" dt="2023-07-17T17:10:38.038" v="222" actId="1076"/>
          <ac:spMkLst>
            <pc:docMk/>
            <pc:sldMk cId="1885547678" sldId="316"/>
            <ac:spMk id="10" creationId="{835676F8-94DC-CD44-911D-EF78A9E60E19}"/>
          </ac:spMkLst>
        </pc:spChg>
        <pc:spChg chg="mod">
          <ac:chgData name="최홍석" userId="ba5bdcd3-7d32-458d-bc73-c22f975a5e57" providerId="ADAL" clId="{407FC7D5-D46D-4C6C-95A3-407B7B8C3EBB}" dt="2023-07-17T17:10:24.526" v="212" actId="20577"/>
          <ac:spMkLst>
            <pc:docMk/>
            <pc:sldMk cId="1885547678" sldId="316"/>
            <ac:spMk id="30722" creationId="{00000000-0000-0000-0000-000000000000}"/>
          </ac:spMkLst>
        </pc:spChg>
        <pc:spChg chg="del mod">
          <ac:chgData name="최홍석" userId="ba5bdcd3-7d32-458d-bc73-c22f975a5e57" providerId="ADAL" clId="{407FC7D5-D46D-4C6C-95A3-407B7B8C3EBB}" dt="2023-07-17T17:10:27.130" v="214" actId="478"/>
          <ac:spMkLst>
            <pc:docMk/>
            <pc:sldMk cId="1885547678" sldId="316"/>
            <ac:spMk id="30723" creationId="{00000000-0000-0000-0000-000000000000}"/>
          </ac:spMkLst>
        </pc:spChg>
        <pc:grpChg chg="del">
          <ac:chgData name="최홍석" userId="ba5bdcd3-7d32-458d-bc73-c22f975a5e57" providerId="ADAL" clId="{407FC7D5-D46D-4C6C-95A3-407B7B8C3EBB}" dt="2023-07-17T17:10:29.613" v="216" actId="478"/>
          <ac:grpSpMkLst>
            <pc:docMk/>
            <pc:sldMk cId="1885547678" sldId="316"/>
            <ac:grpSpMk id="29" creationId="{00000000-0000-0000-0000-000000000000}"/>
          </ac:grpSpMkLst>
        </pc:grpChg>
        <pc:picChg chg="del">
          <ac:chgData name="최홍석" userId="ba5bdcd3-7d32-458d-bc73-c22f975a5e57" providerId="ADAL" clId="{407FC7D5-D46D-4C6C-95A3-407B7B8C3EBB}" dt="2023-07-17T17:10:29.613" v="216" actId="478"/>
          <ac:picMkLst>
            <pc:docMk/>
            <pc:sldMk cId="1885547678" sldId="316"/>
            <ac:picMk id="2" creationId="{451F83D0-F23D-4F0A-BB72-1769BE51F5C1}"/>
          </ac:picMkLst>
        </pc:picChg>
        <pc:picChg chg="add mod">
          <ac:chgData name="최홍석" userId="ba5bdcd3-7d32-458d-bc73-c22f975a5e57" providerId="ADAL" clId="{407FC7D5-D46D-4C6C-95A3-407B7B8C3EBB}" dt="2023-07-17T17:10:39.518" v="223" actId="1076"/>
          <ac:picMkLst>
            <pc:docMk/>
            <pc:sldMk cId="1885547678" sldId="316"/>
            <ac:picMk id="7" creationId="{80B68290-B4D8-15EA-7C18-E28D68ACA840}"/>
          </ac:picMkLst>
        </pc:picChg>
        <pc:picChg chg="add mod">
          <ac:chgData name="최홍석" userId="ba5bdcd3-7d32-458d-bc73-c22f975a5e57" providerId="ADAL" clId="{407FC7D5-D46D-4C6C-95A3-407B7B8C3EBB}" dt="2023-07-17T17:10:38.038" v="222" actId="1076"/>
          <ac:picMkLst>
            <pc:docMk/>
            <pc:sldMk cId="1885547678" sldId="316"/>
            <ac:picMk id="8" creationId="{1146CD84-B0BB-2C2D-AECB-EB91B078EB55}"/>
          </ac:picMkLst>
        </pc:picChg>
      </pc:sldChg>
      <pc:sldChg chg="new del">
        <pc:chgData name="최홍석" userId="ba5bdcd3-7d32-458d-bc73-c22f975a5e57" providerId="ADAL" clId="{407FC7D5-D46D-4C6C-95A3-407B7B8C3EBB}" dt="2023-07-18T14:46:51.912" v="683" actId="680"/>
        <pc:sldMkLst>
          <pc:docMk/>
          <pc:sldMk cId="251859911" sldId="317"/>
        </pc:sldMkLst>
      </pc:sldChg>
      <pc:sldChg chg="addSp delSp modSp new mod">
        <pc:chgData name="최홍석" userId="ba5bdcd3-7d32-458d-bc73-c22f975a5e57" providerId="ADAL" clId="{407FC7D5-D46D-4C6C-95A3-407B7B8C3EBB}" dt="2023-07-18T14:48:29.636" v="718" actId="1076"/>
        <pc:sldMkLst>
          <pc:docMk/>
          <pc:sldMk cId="2205495661" sldId="317"/>
        </pc:sldMkLst>
        <pc:spChg chg="mod">
          <ac:chgData name="최홍석" userId="ba5bdcd3-7d32-458d-bc73-c22f975a5e57" providerId="ADAL" clId="{407FC7D5-D46D-4C6C-95A3-407B7B8C3EBB}" dt="2023-07-18T14:48:21.503" v="713" actId="20577"/>
          <ac:spMkLst>
            <pc:docMk/>
            <pc:sldMk cId="2205495661" sldId="317"/>
            <ac:spMk id="2" creationId="{82395EA0-CEA1-3DB0-99CF-EF2678BE66D8}"/>
          </ac:spMkLst>
        </pc:spChg>
        <pc:spChg chg="del">
          <ac:chgData name="최홍석" userId="ba5bdcd3-7d32-458d-bc73-c22f975a5e57" providerId="ADAL" clId="{407FC7D5-D46D-4C6C-95A3-407B7B8C3EBB}" dt="2023-07-18T14:48:23.406" v="714" actId="478"/>
          <ac:spMkLst>
            <pc:docMk/>
            <pc:sldMk cId="2205495661" sldId="317"/>
            <ac:spMk id="3" creationId="{D3A883D8-27D0-552C-A6B2-4F9821F42F30}"/>
          </ac:spMkLst>
        </pc:spChg>
        <pc:picChg chg="add mod">
          <ac:chgData name="최홍석" userId="ba5bdcd3-7d32-458d-bc73-c22f975a5e57" providerId="ADAL" clId="{407FC7D5-D46D-4C6C-95A3-407B7B8C3EBB}" dt="2023-07-18T14:48:28.886" v="717" actId="14100"/>
          <ac:picMkLst>
            <pc:docMk/>
            <pc:sldMk cId="2205495661" sldId="317"/>
            <ac:picMk id="5" creationId="{3DE6B030-2D95-3C0F-E8E5-2B132045E719}"/>
          </ac:picMkLst>
        </pc:picChg>
        <pc:picChg chg="add mod">
          <ac:chgData name="최홍석" userId="ba5bdcd3-7d32-458d-bc73-c22f975a5e57" providerId="ADAL" clId="{407FC7D5-D46D-4C6C-95A3-407B7B8C3EBB}" dt="2023-07-18T14:48:29.636" v="718" actId="1076"/>
          <ac:picMkLst>
            <pc:docMk/>
            <pc:sldMk cId="2205495661" sldId="317"/>
            <ac:picMk id="7" creationId="{B92A2EA6-B8F7-E000-0502-1ADD3BA1BDFB}"/>
          </ac:picMkLst>
        </pc:picChg>
      </pc:sldChg>
      <pc:sldChg chg="modSp add del mod">
        <pc:chgData name="최홍석" userId="ba5bdcd3-7d32-458d-bc73-c22f975a5e57" providerId="ADAL" clId="{407FC7D5-D46D-4C6C-95A3-407B7B8C3EBB}" dt="2023-07-18T15:14:24.026" v="4054" actId="47"/>
        <pc:sldMkLst>
          <pc:docMk/>
          <pc:sldMk cId="2068796576" sldId="318"/>
        </pc:sldMkLst>
        <pc:spChg chg="mod">
          <ac:chgData name="최홍석" userId="ba5bdcd3-7d32-458d-bc73-c22f975a5e57" providerId="ADAL" clId="{407FC7D5-D46D-4C6C-95A3-407B7B8C3EBB}" dt="2023-07-18T14:49:50.152" v="790"/>
          <ac:spMkLst>
            <pc:docMk/>
            <pc:sldMk cId="2068796576" sldId="318"/>
            <ac:spMk id="3" creationId="{00000000-0000-0000-0000-000000000000}"/>
          </ac:spMkLst>
        </pc:spChg>
      </pc:sldChg>
      <pc:sldChg chg="modSp new del mod">
        <pc:chgData name="최홍석" userId="ba5bdcd3-7d32-458d-bc73-c22f975a5e57" providerId="ADAL" clId="{407FC7D5-D46D-4C6C-95A3-407B7B8C3EBB}" dt="2023-07-18T15:14:24.026" v="4054" actId="47"/>
        <pc:sldMkLst>
          <pc:docMk/>
          <pc:sldMk cId="3000688913" sldId="319"/>
        </pc:sldMkLst>
        <pc:spChg chg="mod">
          <ac:chgData name="최홍석" userId="ba5bdcd3-7d32-458d-bc73-c22f975a5e57" providerId="ADAL" clId="{407FC7D5-D46D-4C6C-95A3-407B7B8C3EBB}" dt="2023-07-18T14:50:31.366" v="852" actId="20577"/>
          <ac:spMkLst>
            <pc:docMk/>
            <pc:sldMk cId="3000688913" sldId="319"/>
            <ac:spMk id="2" creationId="{17A03AD8-0878-8AC5-CFF4-CB6A181CCDB9}"/>
          </ac:spMkLst>
        </pc:spChg>
        <pc:spChg chg="mod">
          <ac:chgData name="최홍석" userId="ba5bdcd3-7d32-458d-bc73-c22f975a5e57" providerId="ADAL" clId="{407FC7D5-D46D-4C6C-95A3-407B7B8C3EBB}" dt="2023-07-18T14:52:26.539" v="1303"/>
          <ac:spMkLst>
            <pc:docMk/>
            <pc:sldMk cId="3000688913" sldId="319"/>
            <ac:spMk id="3" creationId="{7E5514FA-CAEE-06C7-3AE4-B4B29F76C089}"/>
          </ac:spMkLst>
        </pc:spChg>
      </pc:sldChg>
      <pc:sldChg chg="modSp new del mod">
        <pc:chgData name="최홍석" userId="ba5bdcd3-7d32-458d-bc73-c22f975a5e57" providerId="ADAL" clId="{407FC7D5-D46D-4C6C-95A3-407B7B8C3EBB}" dt="2023-07-18T15:14:24.026" v="4054" actId="47"/>
        <pc:sldMkLst>
          <pc:docMk/>
          <pc:sldMk cId="4198194999" sldId="320"/>
        </pc:sldMkLst>
        <pc:spChg chg="mod">
          <ac:chgData name="최홍석" userId="ba5bdcd3-7d32-458d-bc73-c22f975a5e57" providerId="ADAL" clId="{407FC7D5-D46D-4C6C-95A3-407B7B8C3EBB}" dt="2023-07-18T14:58:59.072" v="2074" actId="20577"/>
          <ac:spMkLst>
            <pc:docMk/>
            <pc:sldMk cId="4198194999" sldId="320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02:42.407" v="2381" actId="20577"/>
          <ac:spMkLst>
            <pc:docMk/>
            <pc:sldMk cId="4198194999" sldId="320"/>
            <ac:spMk id="3" creationId="{F7EFA8DA-7ED4-EB9A-885D-2155EBF8FDF5}"/>
          </ac:spMkLst>
        </pc:spChg>
      </pc:sldChg>
      <pc:sldChg chg="add del">
        <pc:chgData name="최홍석" userId="ba5bdcd3-7d32-458d-bc73-c22f975a5e57" providerId="ADAL" clId="{407FC7D5-D46D-4C6C-95A3-407B7B8C3EBB}" dt="2023-07-18T14:52:30.015" v="1306"/>
        <pc:sldMkLst>
          <pc:docMk/>
          <pc:sldMk cId="1661890085" sldId="321"/>
        </pc:sldMkLst>
      </pc:sldChg>
      <pc:sldChg chg="addSp delSp modSp add del mod">
        <pc:chgData name="최홍석" userId="ba5bdcd3-7d32-458d-bc73-c22f975a5e57" providerId="ADAL" clId="{407FC7D5-D46D-4C6C-95A3-407B7B8C3EBB}" dt="2023-07-18T15:14:24.026" v="4054" actId="47"/>
        <pc:sldMkLst>
          <pc:docMk/>
          <pc:sldMk cId="2602785338" sldId="321"/>
        </pc:sldMkLst>
        <pc:spChg chg="mod">
          <ac:chgData name="최홍석" userId="ba5bdcd3-7d32-458d-bc73-c22f975a5e57" providerId="ADAL" clId="{407FC7D5-D46D-4C6C-95A3-407B7B8C3EBB}" dt="2023-07-18T15:04:08.339" v="2418"/>
          <ac:spMkLst>
            <pc:docMk/>
            <pc:sldMk cId="2602785338" sldId="321"/>
            <ac:spMk id="2" creationId="{631E19B5-26FF-60D0-64FB-EA8F27C98BE6}"/>
          </ac:spMkLst>
        </pc:spChg>
        <pc:spChg chg="del">
          <ac:chgData name="최홍석" userId="ba5bdcd3-7d32-458d-bc73-c22f975a5e57" providerId="ADAL" clId="{407FC7D5-D46D-4C6C-95A3-407B7B8C3EBB}" dt="2023-07-18T15:03:11.623" v="2382" actId="478"/>
          <ac:spMkLst>
            <pc:docMk/>
            <pc:sldMk cId="2602785338" sldId="321"/>
            <ac:spMk id="3" creationId="{F7EFA8DA-7ED4-EB9A-885D-2155EBF8FDF5}"/>
          </ac:spMkLst>
        </pc:spChg>
        <pc:spChg chg="add mod">
          <ac:chgData name="최홍석" userId="ba5bdcd3-7d32-458d-bc73-c22f975a5e57" providerId="ADAL" clId="{407FC7D5-D46D-4C6C-95A3-407B7B8C3EBB}" dt="2023-07-18T15:03:57.176" v="2399" actId="1076"/>
          <ac:spMkLst>
            <pc:docMk/>
            <pc:sldMk cId="2602785338" sldId="321"/>
            <ac:spMk id="6" creationId="{E5F73746-6163-0DC5-FD3E-16DCF4E1DAC5}"/>
          </ac:spMkLst>
        </pc:spChg>
        <pc:picChg chg="add mod">
          <ac:chgData name="최홍석" userId="ba5bdcd3-7d32-458d-bc73-c22f975a5e57" providerId="ADAL" clId="{407FC7D5-D46D-4C6C-95A3-407B7B8C3EBB}" dt="2023-07-18T15:03:36.130" v="2395" actId="1076"/>
          <ac:picMkLst>
            <pc:docMk/>
            <pc:sldMk cId="2602785338" sldId="321"/>
            <ac:picMk id="4" creationId="{65215B33-134F-C5D3-93B1-C075267B2179}"/>
          </ac:picMkLst>
        </pc:picChg>
        <pc:picChg chg="add mod modCrop">
          <ac:chgData name="최홍석" userId="ba5bdcd3-7d32-458d-bc73-c22f975a5e57" providerId="ADAL" clId="{407FC7D5-D46D-4C6C-95A3-407B7B8C3EBB}" dt="2023-07-18T15:03:33.260" v="2394" actId="1076"/>
          <ac:picMkLst>
            <pc:docMk/>
            <pc:sldMk cId="2602785338" sldId="321"/>
            <ac:picMk id="5" creationId="{F9F766FE-7EFB-5898-0CF8-159CDAEE5DA7}"/>
          </ac:picMkLst>
        </pc:picChg>
      </pc:sldChg>
      <pc:sldChg chg="addSp delSp modSp add del mod">
        <pc:chgData name="최홍석" userId="ba5bdcd3-7d32-458d-bc73-c22f975a5e57" providerId="ADAL" clId="{407FC7D5-D46D-4C6C-95A3-407B7B8C3EBB}" dt="2023-07-18T15:14:24.026" v="4054" actId="47"/>
        <pc:sldMkLst>
          <pc:docMk/>
          <pc:sldMk cId="2206282709" sldId="322"/>
        </pc:sldMkLst>
        <pc:spChg chg="mod">
          <ac:chgData name="최홍석" userId="ba5bdcd3-7d32-458d-bc73-c22f975a5e57" providerId="ADAL" clId="{407FC7D5-D46D-4C6C-95A3-407B7B8C3EBB}" dt="2023-07-18T15:04:14.481" v="2441" actId="20577"/>
          <ac:spMkLst>
            <pc:docMk/>
            <pc:sldMk cId="2206282709" sldId="322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06:33.334" v="2832" actId="20577"/>
          <ac:spMkLst>
            <pc:docMk/>
            <pc:sldMk cId="2206282709" sldId="322"/>
            <ac:spMk id="3" creationId="{F7EFA8DA-7ED4-EB9A-885D-2155EBF8FDF5}"/>
          </ac:spMkLst>
        </pc:spChg>
        <pc:picChg chg="add del mod">
          <ac:chgData name="최홍석" userId="ba5bdcd3-7d32-458d-bc73-c22f975a5e57" providerId="ADAL" clId="{407FC7D5-D46D-4C6C-95A3-407B7B8C3EBB}" dt="2023-07-18T15:06:12.324" v="2726" actId="21"/>
          <ac:picMkLst>
            <pc:docMk/>
            <pc:sldMk cId="2206282709" sldId="322"/>
            <ac:picMk id="4" creationId="{55855D4D-5BE1-3BB5-131D-8AF3069FAF4C}"/>
          </ac:picMkLst>
        </pc:picChg>
        <pc:picChg chg="add mod">
          <ac:chgData name="최홍석" userId="ba5bdcd3-7d32-458d-bc73-c22f975a5e57" providerId="ADAL" clId="{407FC7D5-D46D-4C6C-95A3-407B7B8C3EBB}" dt="2023-07-18T15:06:38.874" v="2833" actId="1076"/>
          <ac:picMkLst>
            <pc:docMk/>
            <pc:sldMk cId="2206282709" sldId="322"/>
            <ac:picMk id="5" creationId="{3A6D9AC7-9FCD-7D80-8E39-8063779A0605}"/>
          </ac:picMkLst>
        </pc:picChg>
      </pc:sldChg>
      <pc:sldChg chg="addSp modSp add del mod">
        <pc:chgData name="최홍석" userId="ba5bdcd3-7d32-458d-bc73-c22f975a5e57" providerId="ADAL" clId="{407FC7D5-D46D-4C6C-95A3-407B7B8C3EBB}" dt="2023-07-18T15:14:24.026" v="4054" actId="47"/>
        <pc:sldMkLst>
          <pc:docMk/>
          <pc:sldMk cId="2057239993" sldId="323"/>
        </pc:sldMkLst>
        <pc:spChg chg="mod">
          <ac:chgData name="최홍석" userId="ba5bdcd3-7d32-458d-bc73-c22f975a5e57" providerId="ADAL" clId="{407FC7D5-D46D-4C6C-95A3-407B7B8C3EBB}" dt="2023-07-18T15:06:46.379" v="2844"/>
          <ac:spMkLst>
            <pc:docMk/>
            <pc:sldMk cId="2057239993" sldId="323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07:47.282" v="3057" actId="20577"/>
          <ac:spMkLst>
            <pc:docMk/>
            <pc:sldMk cId="2057239993" sldId="323"/>
            <ac:spMk id="3" creationId="{F7EFA8DA-7ED4-EB9A-885D-2155EBF8FDF5}"/>
          </ac:spMkLst>
        </pc:spChg>
        <pc:picChg chg="add mod modCrop">
          <ac:chgData name="최홍석" userId="ba5bdcd3-7d32-458d-bc73-c22f975a5e57" providerId="ADAL" clId="{407FC7D5-D46D-4C6C-95A3-407B7B8C3EBB}" dt="2023-07-18T15:07:10.911" v="2850" actId="732"/>
          <ac:picMkLst>
            <pc:docMk/>
            <pc:sldMk cId="2057239993" sldId="323"/>
            <ac:picMk id="4" creationId="{6768629B-D8F0-CCE8-F61D-65CE078A4AD2}"/>
          </ac:picMkLst>
        </pc:picChg>
      </pc:sldChg>
      <pc:sldChg chg="modSp add del mod">
        <pc:chgData name="최홍석" userId="ba5bdcd3-7d32-458d-bc73-c22f975a5e57" providerId="ADAL" clId="{407FC7D5-D46D-4C6C-95A3-407B7B8C3EBB}" dt="2023-07-18T15:14:24.026" v="4054" actId="47"/>
        <pc:sldMkLst>
          <pc:docMk/>
          <pc:sldMk cId="470598489" sldId="324"/>
        </pc:sldMkLst>
        <pc:spChg chg="mod">
          <ac:chgData name="최홍석" userId="ba5bdcd3-7d32-458d-bc73-c22f975a5e57" providerId="ADAL" clId="{407FC7D5-D46D-4C6C-95A3-407B7B8C3EBB}" dt="2023-07-18T15:08:09.806" v="3090" actId="20577"/>
          <ac:spMkLst>
            <pc:docMk/>
            <pc:sldMk cId="470598489" sldId="324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10:00.767" v="3468" actId="20577"/>
          <ac:spMkLst>
            <pc:docMk/>
            <pc:sldMk cId="470598489" sldId="324"/>
            <ac:spMk id="3" creationId="{F7EFA8DA-7ED4-EB9A-885D-2155EBF8FDF5}"/>
          </ac:spMkLst>
        </pc:spChg>
      </pc:sldChg>
      <pc:sldChg chg="modSp add del mod">
        <pc:chgData name="최홍석" userId="ba5bdcd3-7d32-458d-bc73-c22f975a5e57" providerId="ADAL" clId="{407FC7D5-D46D-4C6C-95A3-407B7B8C3EBB}" dt="2023-07-18T15:14:24.026" v="4054" actId="47"/>
        <pc:sldMkLst>
          <pc:docMk/>
          <pc:sldMk cId="246928551" sldId="325"/>
        </pc:sldMkLst>
        <pc:spChg chg="mod">
          <ac:chgData name="최홍석" userId="ba5bdcd3-7d32-458d-bc73-c22f975a5e57" providerId="ADAL" clId="{407FC7D5-D46D-4C6C-95A3-407B7B8C3EBB}" dt="2023-07-18T15:10:15.716" v="3520" actId="20577"/>
          <ac:spMkLst>
            <pc:docMk/>
            <pc:sldMk cId="246928551" sldId="325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10:37.532" v="3616"/>
          <ac:spMkLst>
            <pc:docMk/>
            <pc:sldMk cId="246928551" sldId="325"/>
            <ac:spMk id="3" creationId="{F7EFA8DA-7ED4-EB9A-885D-2155EBF8FDF5}"/>
          </ac:spMkLst>
        </pc:spChg>
      </pc:sldChg>
      <pc:sldChg chg="addSp modSp add del mod">
        <pc:chgData name="최홍석" userId="ba5bdcd3-7d32-458d-bc73-c22f975a5e57" providerId="ADAL" clId="{407FC7D5-D46D-4C6C-95A3-407B7B8C3EBB}" dt="2023-07-18T15:14:24.026" v="4054" actId="47"/>
        <pc:sldMkLst>
          <pc:docMk/>
          <pc:sldMk cId="1765896586" sldId="326"/>
        </pc:sldMkLst>
        <pc:spChg chg="mod">
          <ac:chgData name="최홍석" userId="ba5bdcd3-7d32-458d-bc73-c22f975a5e57" providerId="ADAL" clId="{407FC7D5-D46D-4C6C-95A3-407B7B8C3EBB}" dt="2023-07-18T15:10:53.465" v="3632"/>
          <ac:spMkLst>
            <pc:docMk/>
            <pc:sldMk cId="1765896586" sldId="326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12:32.943" v="3850"/>
          <ac:spMkLst>
            <pc:docMk/>
            <pc:sldMk cId="1765896586" sldId="326"/>
            <ac:spMk id="3" creationId="{F7EFA8DA-7ED4-EB9A-885D-2155EBF8FDF5}"/>
          </ac:spMkLst>
        </pc:spChg>
        <pc:picChg chg="add mod">
          <ac:chgData name="최홍석" userId="ba5bdcd3-7d32-458d-bc73-c22f975a5e57" providerId="ADAL" clId="{407FC7D5-D46D-4C6C-95A3-407B7B8C3EBB}" dt="2023-07-18T15:10:54.213" v="3633" actId="1076"/>
          <ac:picMkLst>
            <pc:docMk/>
            <pc:sldMk cId="1765896586" sldId="326"/>
            <ac:picMk id="4" creationId="{062393EF-F25E-B64C-01A7-4FEB56BFBA94}"/>
          </ac:picMkLst>
        </pc:picChg>
      </pc:sldChg>
      <pc:sldChg chg="addSp modSp add del mod">
        <pc:chgData name="최홍석" userId="ba5bdcd3-7d32-458d-bc73-c22f975a5e57" providerId="ADAL" clId="{407FC7D5-D46D-4C6C-95A3-407B7B8C3EBB}" dt="2023-07-18T15:14:24.026" v="4054" actId="47"/>
        <pc:sldMkLst>
          <pc:docMk/>
          <pc:sldMk cId="532031675" sldId="327"/>
        </pc:sldMkLst>
        <pc:spChg chg="mod">
          <ac:chgData name="최홍석" userId="ba5bdcd3-7d32-458d-bc73-c22f975a5e57" providerId="ADAL" clId="{407FC7D5-D46D-4C6C-95A3-407B7B8C3EBB}" dt="2023-07-18T15:11:24.602" v="3655" actId="20577"/>
          <ac:spMkLst>
            <pc:docMk/>
            <pc:sldMk cId="532031675" sldId="327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11:28.571" v="3656" actId="14100"/>
          <ac:spMkLst>
            <pc:docMk/>
            <pc:sldMk cId="532031675" sldId="327"/>
            <ac:spMk id="3" creationId="{F7EFA8DA-7ED4-EB9A-885D-2155EBF8FDF5}"/>
          </ac:spMkLst>
        </pc:spChg>
        <pc:picChg chg="add mod">
          <ac:chgData name="최홍석" userId="ba5bdcd3-7d32-458d-bc73-c22f975a5e57" providerId="ADAL" clId="{407FC7D5-D46D-4C6C-95A3-407B7B8C3EBB}" dt="2023-07-18T15:11:34.313" v="3660" actId="1076"/>
          <ac:picMkLst>
            <pc:docMk/>
            <pc:sldMk cId="532031675" sldId="327"/>
            <ac:picMk id="4" creationId="{4DCA6846-A7C7-7D49-D39A-9E2E06683589}"/>
          </ac:picMkLst>
        </pc:picChg>
      </pc:sldChg>
      <pc:sldChg chg="add del">
        <pc:chgData name="최홍석" userId="ba5bdcd3-7d32-458d-bc73-c22f975a5e57" providerId="ADAL" clId="{407FC7D5-D46D-4C6C-95A3-407B7B8C3EBB}" dt="2023-07-18T15:11:46.046" v="3661" actId="47"/>
        <pc:sldMkLst>
          <pc:docMk/>
          <pc:sldMk cId="4202881283" sldId="328"/>
        </pc:sldMkLst>
      </pc:sldChg>
      <pc:sldChg chg="add del">
        <pc:chgData name="최홍석" userId="ba5bdcd3-7d32-458d-bc73-c22f975a5e57" providerId="ADAL" clId="{407FC7D5-D46D-4C6C-95A3-407B7B8C3EBB}" dt="2023-07-18T15:14:24.026" v="4054" actId="47"/>
        <pc:sldMkLst>
          <pc:docMk/>
          <pc:sldMk cId="265552881" sldId="329"/>
        </pc:sldMkLst>
      </pc:sldChg>
      <pc:sldChg chg="addSp modSp add del mod ord">
        <pc:chgData name="최홍석" userId="ba5bdcd3-7d32-458d-bc73-c22f975a5e57" providerId="ADAL" clId="{407FC7D5-D46D-4C6C-95A3-407B7B8C3EBB}" dt="2023-07-18T14:58:34.295" v="2042" actId="2696"/>
        <pc:sldMkLst>
          <pc:docMk/>
          <pc:sldMk cId="1902888036" sldId="329"/>
        </pc:sldMkLst>
        <pc:spChg chg="mod">
          <ac:chgData name="최홍석" userId="ba5bdcd3-7d32-458d-bc73-c22f975a5e57" providerId="ADAL" clId="{407FC7D5-D46D-4C6C-95A3-407B7B8C3EBB}" dt="2023-07-18T14:53:33.965" v="1346"/>
          <ac:spMkLst>
            <pc:docMk/>
            <pc:sldMk cId="1902888036" sldId="329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4:58:16.497" v="2039"/>
          <ac:spMkLst>
            <pc:docMk/>
            <pc:sldMk cId="1902888036" sldId="329"/>
            <ac:spMk id="3" creationId="{F7EFA8DA-7ED4-EB9A-885D-2155EBF8FDF5}"/>
          </ac:spMkLst>
        </pc:spChg>
        <pc:spChg chg="add mod">
          <ac:chgData name="최홍석" userId="ba5bdcd3-7d32-458d-bc73-c22f975a5e57" providerId="ADAL" clId="{407FC7D5-D46D-4C6C-95A3-407B7B8C3EBB}" dt="2023-07-18T14:55:19.722" v="1570" actId="14100"/>
          <ac:spMkLst>
            <pc:docMk/>
            <pc:sldMk cId="1902888036" sldId="329"/>
            <ac:spMk id="4" creationId="{607E854B-7836-2101-EBA4-9D438C7ABAC4}"/>
          </ac:spMkLst>
        </pc:spChg>
        <pc:spChg chg="add mod">
          <ac:chgData name="최홍석" userId="ba5bdcd3-7d32-458d-bc73-c22f975a5e57" providerId="ADAL" clId="{407FC7D5-D46D-4C6C-95A3-407B7B8C3EBB}" dt="2023-07-18T14:55:25.980" v="1574" actId="1076"/>
          <ac:spMkLst>
            <pc:docMk/>
            <pc:sldMk cId="1902888036" sldId="329"/>
            <ac:spMk id="5" creationId="{1B8CB052-AF84-468F-3702-6825212D6747}"/>
          </ac:spMkLst>
        </pc:spChg>
        <pc:spChg chg="add mod">
          <ac:chgData name="최홍석" userId="ba5bdcd3-7d32-458d-bc73-c22f975a5e57" providerId="ADAL" clId="{407FC7D5-D46D-4C6C-95A3-407B7B8C3EBB}" dt="2023-07-18T14:55:32.883" v="1576" actId="14100"/>
          <ac:spMkLst>
            <pc:docMk/>
            <pc:sldMk cId="1902888036" sldId="329"/>
            <ac:spMk id="6" creationId="{DB17246A-D034-9BE3-4907-B4F9D5957BA0}"/>
          </ac:spMkLst>
        </pc:spChg>
      </pc:sldChg>
      <pc:sldChg chg="addSp delSp modSp new del mod">
        <pc:chgData name="최홍석" userId="ba5bdcd3-7d32-458d-bc73-c22f975a5e57" providerId="ADAL" clId="{407FC7D5-D46D-4C6C-95A3-407B7B8C3EBB}" dt="2023-07-18T15:14:24.026" v="4054" actId="47"/>
        <pc:sldMkLst>
          <pc:docMk/>
          <pc:sldMk cId="909719859" sldId="330"/>
        </pc:sldMkLst>
        <pc:spChg chg="mod">
          <ac:chgData name="최홍석" userId="ba5bdcd3-7d32-458d-bc73-c22f975a5e57" providerId="ADAL" clId="{407FC7D5-D46D-4C6C-95A3-407B7B8C3EBB}" dt="2023-07-18T15:12:51.376" v="3866"/>
          <ac:spMkLst>
            <pc:docMk/>
            <pc:sldMk cId="909719859" sldId="330"/>
            <ac:spMk id="2" creationId="{21007CAA-BAF9-A32B-87B2-5CB8440E4F7E}"/>
          </ac:spMkLst>
        </pc:spChg>
        <pc:spChg chg="add del mod">
          <ac:chgData name="최홍석" userId="ba5bdcd3-7d32-458d-bc73-c22f975a5e57" providerId="ADAL" clId="{407FC7D5-D46D-4C6C-95A3-407B7B8C3EBB}" dt="2023-07-18T15:13:24.977" v="4048" actId="20577"/>
          <ac:spMkLst>
            <pc:docMk/>
            <pc:sldMk cId="909719859" sldId="330"/>
            <ac:spMk id="3" creationId="{193029D7-743A-BE50-0F6C-186B92AEFCEC}"/>
          </ac:spMkLst>
        </pc:spChg>
        <pc:picChg chg="add del mod ord">
          <ac:chgData name="최홍석" userId="ba5bdcd3-7d32-458d-bc73-c22f975a5e57" providerId="ADAL" clId="{407FC7D5-D46D-4C6C-95A3-407B7B8C3EBB}" dt="2023-07-18T15:12:56.603" v="3868" actId="22"/>
          <ac:picMkLst>
            <pc:docMk/>
            <pc:sldMk cId="909719859" sldId="330"/>
            <ac:picMk id="5" creationId="{4BEC4B60-A8BC-2A4D-8544-663A482AF72E}"/>
          </ac:picMkLst>
        </pc:picChg>
        <pc:picChg chg="add mod">
          <ac:chgData name="최홍석" userId="ba5bdcd3-7d32-458d-bc73-c22f975a5e57" providerId="ADAL" clId="{407FC7D5-D46D-4C6C-95A3-407B7B8C3EBB}" dt="2023-07-18T15:13:30.812" v="4053" actId="1076"/>
          <ac:picMkLst>
            <pc:docMk/>
            <pc:sldMk cId="909719859" sldId="330"/>
            <ac:picMk id="7" creationId="{99B9E0B7-2503-CA1F-E0BB-42889ACDC47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9B8D8D-74C6-43B8-BA15-D443C692D5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1590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8E368F-FF03-49A0-BDD0-3B710A71F2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653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-381000"/>
            <a:ext cx="5328000" cy="62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1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53975">
            <a:solidFill>
              <a:srgbClr val="0F4A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7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rgbClr val="3F2E1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>
                <a:solidFill>
                  <a:srgbClr val="1877AC"/>
                </a:solidFill>
              </a:rPr>
              <a:t>`</a:t>
            </a:r>
            <a:r>
              <a:rPr lang="ko-KR" altLang="en-US" dirty="0">
                <a:solidFill>
                  <a:srgbClr val="1877AC"/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277661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70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0" y="116632"/>
            <a:ext cx="12192000" cy="0"/>
            <a:chOff x="0" y="908051"/>
            <a:chExt cx="12192000" cy="0"/>
          </a:xfrm>
        </p:grpSpPr>
        <p:cxnSp>
          <p:nvCxnSpPr>
            <p:cNvPr id="19" name="직선 연결선 1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6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Thank</a:t>
            </a:r>
            <a:r>
              <a:rPr lang="en-US" altLang="ko-KR" sz="5400" b="1" kern="10" cap="none" spc="-15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 </a:t>
            </a: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rgbClr val="0F4A6B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58759" y="6309321"/>
            <a:ext cx="3086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2022 Hanbit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5516685"/>
            <a:ext cx="229891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1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2023-07-19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0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TCP/IP </a:t>
            </a:r>
            <a:r>
              <a:rPr lang="ko-KR" altLang="en-US"/>
              <a:t>프로토콜의 동작 원리를 살펴본다</a:t>
            </a:r>
            <a:r>
              <a:rPr lang="en-US" altLang="ko-KR"/>
              <a:t>.</a:t>
            </a:r>
          </a:p>
          <a:p>
            <a:r>
              <a:rPr lang="ko-KR" altLang="en-US"/>
              <a:t>소켓의 기본 개념을 이해한다</a:t>
            </a:r>
            <a:r>
              <a:rPr lang="en-US" altLang="ko-KR"/>
              <a:t>.</a:t>
            </a:r>
          </a:p>
          <a:p>
            <a:r>
              <a:rPr lang="ko-KR" altLang="en-US"/>
              <a:t>소켓의 역사와 특징을 살펴본다</a:t>
            </a:r>
            <a:r>
              <a:rPr lang="en-US" altLang="ko-KR"/>
              <a:t>.</a:t>
            </a:r>
          </a:p>
          <a:p>
            <a:r>
              <a:rPr lang="ko-KR" altLang="en-US"/>
              <a:t>소켓 프로그램을 작성하고 실행하는 과정을 이해한다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268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TCP/IP </a:t>
            </a:r>
            <a:r>
              <a:rPr lang="ko-KR" altLang="en-US"/>
              <a:t>프로토콜 구조 </a:t>
            </a:r>
            <a:r>
              <a:rPr lang="en-US" altLang="ko-KR"/>
              <a:t>(4)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전송 계층</a:t>
            </a:r>
          </a:p>
          <a:p>
            <a:pPr lvl="1" eaLnBrk="1" hangingPunct="1"/>
            <a:r>
              <a:rPr lang="ko-KR" altLang="en-US" dirty="0"/>
              <a:t>역할</a:t>
            </a:r>
          </a:p>
          <a:p>
            <a:pPr lvl="2" eaLnBrk="1" hangingPunct="1"/>
            <a:r>
              <a:rPr lang="ko-KR" altLang="en-US" dirty="0"/>
              <a:t>최종 통신 목적지</a:t>
            </a:r>
            <a:r>
              <a:rPr lang="en-US" altLang="ko-KR" dirty="0"/>
              <a:t>(</a:t>
            </a:r>
            <a:r>
              <a:rPr lang="ko-KR" altLang="en-US" dirty="0"/>
              <a:t>응용 프로그램</a:t>
            </a:r>
            <a:r>
              <a:rPr lang="en-US" altLang="ko-KR" dirty="0"/>
              <a:t>)</a:t>
            </a:r>
            <a:r>
              <a:rPr lang="ko-KR" altLang="en-US" dirty="0"/>
              <a:t>를 지정하고</a:t>
            </a:r>
            <a:r>
              <a:rPr lang="en-US" altLang="ko-KR" dirty="0"/>
              <a:t>, </a:t>
            </a:r>
            <a:r>
              <a:rPr lang="ko-KR" altLang="en-US" dirty="0"/>
              <a:t>오류 없이 데이터를 전송</a:t>
            </a:r>
          </a:p>
          <a:p>
            <a:pPr lvl="3" eaLnBrk="1" hangingPunct="1"/>
            <a:r>
              <a:rPr lang="ko-KR" altLang="en-US" dirty="0"/>
              <a:t>데이터 손실 또는 손상을 검출해 잘못된 데이터가 목적지에 전달되는 일을 방지</a:t>
            </a:r>
          </a:p>
          <a:p>
            <a:pPr lvl="1" eaLnBrk="1" hangingPunct="1"/>
            <a:r>
              <a:rPr lang="ko-KR" altLang="en-US" dirty="0"/>
              <a:t>주소 지정 방식</a:t>
            </a:r>
          </a:p>
          <a:p>
            <a:pPr lvl="2" eaLnBrk="1" hangingPunct="1"/>
            <a:r>
              <a:rPr lang="ko-KR" altLang="en-US" dirty="0"/>
              <a:t>포트 번호</a:t>
            </a:r>
          </a:p>
          <a:p>
            <a:pPr lvl="1" eaLnBrk="1" hangingPunct="1"/>
            <a:r>
              <a:rPr lang="ko-KR" altLang="en-US" dirty="0"/>
              <a:t>대표 프로토콜</a:t>
            </a:r>
          </a:p>
          <a:p>
            <a:pPr lvl="2" eaLnBrk="1" hangingPunct="1"/>
            <a:r>
              <a:rPr lang="en-US" altLang="ko-KR" dirty="0"/>
              <a:t>TCP</a:t>
            </a:r>
          </a:p>
          <a:p>
            <a:pPr lvl="2" eaLnBrk="1" hangingPunct="1"/>
            <a:r>
              <a:rPr lang="en-US" altLang="ko-KR" dirty="0"/>
              <a:t>UDP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TCP/IP </a:t>
            </a:r>
            <a:r>
              <a:rPr lang="ko-KR" altLang="en-US"/>
              <a:t>프로토콜 구조 </a:t>
            </a:r>
            <a:r>
              <a:rPr lang="en-US" altLang="ko-KR"/>
              <a:t>(5)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TCP</a:t>
            </a:r>
            <a:r>
              <a:rPr lang="ko-KR" altLang="en-US"/>
              <a:t>와 </a:t>
            </a:r>
            <a:r>
              <a:rPr lang="en-US" altLang="ko-KR"/>
              <a:t>UDP</a:t>
            </a:r>
          </a:p>
          <a:p>
            <a:endParaRPr lang="en-US" altLang="ko-KR"/>
          </a:p>
        </p:txBody>
      </p:sp>
      <p:graphicFrame>
        <p:nvGraphicFramePr>
          <p:cNvPr id="19498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268962"/>
              </p:ext>
            </p:extLst>
          </p:nvPr>
        </p:nvGraphicFramePr>
        <p:xfrm>
          <a:off x="914400" y="1676400"/>
          <a:ext cx="8382000" cy="4073526"/>
        </p:xfrm>
        <a:graphic>
          <a:graphicData uri="http://schemas.openxmlformats.org/drawingml/2006/table">
            <a:tbl>
              <a:tblPr/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TCP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UDP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0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연결형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(connection-oriented)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프로토콜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-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연결 설정 후 통신 가능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비연결형</a:t>
                      </a: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(connectionless) </a:t>
                      </a: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프로토콜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- </a:t>
                      </a: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연결 설정 없이 통신 가능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신뢰성 있는 데이터 전송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-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데이터를 재전송함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신뢰성 없는 데이터 전송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- </a:t>
                      </a: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데이터를 재전송하지 않음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일대일 통신</a:t>
                      </a: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(unicast)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일대일 통신</a:t>
                      </a: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(unicast),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일대다 통신</a:t>
                      </a: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(broadcast, multicast)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데이터 경계 구분 안 함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- </a:t>
                      </a: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바이트 스트림</a:t>
                      </a: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(byte-stream) </a:t>
                      </a: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서비스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데이터 경계 구분함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- </a:t>
                      </a: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데이터그램</a:t>
                      </a: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(datagram) </a:t>
                      </a: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서비스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95EA0-CEA1-3DB0-99CF-EF2678BE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vs UDP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E6B030-2D95-3C0F-E8E5-2B132045E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721" y="1420770"/>
            <a:ext cx="4675879" cy="40164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2A2EA6-B8F7-E000-0502-1ADD3BA1B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420770"/>
            <a:ext cx="3657600" cy="40164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5495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TCP/IP </a:t>
            </a:r>
            <a:r>
              <a:rPr lang="ko-KR" altLang="en-US"/>
              <a:t>프로토콜 구조 </a:t>
            </a:r>
            <a:r>
              <a:rPr lang="en-US" altLang="ko-KR"/>
              <a:t>(6)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응용 계층</a:t>
            </a:r>
          </a:p>
          <a:p>
            <a:pPr lvl="1" eaLnBrk="1" hangingPunct="1"/>
            <a:r>
              <a:rPr lang="ko-KR" altLang="en-US"/>
              <a:t>역할</a:t>
            </a:r>
          </a:p>
          <a:p>
            <a:pPr lvl="2" eaLnBrk="1" hangingPunct="1"/>
            <a:r>
              <a:rPr lang="ko-KR" altLang="en-US"/>
              <a:t>전송 계층을 기반으로 한 다수의 프로토콜과 이 프로토콜을 사용하는 응용 프로그램을 포괄</a:t>
            </a:r>
          </a:p>
          <a:p>
            <a:pPr lvl="1" eaLnBrk="1" hangingPunct="1"/>
            <a:r>
              <a:rPr lang="ko-KR" altLang="en-US"/>
              <a:t>대표 프로토콜</a:t>
            </a:r>
          </a:p>
          <a:p>
            <a:pPr lvl="2" eaLnBrk="1" hangingPunct="1"/>
            <a:r>
              <a:rPr lang="en-US" altLang="ko-KR"/>
              <a:t>Telnet, FTP, HTTP, SMTP, ...</a:t>
            </a:r>
          </a:p>
          <a:p>
            <a:pPr lvl="2" eaLnBrk="1" hangingPunct="1"/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42AA1C-0C12-0DBF-62AB-21674CAE5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971800"/>
            <a:ext cx="5472610" cy="31710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 전송 원리 </a:t>
            </a:r>
            <a:r>
              <a:rPr lang="en-US" altLang="ko-KR"/>
              <a:t>(1)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패킷이란</a:t>
            </a:r>
            <a:r>
              <a:rPr lang="en-US" altLang="ko-KR"/>
              <a:t>?</a:t>
            </a:r>
          </a:p>
          <a:p>
            <a:pPr lvl="1" eaLnBrk="1" hangingPunct="1"/>
            <a:r>
              <a:rPr lang="ko-KR" altLang="en-US"/>
              <a:t>각 프로토콜에서 정의한 제어 정보</a:t>
            </a:r>
            <a:r>
              <a:rPr lang="en-US" altLang="ko-KR"/>
              <a:t>(IP </a:t>
            </a:r>
            <a:r>
              <a:rPr lang="ko-KR" altLang="en-US"/>
              <a:t>주소</a:t>
            </a:r>
            <a:r>
              <a:rPr lang="en-US" altLang="ko-KR"/>
              <a:t>, </a:t>
            </a:r>
            <a:r>
              <a:rPr lang="ko-KR" altLang="en-US"/>
              <a:t>포트 번호</a:t>
            </a:r>
            <a:r>
              <a:rPr lang="en-US" altLang="ko-KR"/>
              <a:t>, </a:t>
            </a:r>
            <a:r>
              <a:rPr lang="ko-KR" altLang="en-US"/>
              <a:t>오류 체크 코드 등</a:t>
            </a:r>
            <a:r>
              <a:rPr lang="en-US" altLang="ko-KR"/>
              <a:t>) + </a:t>
            </a:r>
            <a:r>
              <a:rPr lang="ko-KR" altLang="en-US"/>
              <a:t>데이터</a:t>
            </a:r>
          </a:p>
          <a:p>
            <a:pPr lvl="1" eaLnBrk="1" hangingPunct="1"/>
            <a:r>
              <a:rPr lang="ko-KR" altLang="en-US"/>
              <a:t>제어 정보의 위치에 따라 앞쪽에 붙는 헤더</a:t>
            </a:r>
            <a:r>
              <a:rPr lang="en-US" altLang="ko-KR"/>
              <a:t>(</a:t>
            </a:r>
            <a:r>
              <a:rPr lang="en-US" altLang="ko-KR" i="1"/>
              <a:t>header</a:t>
            </a:r>
            <a:r>
              <a:rPr lang="en-US" altLang="ko-KR"/>
              <a:t>)</a:t>
            </a:r>
            <a:r>
              <a:rPr lang="ko-KR" altLang="en-US"/>
              <a:t>와 뒤쪽에 붙는 트레일러</a:t>
            </a:r>
            <a:r>
              <a:rPr lang="en-US" altLang="ko-KR"/>
              <a:t>(</a:t>
            </a:r>
            <a:r>
              <a:rPr lang="en-US" altLang="ko-KR" i="1"/>
              <a:t>trailer</a:t>
            </a:r>
            <a:r>
              <a:rPr lang="en-US" altLang="ko-KR"/>
              <a:t>)</a:t>
            </a:r>
            <a:r>
              <a:rPr lang="ko-KR" altLang="en-US"/>
              <a:t>로 구분</a:t>
            </a:r>
          </a:p>
          <a:p>
            <a:endParaRPr lang="en-US" altLang="ko-K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 전송 원리 </a:t>
            </a:r>
            <a:r>
              <a:rPr lang="en-US" altLang="ko-KR"/>
              <a:t>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패킷 전송 형태</a:t>
            </a:r>
          </a:p>
          <a:p>
            <a:pPr lvl="1" eaLnBrk="1" hangingPunct="1"/>
            <a:r>
              <a:rPr lang="ko-KR" altLang="en-US" dirty="0"/>
              <a:t>송신</a:t>
            </a:r>
            <a:r>
              <a:rPr lang="en-US" altLang="ko-KR" dirty="0"/>
              <a:t>, </a:t>
            </a:r>
            <a:r>
              <a:rPr lang="ko-KR" altLang="en-US" dirty="0"/>
              <a:t>수신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981200" y="2362200"/>
            <a:ext cx="8153400" cy="3733800"/>
            <a:chOff x="1371600" y="2209800"/>
            <a:chExt cx="8153400" cy="3733800"/>
          </a:xfrm>
        </p:grpSpPr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1371600" y="5010150"/>
              <a:ext cx="1447800" cy="933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이더넷</a:t>
              </a:r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1371600" y="4076700"/>
              <a:ext cx="1447800" cy="933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IP</a:t>
              </a:r>
            </a:p>
          </p:txBody>
        </p:sp>
        <p:sp>
          <p:nvSpPr>
            <p:cNvPr id="51" name="Rectangle 7"/>
            <p:cNvSpPr>
              <a:spLocks noChangeArrowheads="1"/>
            </p:cNvSpPr>
            <p:nvPr/>
          </p:nvSpPr>
          <p:spPr bwMode="auto">
            <a:xfrm>
              <a:off x="1371600" y="3143250"/>
              <a:ext cx="1447800" cy="933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TCP</a:t>
              </a:r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1371600" y="2209800"/>
              <a:ext cx="1447800" cy="933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응용 프로그램</a:t>
              </a:r>
            </a:p>
          </p:txBody>
        </p:sp>
        <p:sp>
          <p:nvSpPr>
            <p:cNvPr id="53" name="Rectangle 9"/>
            <p:cNvSpPr>
              <a:spLocks noChangeArrowheads="1"/>
            </p:cNvSpPr>
            <p:nvPr/>
          </p:nvSpPr>
          <p:spPr bwMode="auto">
            <a:xfrm>
              <a:off x="6239608" y="2443163"/>
              <a:ext cx="17145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데이터</a:t>
              </a:r>
            </a:p>
          </p:txBody>
        </p:sp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6239608" y="3376613"/>
              <a:ext cx="17145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데이터</a:t>
              </a:r>
            </a:p>
          </p:txBody>
        </p:sp>
        <p:sp>
          <p:nvSpPr>
            <p:cNvPr id="55" name="Rectangle 11"/>
            <p:cNvSpPr>
              <a:spLocks noChangeArrowheads="1"/>
            </p:cNvSpPr>
            <p:nvPr/>
          </p:nvSpPr>
          <p:spPr bwMode="auto">
            <a:xfrm>
              <a:off x="5181600" y="3376613"/>
              <a:ext cx="1058008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chemeClr val="bg1"/>
                  </a:solidFill>
                </a:rPr>
                <a:t>TCP </a:t>
              </a:r>
              <a:r>
                <a:rPr lang="ko-KR" altLang="en-US" sz="1600" b="1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6239608" y="4310063"/>
              <a:ext cx="17145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데이터</a:t>
              </a:r>
            </a:p>
          </p:txBody>
        </p:sp>
        <p:sp>
          <p:nvSpPr>
            <p:cNvPr id="57" name="Rectangle 13"/>
            <p:cNvSpPr>
              <a:spLocks noChangeArrowheads="1"/>
            </p:cNvSpPr>
            <p:nvPr/>
          </p:nvSpPr>
          <p:spPr bwMode="auto">
            <a:xfrm>
              <a:off x="5181600" y="4310063"/>
              <a:ext cx="1058008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chemeClr val="bg1"/>
                  </a:solidFill>
                </a:rPr>
                <a:t>TCP </a:t>
              </a:r>
              <a:r>
                <a:rPr lang="ko-KR" altLang="en-US" sz="1600" b="1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4296508" y="4310063"/>
              <a:ext cx="885092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>
                  <a:solidFill>
                    <a:schemeClr val="bg1"/>
                  </a:solidFill>
                </a:rPr>
                <a:t>IP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5181600" y="5243513"/>
              <a:ext cx="1058008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chemeClr val="bg1"/>
                  </a:solidFill>
                </a:rPr>
                <a:t>TCP </a:t>
              </a:r>
              <a:r>
                <a:rPr lang="ko-KR" altLang="en-US" sz="1600" b="1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4296508" y="5243513"/>
              <a:ext cx="885092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chemeClr val="bg1"/>
                  </a:solidFill>
                </a:rPr>
                <a:t>IP </a:t>
              </a:r>
              <a:r>
                <a:rPr lang="ko-KR" altLang="en-US" sz="1600" b="1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61" name="Rectangle 17"/>
            <p:cNvSpPr>
              <a:spLocks noChangeArrowheads="1"/>
            </p:cNvSpPr>
            <p:nvPr/>
          </p:nvSpPr>
          <p:spPr bwMode="auto">
            <a:xfrm>
              <a:off x="3096358" y="5243513"/>
              <a:ext cx="1200150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>
                  <a:solidFill>
                    <a:schemeClr val="bg1"/>
                  </a:solidFill>
                </a:rPr>
                <a:t>이더넷 헤더</a:t>
              </a:r>
            </a:p>
          </p:txBody>
        </p:sp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6239608" y="5243513"/>
              <a:ext cx="17145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데이터</a:t>
              </a:r>
            </a:p>
          </p:txBody>
        </p:sp>
        <p:sp>
          <p:nvSpPr>
            <p:cNvPr id="63" name="Rectangle 19"/>
            <p:cNvSpPr>
              <a:spLocks noChangeArrowheads="1"/>
            </p:cNvSpPr>
            <p:nvPr/>
          </p:nvSpPr>
          <p:spPr bwMode="auto">
            <a:xfrm>
              <a:off x="7954108" y="5243513"/>
              <a:ext cx="1570892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>
                  <a:solidFill>
                    <a:schemeClr val="bg1"/>
                  </a:solidFill>
                </a:rPr>
                <a:t>이더넷 트레일러</a:t>
              </a:r>
            </a:p>
          </p:txBody>
        </p:sp>
        <p:sp>
          <p:nvSpPr>
            <p:cNvPr id="64" name="Line 20"/>
            <p:cNvSpPr>
              <a:spLocks noChangeShapeType="1"/>
            </p:cNvSpPr>
            <p:nvPr/>
          </p:nvSpPr>
          <p:spPr bwMode="auto">
            <a:xfrm>
              <a:off x="7954108" y="2909888"/>
              <a:ext cx="0" cy="46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>
              <a:off x="7954108" y="3843338"/>
              <a:ext cx="0" cy="46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Line 22"/>
            <p:cNvSpPr>
              <a:spLocks noChangeShapeType="1"/>
            </p:cNvSpPr>
            <p:nvPr/>
          </p:nvSpPr>
          <p:spPr bwMode="auto">
            <a:xfrm flipH="1">
              <a:off x="7946781" y="4776788"/>
              <a:ext cx="7327" cy="485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auto">
            <a:xfrm>
              <a:off x="6239608" y="2909888"/>
              <a:ext cx="0" cy="46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5181600" y="3843338"/>
              <a:ext cx="0" cy="444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4296508" y="4776788"/>
              <a:ext cx="0" cy="46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9E220ED9-18A4-3086-20B7-30E0D119BDBF}"/>
              </a:ext>
            </a:extLst>
          </p:cNvPr>
          <p:cNvSpPr/>
          <p:nvPr/>
        </p:nvSpPr>
        <p:spPr>
          <a:xfrm>
            <a:off x="4733192" y="2701925"/>
            <a:ext cx="1058008" cy="646113"/>
          </a:xfrm>
          <a:prstGeom prst="wedgeRectCallout">
            <a:avLst>
              <a:gd name="adj1" fmla="val 44887"/>
              <a:gd name="adj2" fmla="val 78716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목적지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Port </a:t>
            </a:r>
            <a:r>
              <a:rPr lang="ko-KR" altLang="en-US" sz="14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1ED9F028-5F30-D8B8-7238-FDA31F8EAA42}"/>
              </a:ext>
            </a:extLst>
          </p:cNvPr>
          <p:cNvSpPr/>
          <p:nvPr/>
        </p:nvSpPr>
        <p:spPr>
          <a:xfrm>
            <a:off x="3856892" y="3582987"/>
            <a:ext cx="1058008" cy="646113"/>
          </a:xfrm>
          <a:prstGeom prst="wedgeRectCallout">
            <a:avLst>
              <a:gd name="adj1" fmla="val 44887"/>
              <a:gd name="adj2" fmla="val 78716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목적지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IP </a:t>
            </a:r>
            <a:r>
              <a:rPr lang="ko-KR" altLang="en-US" sz="14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D4AFDE2D-922E-6F8E-841C-86DAD6D68F56}"/>
              </a:ext>
            </a:extLst>
          </p:cNvPr>
          <p:cNvSpPr/>
          <p:nvPr/>
        </p:nvSpPr>
        <p:spPr>
          <a:xfrm>
            <a:off x="3547696" y="4462463"/>
            <a:ext cx="1058008" cy="646113"/>
          </a:xfrm>
          <a:prstGeom prst="wedgeRectCallout">
            <a:avLst>
              <a:gd name="adj1" fmla="val 44887"/>
              <a:gd name="adj2" fmla="val 78716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목적지 </a:t>
            </a:r>
            <a:r>
              <a:rPr lang="en-US" altLang="ko-KR" sz="1400" dirty="0">
                <a:solidFill>
                  <a:schemeClr val="tx1"/>
                </a:solidFill>
              </a:rPr>
              <a:t>MAC </a:t>
            </a:r>
            <a:r>
              <a:rPr lang="ko-KR" altLang="en-US" sz="1400" dirty="0">
                <a:solidFill>
                  <a:schemeClr val="tx1"/>
                </a:solidFill>
              </a:rPr>
              <a:t>추가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 전송 원리 </a:t>
            </a:r>
            <a:r>
              <a:rPr lang="en-US" altLang="ko-KR"/>
              <a:t>(5)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패킷 전송 형태</a:t>
            </a:r>
          </a:p>
          <a:p>
            <a:pPr lvl="1" eaLnBrk="1" hangingPunct="1"/>
            <a:r>
              <a:rPr lang="ko-KR" altLang="en-US"/>
              <a:t>인터넷</a:t>
            </a:r>
          </a:p>
          <a:p>
            <a:pPr lvl="2" eaLnBrk="1" hangingPunct="1"/>
            <a:r>
              <a:rPr lang="ko-KR" altLang="en-US"/>
              <a:t>응용 계층</a:t>
            </a:r>
            <a:r>
              <a:rPr lang="en-US" altLang="ko-KR"/>
              <a:t>, </a:t>
            </a:r>
            <a:r>
              <a:rPr lang="ko-KR" altLang="en-US"/>
              <a:t>전송 계층</a:t>
            </a:r>
          </a:p>
          <a:p>
            <a:pPr lvl="3" eaLnBrk="1" hangingPunct="1"/>
            <a:r>
              <a:rPr lang="ko-KR" altLang="en-US"/>
              <a:t>하부 계층이 제공하는 가상적인 연결을 사용해 동작</a:t>
            </a:r>
          </a:p>
          <a:p>
            <a:pPr lvl="2" eaLnBrk="1" hangingPunct="1"/>
            <a:r>
              <a:rPr lang="ko-KR" altLang="en-US"/>
              <a:t>인터넷 계층</a:t>
            </a:r>
          </a:p>
          <a:p>
            <a:pPr lvl="3" eaLnBrk="1" hangingPunct="1"/>
            <a:r>
              <a:rPr lang="en-US" altLang="ko-KR"/>
              <a:t>IP </a:t>
            </a:r>
            <a:r>
              <a:rPr lang="ko-KR" altLang="en-US"/>
              <a:t>주소와 라우팅 기능을 이용해 패킷 전송 경로 결정</a:t>
            </a:r>
          </a:p>
          <a:p>
            <a:pPr lvl="2" eaLnBrk="1" hangingPunct="1"/>
            <a:r>
              <a:rPr lang="ko-KR" altLang="en-US"/>
              <a:t>네트워크 접근 계층</a:t>
            </a:r>
          </a:p>
          <a:p>
            <a:pPr lvl="3" eaLnBrk="1" hangingPunct="1"/>
            <a:r>
              <a:rPr lang="ko-KR" altLang="en-US"/>
              <a:t>물리 주소를 사용해 실제 패킷 전송</a:t>
            </a:r>
          </a:p>
        </p:txBody>
      </p:sp>
      <p:grpSp>
        <p:nvGrpSpPr>
          <p:cNvPr id="32" name="Group 57"/>
          <p:cNvGrpSpPr>
            <a:grpSpLocks/>
          </p:cNvGrpSpPr>
          <p:nvPr/>
        </p:nvGrpSpPr>
        <p:grpSpPr bwMode="auto">
          <a:xfrm>
            <a:off x="1511300" y="4724400"/>
            <a:ext cx="8699500" cy="1676400"/>
            <a:chOff x="144" y="1776"/>
            <a:chExt cx="5480" cy="1440"/>
          </a:xfrm>
        </p:grpSpPr>
        <p:sp>
          <p:nvSpPr>
            <p:cNvPr id="33" name="AutoShape 37"/>
            <p:cNvSpPr>
              <a:spLocks noChangeArrowheads="1"/>
            </p:cNvSpPr>
            <p:nvPr/>
          </p:nvSpPr>
          <p:spPr bwMode="auto">
            <a:xfrm>
              <a:off x="2688" y="2304"/>
              <a:ext cx="384" cy="672"/>
            </a:xfrm>
            <a:prstGeom prst="cloudCallout">
              <a:avLst>
                <a:gd name="adj1" fmla="val 5731"/>
                <a:gd name="adj2" fmla="val -5653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000" b="1"/>
            </a:p>
          </p:txBody>
        </p:sp>
        <p:sp>
          <p:nvSpPr>
            <p:cNvPr id="34" name="Oval 38"/>
            <p:cNvSpPr>
              <a:spLocks noChangeArrowheads="1"/>
            </p:cNvSpPr>
            <p:nvPr/>
          </p:nvSpPr>
          <p:spPr bwMode="auto">
            <a:xfrm>
              <a:off x="2832" y="2335"/>
              <a:ext cx="197" cy="3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/>
            </a:p>
          </p:txBody>
        </p:sp>
        <p:sp>
          <p:nvSpPr>
            <p:cNvPr id="35" name="Rectangle 4"/>
            <p:cNvSpPr>
              <a:spLocks noChangeArrowheads="1"/>
            </p:cNvSpPr>
            <p:nvPr/>
          </p:nvSpPr>
          <p:spPr bwMode="auto">
            <a:xfrm>
              <a:off x="144" y="2640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네트워크 접근 계층</a:t>
              </a:r>
            </a:p>
          </p:txBody>
        </p:sp>
        <p:sp>
          <p:nvSpPr>
            <p:cNvPr id="36" name="Rectangle 5"/>
            <p:cNvSpPr>
              <a:spLocks noChangeArrowheads="1"/>
            </p:cNvSpPr>
            <p:nvPr/>
          </p:nvSpPr>
          <p:spPr bwMode="auto">
            <a:xfrm>
              <a:off x="144" y="2352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인터넷 계층</a:t>
              </a:r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144" y="2064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전송 계층</a:t>
              </a:r>
            </a:p>
          </p:txBody>
        </p:sp>
        <p:sp>
          <p:nvSpPr>
            <p:cNvPr id="38" name="Rectangle 7"/>
            <p:cNvSpPr>
              <a:spLocks noChangeArrowheads="1"/>
            </p:cNvSpPr>
            <p:nvPr/>
          </p:nvSpPr>
          <p:spPr bwMode="auto">
            <a:xfrm>
              <a:off x="144" y="1776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응용 계층</a:t>
              </a: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4512" y="2640"/>
              <a:ext cx="11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네트워크 접근 계층</a:t>
              </a:r>
            </a:p>
          </p:txBody>
        </p:sp>
        <p:sp>
          <p:nvSpPr>
            <p:cNvPr id="40" name="Rectangle 11"/>
            <p:cNvSpPr>
              <a:spLocks noChangeArrowheads="1"/>
            </p:cNvSpPr>
            <p:nvPr/>
          </p:nvSpPr>
          <p:spPr bwMode="auto">
            <a:xfrm>
              <a:off x="4512" y="2352"/>
              <a:ext cx="11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인터넷 계층</a:t>
              </a:r>
            </a:p>
          </p:txBody>
        </p:sp>
        <p:sp>
          <p:nvSpPr>
            <p:cNvPr id="41" name="Rectangle 12"/>
            <p:cNvSpPr>
              <a:spLocks noChangeArrowheads="1"/>
            </p:cNvSpPr>
            <p:nvPr/>
          </p:nvSpPr>
          <p:spPr bwMode="auto">
            <a:xfrm>
              <a:off x="4512" y="2064"/>
              <a:ext cx="11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전송 계층</a:t>
              </a:r>
            </a:p>
          </p:txBody>
        </p:sp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>
              <a:off x="4512" y="1776"/>
              <a:ext cx="11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응용 계층</a:t>
              </a:r>
            </a:p>
          </p:txBody>
        </p:sp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1488" y="2640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네트워크 접근 계층</a:t>
              </a:r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1488" y="2352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인터넷 계층</a:t>
              </a:r>
            </a:p>
          </p:txBody>
        </p:sp>
        <p:sp>
          <p:nvSpPr>
            <p:cNvPr id="45" name="Rectangle 24"/>
            <p:cNvSpPr>
              <a:spLocks noChangeArrowheads="1"/>
            </p:cNvSpPr>
            <p:nvPr/>
          </p:nvSpPr>
          <p:spPr bwMode="auto">
            <a:xfrm>
              <a:off x="3168" y="2640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네트워크 접근 계층</a:t>
              </a:r>
            </a:p>
          </p:txBody>
        </p:sp>
        <p:sp>
          <p:nvSpPr>
            <p:cNvPr id="46" name="Rectangle 25"/>
            <p:cNvSpPr>
              <a:spLocks noChangeArrowheads="1"/>
            </p:cNvSpPr>
            <p:nvPr/>
          </p:nvSpPr>
          <p:spPr bwMode="auto">
            <a:xfrm>
              <a:off x="3168" y="2352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인터넷 계층</a:t>
              </a:r>
            </a:p>
          </p:txBody>
        </p:sp>
        <p:sp>
          <p:nvSpPr>
            <p:cNvPr id="47" name="Line 27"/>
            <p:cNvSpPr>
              <a:spLocks noChangeShapeType="1"/>
            </p:cNvSpPr>
            <p:nvPr/>
          </p:nvSpPr>
          <p:spPr bwMode="auto">
            <a:xfrm>
              <a:off x="1248" y="278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Line 28"/>
            <p:cNvSpPr>
              <a:spLocks noChangeShapeType="1"/>
            </p:cNvSpPr>
            <p:nvPr/>
          </p:nvSpPr>
          <p:spPr bwMode="auto">
            <a:xfrm>
              <a:off x="1248" y="24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Line 29"/>
            <p:cNvSpPr>
              <a:spLocks noChangeShapeType="1"/>
            </p:cNvSpPr>
            <p:nvPr/>
          </p:nvSpPr>
          <p:spPr bwMode="auto">
            <a:xfrm>
              <a:off x="2592" y="2496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Line 30"/>
            <p:cNvSpPr>
              <a:spLocks noChangeShapeType="1"/>
            </p:cNvSpPr>
            <p:nvPr/>
          </p:nvSpPr>
          <p:spPr bwMode="auto">
            <a:xfrm>
              <a:off x="4272" y="24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Line 31"/>
            <p:cNvSpPr>
              <a:spLocks noChangeShapeType="1"/>
            </p:cNvSpPr>
            <p:nvPr/>
          </p:nvSpPr>
          <p:spPr bwMode="auto">
            <a:xfrm>
              <a:off x="4272" y="278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Line 32"/>
            <p:cNvSpPr>
              <a:spLocks noChangeShapeType="1"/>
            </p:cNvSpPr>
            <p:nvPr/>
          </p:nvSpPr>
          <p:spPr bwMode="auto">
            <a:xfrm>
              <a:off x="2592" y="278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Line 33"/>
            <p:cNvSpPr>
              <a:spLocks noChangeShapeType="1"/>
            </p:cNvSpPr>
            <p:nvPr/>
          </p:nvSpPr>
          <p:spPr bwMode="auto">
            <a:xfrm>
              <a:off x="1248" y="2208"/>
              <a:ext cx="3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Line 34"/>
            <p:cNvSpPr>
              <a:spLocks noChangeShapeType="1"/>
            </p:cNvSpPr>
            <p:nvPr/>
          </p:nvSpPr>
          <p:spPr bwMode="auto">
            <a:xfrm>
              <a:off x="1248" y="1920"/>
              <a:ext cx="3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Rectangle 39"/>
            <p:cNvSpPr>
              <a:spLocks noChangeArrowheads="1"/>
            </p:cNvSpPr>
            <p:nvPr/>
          </p:nvSpPr>
          <p:spPr bwMode="auto">
            <a:xfrm>
              <a:off x="144" y="292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호스트</a:t>
              </a:r>
            </a:p>
          </p:txBody>
        </p:sp>
        <p:sp>
          <p:nvSpPr>
            <p:cNvPr id="56" name="Rectangle 40"/>
            <p:cNvSpPr>
              <a:spLocks noChangeArrowheads="1"/>
            </p:cNvSpPr>
            <p:nvPr/>
          </p:nvSpPr>
          <p:spPr bwMode="auto">
            <a:xfrm>
              <a:off x="1488" y="292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라우터</a:t>
              </a:r>
            </a:p>
          </p:txBody>
        </p:sp>
        <p:sp>
          <p:nvSpPr>
            <p:cNvPr id="57" name="Rectangle 41"/>
            <p:cNvSpPr>
              <a:spLocks noChangeArrowheads="1"/>
            </p:cNvSpPr>
            <p:nvPr/>
          </p:nvSpPr>
          <p:spPr bwMode="auto">
            <a:xfrm>
              <a:off x="3168" y="292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라우터</a:t>
              </a:r>
            </a:p>
          </p:txBody>
        </p:sp>
        <p:sp>
          <p:nvSpPr>
            <p:cNvPr id="58" name="Rectangle 42"/>
            <p:cNvSpPr>
              <a:spLocks noChangeArrowheads="1"/>
            </p:cNvSpPr>
            <p:nvPr/>
          </p:nvSpPr>
          <p:spPr bwMode="auto">
            <a:xfrm>
              <a:off x="4512" y="292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호스트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IP </a:t>
            </a:r>
            <a:r>
              <a:rPr lang="ko-KR" altLang="en-US"/>
              <a:t>주소</a:t>
            </a:r>
            <a:r>
              <a:rPr lang="en-US" altLang="ko-KR"/>
              <a:t>, </a:t>
            </a:r>
            <a:r>
              <a:rPr lang="ko-KR" altLang="en-US"/>
              <a:t>포트 번호 </a:t>
            </a:r>
            <a:r>
              <a:rPr lang="en-US" altLang="ko-KR"/>
              <a:t>(1)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IP </a:t>
            </a:r>
            <a:r>
              <a:rPr lang="ko-KR" altLang="en-US"/>
              <a:t>주소</a:t>
            </a:r>
          </a:p>
          <a:p>
            <a:pPr lvl="1" eaLnBrk="1" hangingPunct="1"/>
            <a:r>
              <a:rPr lang="ko-KR" altLang="en-US"/>
              <a:t>인터넷에 있는 호스트와 라우터의 식별자</a:t>
            </a:r>
          </a:p>
          <a:p>
            <a:pPr lvl="2" eaLnBrk="1" hangingPunct="1"/>
            <a:r>
              <a:rPr lang="ko-KR" altLang="en-US" b="0"/>
              <a:t>폐쇄된 네트워크이거나 </a:t>
            </a:r>
            <a:r>
              <a:rPr lang="en-US" altLang="ko-KR" b="0"/>
              <a:t>IP</a:t>
            </a:r>
            <a:r>
              <a:rPr lang="ko-KR" altLang="en-US" b="0"/>
              <a:t>를 공유하는 경우가 아니면 전 세계적으로 값이 유일</a:t>
            </a:r>
            <a:endParaRPr lang="ko-KR" altLang="en-US"/>
          </a:p>
          <a:p>
            <a:pPr lvl="1" eaLnBrk="1" hangingPunct="1"/>
            <a:r>
              <a:rPr lang="en-US" altLang="ko-KR"/>
              <a:t>IPv4</a:t>
            </a:r>
            <a:r>
              <a:rPr lang="ko-KR" altLang="en-US"/>
              <a:t>는 </a:t>
            </a:r>
            <a:r>
              <a:rPr lang="en-US" altLang="ko-KR"/>
              <a:t>32</a:t>
            </a:r>
            <a:r>
              <a:rPr lang="ko-KR" altLang="en-US"/>
              <a:t>비트</a:t>
            </a:r>
            <a:r>
              <a:rPr lang="en-US" altLang="ko-KR"/>
              <a:t>, IPv6</a:t>
            </a:r>
            <a:r>
              <a:rPr lang="ko-KR" altLang="en-US"/>
              <a:t>는 </a:t>
            </a:r>
            <a:r>
              <a:rPr lang="en-US" altLang="ko-KR"/>
              <a:t>128</a:t>
            </a:r>
            <a:r>
              <a:rPr lang="ko-KR" altLang="en-US"/>
              <a:t>비트 사용</a:t>
            </a:r>
          </a:p>
          <a:p>
            <a:pPr lvl="1" eaLnBrk="1" hangingPunct="1"/>
            <a:r>
              <a:rPr lang="en-US" altLang="ko-KR"/>
              <a:t>IPv4</a:t>
            </a:r>
            <a:r>
              <a:rPr lang="ko-KR" altLang="en-US"/>
              <a:t>는 </a:t>
            </a:r>
            <a:r>
              <a:rPr lang="en-US" altLang="ko-KR"/>
              <a:t>8</a:t>
            </a:r>
            <a:r>
              <a:rPr lang="ko-KR" altLang="en-US"/>
              <a:t>비트 단위로 </a:t>
            </a:r>
            <a:r>
              <a:rPr lang="en-US" altLang="ko-KR"/>
              <a:t>.(dot)</a:t>
            </a:r>
            <a:r>
              <a:rPr lang="ko-KR" altLang="en-US"/>
              <a:t>로 구분하여 </a:t>
            </a:r>
            <a:r>
              <a:rPr lang="en-US" altLang="ko-KR"/>
              <a:t>10</a:t>
            </a:r>
            <a:r>
              <a:rPr lang="ko-KR" altLang="en-US"/>
              <a:t>진수 </a:t>
            </a:r>
            <a:r>
              <a:rPr lang="en-US" altLang="ko-KR"/>
              <a:t>4</a:t>
            </a:r>
            <a:r>
              <a:rPr lang="ko-KR" altLang="en-US"/>
              <a:t>개로 표기 </a:t>
            </a:r>
            <a:r>
              <a:rPr lang="ko-KR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☞ </a:t>
            </a:r>
            <a:r>
              <a:rPr lang="ko-KR" altLang="ko-KR" b="0" i="1">
                <a:solidFill>
                  <a:schemeClr val="hlink"/>
                </a:solidFill>
                <a:latin typeface="Times New Roman" panose="02020603050405020304" pitchFamily="18" charset="0"/>
              </a:rPr>
              <a:t>dotted-decimal notation</a:t>
            </a:r>
            <a:endParaRPr lang="ko-KR" altLang="ko-KR" i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lvl="2" eaLnBrk="1" hangingPunct="1"/>
            <a:r>
              <a:rPr lang="ko-KR" altLang="en-US"/>
              <a:t>예</a:t>
            </a:r>
            <a:r>
              <a:rPr lang="en-US" altLang="ko-KR"/>
              <a:t>) 147.46.114.70</a:t>
            </a:r>
          </a:p>
          <a:p>
            <a:pPr lvl="1" eaLnBrk="1" hangingPunct="1"/>
            <a:r>
              <a:rPr lang="en-US" altLang="ko-KR"/>
              <a:t>IPv6</a:t>
            </a:r>
            <a:r>
              <a:rPr lang="ko-KR" altLang="en-US"/>
              <a:t>는 </a:t>
            </a:r>
            <a:r>
              <a:rPr lang="en-US" altLang="ko-KR"/>
              <a:t>16</a:t>
            </a:r>
            <a:r>
              <a:rPr lang="ko-KR" altLang="en-US"/>
              <a:t>비트 단위로 </a:t>
            </a:r>
            <a:r>
              <a:rPr lang="en-US" altLang="ko-KR"/>
              <a:t>:(colon)</a:t>
            </a:r>
            <a:r>
              <a:rPr lang="ko-KR" altLang="en-US"/>
              <a:t>으로 구분하여 </a:t>
            </a:r>
            <a:r>
              <a:rPr lang="en-US" altLang="ko-KR"/>
              <a:t>16</a:t>
            </a:r>
            <a:r>
              <a:rPr lang="ko-KR" altLang="en-US"/>
              <a:t>진수 </a:t>
            </a:r>
            <a:r>
              <a:rPr lang="en-US" altLang="ko-KR"/>
              <a:t>8</a:t>
            </a:r>
            <a:r>
              <a:rPr lang="ko-KR" altLang="en-US"/>
              <a:t>개로 표기 </a:t>
            </a:r>
            <a:r>
              <a:rPr lang="ko-KR" altLang="en-US">
                <a:solidFill>
                  <a:schemeClr val="hlink"/>
                </a:solidFill>
              </a:rPr>
              <a:t>☞ </a:t>
            </a:r>
            <a:r>
              <a:rPr lang="ko-KR" altLang="ko-KR" b="0" i="1">
                <a:solidFill>
                  <a:schemeClr val="hlink"/>
                </a:solidFill>
                <a:latin typeface="Times New Roman" panose="02020603050405020304" pitchFamily="18" charset="0"/>
              </a:rPr>
              <a:t>colon</a:t>
            </a:r>
            <a:r>
              <a:rPr lang="en-US" altLang="ko-KR" b="0" i="1">
                <a:solidFill>
                  <a:schemeClr val="hlink"/>
                </a:solidFill>
                <a:latin typeface="Times New Roman" panose="02020603050405020304" pitchFamily="18" charset="0"/>
              </a:rPr>
              <a:t>-</a:t>
            </a:r>
            <a:r>
              <a:rPr lang="ko-KR" altLang="ko-KR" b="0" i="1">
                <a:solidFill>
                  <a:schemeClr val="hlink"/>
                </a:solidFill>
                <a:latin typeface="Times New Roman" panose="02020603050405020304" pitchFamily="18" charset="0"/>
              </a:rPr>
              <a:t>hexadecimal</a:t>
            </a:r>
            <a:r>
              <a:rPr lang="en-US" altLang="ko-KR" b="0" i="1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ko-KR" altLang="ko-KR" b="0" i="1">
                <a:solidFill>
                  <a:schemeClr val="hlink"/>
                </a:solidFill>
                <a:latin typeface="Times New Roman" panose="02020603050405020304" pitchFamily="18" charset="0"/>
              </a:rPr>
              <a:t>notation</a:t>
            </a:r>
            <a:endParaRPr lang="en-US" altLang="ko-KR" b="0" i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lvl="2" eaLnBrk="1" hangingPunct="1"/>
            <a:r>
              <a:rPr lang="ko-KR" altLang="en-US"/>
              <a:t>예</a:t>
            </a:r>
            <a:r>
              <a:rPr lang="en-US" altLang="ko-KR"/>
              <a:t>) 2001:0230:abcd:ffab:0023:eb00:ffff:1111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IP </a:t>
            </a:r>
            <a:r>
              <a:rPr lang="ko-KR" altLang="en-US"/>
              <a:t>주소</a:t>
            </a:r>
            <a:r>
              <a:rPr lang="en-US" altLang="ko-KR"/>
              <a:t>, </a:t>
            </a:r>
            <a:r>
              <a:rPr lang="ko-KR" altLang="en-US"/>
              <a:t>포트 번호 </a:t>
            </a:r>
            <a:r>
              <a:rPr lang="en-US" altLang="ko-KR"/>
              <a:t>(2)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포트 번호</a:t>
            </a:r>
          </a:p>
          <a:p>
            <a:pPr lvl="1" eaLnBrk="1" hangingPunct="1"/>
            <a:r>
              <a:rPr lang="ko-KR" altLang="en-US"/>
              <a:t>인터넷 통신의 종착점</a:t>
            </a:r>
            <a:r>
              <a:rPr lang="en-US" altLang="ko-KR"/>
              <a:t>(</a:t>
            </a:r>
            <a:r>
              <a:rPr lang="ko-KR" altLang="en-US"/>
              <a:t>하나 혹은 여러 프로세스</a:t>
            </a:r>
            <a:r>
              <a:rPr lang="en-US" altLang="ko-KR"/>
              <a:t>)</a:t>
            </a:r>
            <a:r>
              <a:rPr lang="ko-KR" altLang="en-US"/>
              <a:t>을 나타내는 식별자</a:t>
            </a:r>
          </a:p>
          <a:p>
            <a:pPr lvl="1" eaLnBrk="1" hangingPunct="1"/>
            <a:r>
              <a:rPr lang="en-US" altLang="ko-KR"/>
              <a:t>TCP</a:t>
            </a:r>
            <a:r>
              <a:rPr lang="ko-KR" altLang="en-US"/>
              <a:t>와 </a:t>
            </a:r>
            <a:r>
              <a:rPr lang="en-US" altLang="ko-KR"/>
              <a:t>UDP</a:t>
            </a:r>
            <a:r>
              <a:rPr lang="ko-KR" altLang="en-US"/>
              <a:t>는 포트 번호로 부호 없는 </a:t>
            </a:r>
            <a:r>
              <a:rPr lang="en-US" altLang="ko-KR"/>
              <a:t>16</a:t>
            </a:r>
            <a:r>
              <a:rPr lang="ko-KR" altLang="en-US"/>
              <a:t>비트 정수를 사용하므로 </a:t>
            </a:r>
            <a:r>
              <a:rPr lang="en-US" altLang="ko-KR"/>
              <a:t>0~65535 </a:t>
            </a:r>
            <a:r>
              <a:rPr lang="ko-KR" altLang="en-US"/>
              <a:t>범위가 가능</a:t>
            </a:r>
          </a:p>
          <a:p>
            <a:pPr lvl="1" eaLnBrk="1" hangingPunct="1"/>
            <a:r>
              <a:rPr lang="ko-KR" altLang="en-US"/>
              <a:t>영역별 포트 번호</a:t>
            </a:r>
          </a:p>
        </p:txBody>
      </p:sp>
      <p:graphicFrame>
        <p:nvGraphicFramePr>
          <p:cNvPr id="43081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734749"/>
              </p:ext>
            </p:extLst>
          </p:nvPr>
        </p:nvGraphicFramePr>
        <p:xfrm>
          <a:off x="1066800" y="3048000"/>
          <a:ext cx="7318375" cy="1727200"/>
        </p:xfrm>
        <a:graphic>
          <a:graphicData uri="http://schemas.openxmlformats.org/drawingml/2006/table">
            <a:tbl>
              <a:tblPr/>
              <a:tblGrid>
                <a:gridCol w="1941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6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포트 번호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분류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0 ~ 1023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알려진 포트</a:t>
                      </a: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(well-known ports)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1024 ~ 49151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등록된 포트</a:t>
                      </a: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(registered ports)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49152 ~ 65535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동적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/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사설 포트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(dynamic and/or private ports)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IP </a:t>
            </a:r>
            <a:r>
              <a:rPr lang="ko-KR" altLang="en-US"/>
              <a:t>주소</a:t>
            </a:r>
            <a:r>
              <a:rPr lang="en-US" altLang="ko-KR"/>
              <a:t>, </a:t>
            </a:r>
            <a:r>
              <a:rPr lang="ko-KR" altLang="en-US"/>
              <a:t>포트 번호 </a:t>
            </a:r>
            <a:r>
              <a:rPr lang="en-US" altLang="ko-KR"/>
              <a:t>(3)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IP </a:t>
            </a:r>
            <a:r>
              <a:rPr lang="ko-KR" altLang="en-US"/>
              <a:t>주소와 포트 번호</a:t>
            </a:r>
          </a:p>
        </p:txBody>
      </p:sp>
      <p:grpSp>
        <p:nvGrpSpPr>
          <p:cNvPr id="38" name="Group 4"/>
          <p:cNvGrpSpPr>
            <a:grpSpLocks/>
          </p:cNvGrpSpPr>
          <p:nvPr/>
        </p:nvGrpSpPr>
        <p:grpSpPr bwMode="auto">
          <a:xfrm>
            <a:off x="2667000" y="2362200"/>
            <a:ext cx="6781800" cy="3505200"/>
            <a:chOff x="720" y="1680"/>
            <a:chExt cx="4272" cy="2208"/>
          </a:xfrm>
        </p:grpSpPr>
        <p:sp>
          <p:nvSpPr>
            <p:cNvPr id="39" name="Rectangle 9"/>
            <p:cNvSpPr>
              <a:spLocks noChangeArrowheads="1"/>
            </p:cNvSpPr>
            <p:nvPr/>
          </p:nvSpPr>
          <p:spPr bwMode="auto">
            <a:xfrm>
              <a:off x="1536" y="2727"/>
              <a:ext cx="912" cy="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TCP</a:t>
              </a:r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2064" y="3120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IP</a:t>
              </a:r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960" y="1776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프로세스</a:t>
              </a:r>
            </a:p>
          </p:txBody>
        </p:sp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720" y="1680"/>
              <a:ext cx="3600" cy="18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/>
            </a:p>
          </p:txBody>
        </p:sp>
        <p:sp>
          <p:nvSpPr>
            <p:cNvPr id="43" name="Line 15"/>
            <p:cNvSpPr>
              <a:spLocks noChangeShapeType="1"/>
            </p:cNvSpPr>
            <p:nvPr/>
          </p:nvSpPr>
          <p:spPr bwMode="auto">
            <a:xfrm flipH="1" flipV="1">
              <a:off x="1404" y="2016"/>
              <a:ext cx="27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Rectangle 17"/>
            <p:cNvSpPr>
              <a:spLocks noChangeArrowheads="1"/>
            </p:cNvSpPr>
            <p:nvPr/>
          </p:nvSpPr>
          <p:spPr bwMode="auto">
            <a:xfrm>
              <a:off x="1968" y="1776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프로세스</a:t>
              </a:r>
            </a:p>
          </p:txBody>
        </p:sp>
        <p:sp>
          <p:nvSpPr>
            <p:cNvPr id="45" name="Line 24"/>
            <p:cNvSpPr>
              <a:spLocks noChangeShapeType="1"/>
            </p:cNvSpPr>
            <p:nvPr/>
          </p:nvSpPr>
          <p:spPr bwMode="auto">
            <a:xfrm flipH="1" flipV="1">
              <a:off x="1440" y="2016"/>
              <a:ext cx="360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Line 25"/>
            <p:cNvSpPr>
              <a:spLocks noChangeShapeType="1"/>
            </p:cNvSpPr>
            <p:nvPr/>
          </p:nvSpPr>
          <p:spPr bwMode="auto">
            <a:xfrm flipV="1">
              <a:off x="1793" y="2016"/>
              <a:ext cx="603" cy="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2688" y="2112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프로세스</a:t>
              </a:r>
            </a:p>
          </p:txBody>
        </p:sp>
        <p:sp>
          <p:nvSpPr>
            <p:cNvPr id="48" name="Rectangle 27"/>
            <p:cNvSpPr>
              <a:spLocks noChangeArrowheads="1"/>
            </p:cNvSpPr>
            <p:nvPr/>
          </p:nvSpPr>
          <p:spPr bwMode="auto">
            <a:xfrm>
              <a:off x="2592" y="2727"/>
              <a:ext cx="912" cy="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UDP</a:t>
              </a:r>
            </a:p>
          </p:txBody>
        </p:sp>
        <p:sp>
          <p:nvSpPr>
            <p:cNvPr id="49" name="Line 34"/>
            <p:cNvSpPr>
              <a:spLocks noChangeShapeType="1"/>
            </p:cNvSpPr>
            <p:nvPr/>
          </p:nvSpPr>
          <p:spPr bwMode="auto">
            <a:xfrm flipH="1" flipV="1">
              <a:off x="2448" y="2016"/>
              <a:ext cx="277" cy="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Line 35"/>
            <p:cNvSpPr>
              <a:spLocks noChangeShapeType="1"/>
            </p:cNvSpPr>
            <p:nvPr/>
          </p:nvSpPr>
          <p:spPr bwMode="auto">
            <a:xfrm flipV="1">
              <a:off x="2965" y="2352"/>
              <a:ext cx="155" cy="3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Line 36"/>
            <p:cNvSpPr>
              <a:spLocks noChangeShapeType="1"/>
            </p:cNvSpPr>
            <p:nvPr/>
          </p:nvSpPr>
          <p:spPr bwMode="auto">
            <a:xfrm flipV="1">
              <a:off x="3089" y="2352"/>
              <a:ext cx="79" cy="3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Rectangle 37"/>
            <p:cNvSpPr>
              <a:spLocks noChangeArrowheads="1"/>
            </p:cNvSpPr>
            <p:nvPr/>
          </p:nvSpPr>
          <p:spPr bwMode="auto">
            <a:xfrm>
              <a:off x="2304" y="3504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/>
            </a:p>
          </p:txBody>
        </p:sp>
        <p:sp>
          <p:nvSpPr>
            <p:cNvPr id="53" name="Rectangle 38"/>
            <p:cNvSpPr>
              <a:spLocks noChangeArrowheads="1"/>
            </p:cNvSpPr>
            <p:nvPr/>
          </p:nvSpPr>
          <p:spPr bwMode="auto">
            <a:xfrm>
              <a:off x="2640" y="3504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/>
            </a:p>
          </p:txBody>
        </p:sp>
        <p:sp>
          <p:nvSpPr>
            <p:cNvPr id="54" name="Freeform 40"/>
            <p:cNvSpPr>
              <a:spLocks/>
            </p:cNvSpPr>
            <p:nvPr/>
          </p:nvSpPr>
          <p:spPr bwMode="auto">
            <a:xfrm>
              <a:off x="3332" y="2544"/>
              <a:ext cx="412" cy="144"/>
            </a:xfrm>
            <a:custGeom>
              <a:avLst/>
              <a:gdLst>
                <a:gd name="T0" fmla="*/ 0 w 912"/>
                <a:gd name="T1" fmla="*/ 0 h 296"/>
                <a:gd name="T2" fmla="*/ 0 w 912"/>
                <a:gd name="T3" fmla="*/ 0 h 296"/>
                <a:gd name="T4" fmla="*/ 0 w 912"/>
                <a:gd name="T5" fmla="*/ 0 h 296"/>
                <a:gd name="T6" fmla="*/ 1 w 912"/>
                <a:gd name="T7" fmla="*/ 0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"/>
                <a:gd name="T13" fmla="*/ 0 h 296"/>
                <a:gd name="T14" fmla="*/ 912 w 912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" h="296">
                  <a:moveTo>
                    <a:pt x="0" y="288"/>
                  </a:moveTo>
                  <a:cubicBezTo>
                    <a:pt x="60" y="168"/>
                    <a:pt x="120" y="48"/>
                    <a:pt x="192" y="48"/>
                  </a:cubicBezTo>
                  <a:cubicBezTo>
                    <a:pt x="264" y="48"/>
                    <a:pt x="312" y="296"/>
                    <a:pt x="432" y="288"/>
                  </a:cubicBezTo>
                  <a:cubicBezTo>
                    <a:pt x="552" y="280"/>
                    <a:pt x="832" y="48"/>
                    <a:pt x="912" y="0"/>
                  </a:cubicBez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Rectangle 41"/>
            <p:cNvSpPr>
              <a:spLocks noChangeArrowheads="1"/>
            </p:cNvSpPr>
            <p:nvPr/>
          </p:nvSpPr>
          <p:spPr bwMode="auto">
            <a:xfrm>
              <a:off x="3696" y="2400"/>
              <a:ext cx="1296" cy="1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포트 번호</a:t>
              </a:r>
              <a:r>
                <a:rPr lang="en-US" altLang="ko-KR" sz="1600" b="1"/>
                <a:t>(0~65535)</a:t>
              </a:r>
            </a:p>
          </p:txBody>
        </p:sp>
        <p:sp>
          <p:nvSpPr>
            <p:cNvPr id="56" name="Freeform 42"/>
            <p:cNvSpPr>
              <a:spLocks/>
            </p:cNvSpPr>
            <p:nvPr/>
          </p:nvSpPr>
          <p:spPr bwMode="auto">
            <a:xfrm flipV="1">
              <a:off x="2736" y="3600"/>
              <a:ext cx="412" cy="144"/>
            </a:xfrm>
            <a:custGeom>
              <a:avLst/>
              <a:gdLst>
                <a:gd name="T0" fmla="*/ 0 w 912"/>
                <a:gd name="T1" fmla="*/ 0 h 296"/>
                <a:gd name="T2" fmla="*/ 0 w 912"/>
                <a:gd name="T3" fmla="*/ 0 h 296"/>
                <a:gd name="T4" fmla="*/ 0 w 912"/>
                <a:gd name="T5" fmla="*/ 0 h 296"/>
                <a:gd name="T6" fmla="*/ 1 w 912"/>
                <a:gd name="T7" fmla="*/ 0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"/>
                <a:gd name="T13" fmla="*/ 0 h 296"/>
                <a:gd name="T14" fmla="*/ 912 w 912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" h="296">
                  <a:moveTo>
                    <a:pt x="0" y="288"/>
                  </a:moveTo>
                  <a:cubicBezTo>
                    <a:pt x="60" y="168"/>
                    <a:pt x="120" y="48"/>
                    <a:pt x="192" y="48"/>
                  </a:cubicBezTo>
                  <a:cubicBezTo>
                    <a:pt x="264" y="48"/>
                    <a:pt x="312" y="296"/>
                    <a:pt x="432" y="288"/>
                  </a:cubicBezTo>
                  <a:cubicBezTo>
                    <a:pt x="552" y="280"/>
                    <a:pt x="832" y="48"/>
                    <a:pt x="912" y="0"/>
                  </a:cubicBez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Rectangle 43"/>
            <p:cNvSpPr>
              <a:spLocks noChangeArrowheads="1"/>
            </p:cNvSpPr>
            <p:nvPr/>
          </p:nvSpPr>
          <p:spPr bwMode="auto">
            <a:xfrm>
              <a:off x="3024" y="3792"/>
              <a:ext cx="67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IP </a:t>
              </a:r>
              <a:r>
                <a:rPr lang="ko-KR" altLang="en-US" sz="1600" b="1"/>
                <a:t>주소</a:t>
              </a:r>
            </a:p>
          </p:txBody>
        </p:sp>
        <p:sp>
          <p:nvSpPr>
            <p:cNvPr id="58" name="Line 44"/>
            <p:cNvSpPr>
              <a:spLocks noChangeShapeType="1"/>
            </p:cNvSpPr>
            <p:nvPr/>
          </p:nvSpPr>
          <p:spPr bwMode="auto">
            <a:xfrm flipV="1">
              <a:off x="2352" y="336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Line 45"/>
            <p:cNvSpPr>
              <a:spLocks noChangeShapeType="1"/>
            </p:cNvSpPr>
            <p:nvPr/>
          </p:nvSpPr>
          <p:spPr bwMode="auto">
            <a:xfrm flipH="1" flipV="1">
              <a:off x="2544" y="336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Oval 16"/>
            <p:cNvSpPr>
              <a:spLocks noChangeArrowheads="1"/>
            </p:cNvSpPr>
            <p:nvPr/>
          </p:nvSpPr>
          <p:spPr bwMode="auto">
            <a:xfrm>
              <a:off x="1632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1756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62" name="Oval 20"/>
            <p:cNvSpPr>
              <a:spLocks noChangeArrowheads="1"/>
            </p:cNvSpPr>
            <p:nvPr/>
          </p:nvSpPr>
          <p:spPr bwMode="auto">
            <a:xfrm>
              <a:off x="1872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63" name="Oval 21"/>
            <p:cNvSpPr>
              <a:spLocks noChangeArrowheads="1"/>
            </p:cNvSpPr>
            <p:nvPr/>
          </p:nvSpPr>
          <p:spPr bwMode="auto">
            <a:xfrm>
              <a:off x="1996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64" name="Oval 22"/>
            <p:cNvSpPr>
              <a:spLocks noChangeArrowheads="1"/>
            </p:cNvSpPr>
            <p:nvPr/>
          </p:nvSpPr>
          <p:spPr bwMode="auto">
            <a:xfrm>
              <a:off x="2112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65" name="Oval 23"/>
            <p:cNvSpPr>
              <a:spLocks noChangeArrowheads="1"/>
            </p:cNvSpPr>
            <p:nvPr/>
          </p:nvSpPr>
          <p:spPr bwMode="auto">
            <a:xfrm>
              <a:off x="2236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66" name="Oval 28"/>
            <p:cNvSpPr>
              <a:spLocks noChangeArrowheads="1"/>
            </p:cNvSpPr>
            <p:nvPr/>
          </p:nvSpPr>
          <p:spPr bwMode="auto">
            <a:xfrm>
              <a:off x="2688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67" name="Oval 29"/>
            <p:cNvSpPr>
              <a:spLocks noChangeArrowheads="1"/>
            </p:cNvSpPr>
            <p:nvPr/>
          </p:nvSpPr>
          <p:spPr bwMode="auto">
            <a:xfrm>
              <a:off x="2812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68" name="Oval 30"/>
            <p:cNvSpPr>
              <a:spLocks noChangeArrowheads="1"/>
            </p:cNvSpPr>
            <p:nvPr/>
          </p:nvSpPr>
          <p:spPr bwMode="auto">
            <a:xfrm>
              <a:off x="2928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69" name="Oval 31"/>
            <p:cNvSpPr>
              <a:spLocks noChangeArrowheads="1"/>
            </p:cNvSpPr>
            <p:nvPr/>
          </p:nvSpPr>
          <p:spPr bwMode="auto">
            <a:xfrm>
              <a:off x="3052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70" name="Oval 32"/>
            <p:cNvSpPr>
              <a:spLocks noChangeArrowheads="1"/>
            </p:cNvSpPr>
            <p:nvPr/>
          </p:nvSpPr>
          <p:spPr bwMode="auto">
            <a:xfrm>
              <a:off x="3168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71" name="Oval 33"/>
            <p:cNvSpPr>
              <a:spLocks noChangeArrowheads="1"/>
            </p:cNvSpPr>
            <p:nvPr/>
          </p:nvSpPr>
          <p:spPr bwMode="auto">
            <a:xfrm>
              <a:off x="3292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TCP/IP </a:t>
            </a:r>
            <a:r>
              <a:rPr lang="ko-KR" altLang="en-US" dirty="0"/>
              <a:t>프로토콜 개요</a:t>
            </a:r>
          </a:p>
        </p:txBody>
      </p:sp>
    </p:spTree>
    <p:extLst>
      <p:ext uri="{BB962C8B-B14F-4D97-AF65-F5344CB8AC3E}">
        <p14:creationId xmlns:p14="http://schemas.microsoft.com/office/powerpoint/2010/main" val="4186112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IP </a:t>
            </a:r>
            <a:r>
              <a:rPr lang="ko-KR" altLang="en-US"/>
              <a:t>주소</a:t>
            </a:r>
            <a:r>
              <a:rPr lang="en-US" altLang="ko-KR"/>
              <a:t>, </a:t>
            </a:r>
            <a:r>
              <a:rPr lang="ko-KR" altLang="en-US"/>
              <a:t>포트 번호 </a:t>
            </a:r>
            <a:r>
              <a:rPr lang="en-US" altLang="ko-KR"/>
              <a:t>(4)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도메인 이름</a:t>
            </a:r>
          </a:p>
          <a:p>
            <a:pPr lvl="1" eaLnBrk="1" hangingPunct="1"/>
            <a:r>
              <a:rPr lang="en-US" altLang="ko-KR"/>
              <a:t>IP </a:t>
            </a:r>
            <a:r>
              <a:rPr lang="ko-KR" altLang="en-US"/>
              <a:t>주소에 대한 </a:t>
            </a:r>
            <a:r>
              <a:rPr lang="en-US" altLang="ko-KR"/>
              <a:t>(</a:t>
            </a:r>
            <a:r>
              <a:rPr lang="ko-KR" altLang="en-US"/>
              <a:t>기억하기 쉬운</a:t>
            </a:r>
            <a:r>
              <a:rPr lang="en-US" altLang="ko-KR"/>
              <a:t>) </a:t>
            </a:r>
            <a:r>
              <a:rPr lang="ko-KR" altLang="en-US"/>
              <a:t>별명</a:t>
            </a:r>
          </a:p>
          <a:p>
            <a:pPr lvl="1" eaLnBrk="1" hangingPunct="1"/>
            <a:r>
              <a:rPr lang="ko-KR" altLang="en-US"/>
              <a:t>실제 통신할 때는 </a:t>
            </a:r>
            <a:r>
              <a:rPr lang="en-US" altLang="ko-KR"/>
              <a:t>IP </a:t>
            </a:r>
            <a:r>
              <a:rPr lang="ko-KR" altLang="en-US"/>
              <a:t>주소로 변환해야 함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클라이언트</a:t>
            </a:r>
            <a:r>
              <a:rPr lang="en-US" altLang="ko-KR"/>
              <a:t>-</a:t>
            </a:r>
            <a:r>
              <a:rPr lang="ko-KR" altLang="en-US"/>
              <a:t>서버 모델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클라이언트</a:t>
            </a:r>
            <a:r>
              <a:rPr lang="en-US" altLang="ko-KR"/>
              <a:t>-</a:t>
            </a:r>
            <a:r>
              <a:rPr lang="ko-KR" altLang="en-US"/>
              <a:t>서버</a:t>
            </a:r>
            <a:r>
              <a:rPr lang="en-US" altLang="ko-KR"/>
              <a:t>(Client/Server) </a:t>
            </a:r>
            <a:r>
              <a:rPr lang="ko-KR" altLang="en-US"/>
              <a:t>모델</a:t>
            </a:r>
          </a:p>
          <a:p>
            <a:pPr lvl="1" eaLnBrk="1" hangingPunct="1"/>
            <a:r>
              <a:rPr lang="ko-KR" altLang="en-US"/>
              <a:t>두 프로그램이 상호 작용하는 방식을 나타내는 용어</a:t>
            </a:r>
          </a:p>
          <a:p>
            <a:pPr lvl="1" eaLnBrk="1" hangingPunct="1"/>
            <a:r>
              <a:rPr lang="ko-KR" altLang="en-US"/>
              <a:t>서비스를 요청하는 쪽은 클라이언트</a:t>
            </a:r>
            <a:r>
              <a:rPr lang="en-US" altLang="ko-KR"/>
              <a:t>(Client), </a:t>
            </a:r>
            <a:r>
              <a:rPr lang="ko-KR" altLang="en-US"/>
              <a:t>클라이언트가 요청하는 서비스를 처리하는 쪽은 서버</a:t>
            </a:r>
            <a:r>
              <a:rPr lang="en-US" altLang="ko-KR"/>
              <a:t>(Server)</a:t>
            </a:r>
          </a:p>
        </p:txBody>
      </p: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3048000" y="3124200"/>
            <a:ext cx="6019800" cy="2895600"/>
            <a:chOff x="960" y="2112"/>
            <a:chExt cx="3792" cy="1824"/>
          </a:xfrm>
        </p:grpSpPr>
        <p:sp>
          <p:nvSpPr>
            <p:cNvPr id="17" name="Oval 25"/>
            <p:cNvSpPr>
              <a:spLocks noChangeArrowheads="1"/>
            </p:cNvSpPr>
            <p:nvPr/>
          </p:nvSpPr>
          <p:spPr bwMode="auto">
            <a:xfrm>
              <a:off x="960" y="2112"/>
              <a:ext cx="1296" cy="66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1600" b="1">
                  <a:solidFill>
                    <a:schemeClr val="bg1"/>
                  </a:solidFill>
                </a:rPr>
                <a:t>프로그램 </a:t>
              </a:r>
              <a:r>
                <a:rPr lang="en-US" altLang="ko-KR" sz="16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8" name="Oval 26"/>
            <p:cNvSpPr>
              <a:spLocks noChangeArrowheads="1"/>
            </p:cNvSpPr>
            <p:nvPr/>
          </p:nvSpPr>
          <p:spPr bwMode="auto">
            <a:xfrm>
              <a:off x="3456" y="2112"/>
              <a:ext cx="1296" cy="66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1600" b="1" dirty="0">
                  <a:solidFill>
                    <a:schemeClr val="bg1"/>
                  </a:solidFill>
                </a:rPr>
                <a:t>프로그램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>
              <a:off x="2256" y="246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 rot="10800000">
              <a:off x="2976" y="2465"/>
              <a:ext cx="4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Rectangle 29"/>
            <p:cNvSpPr>
              <a:spLocks noChangeArrowheads="1"/>
            </p:cNvSpPr>
            <p:nvPr/>
          </p:nvSpPr>
          <p:spPr bwMode="auto">
            <a:xfrm>
              <a:off x="2208" y="2505"/>
              <a:ext cx="48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600" b="1"/>
                <a:t>접속</a:t>
              </a:r>
              <a:r>
                <a:rPr lang="en-US" altLang="ko-KR" sz="1600" b="1"/>
                <a:t>?</a:t>
              </a:r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3072" y="2505"/>
              <a:ext cx="48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600" b="1"/>
                <a:t>접속</a:t>
              </a:r>
              <a:r>
                <a:rPr lang="en-US" altLang="ko-KR" sz="1600" b="1"/>
                <a:t>?</a:t>
              </a:r>
            </a:p>
          </p:txBody>
        </p:sp>
        <p:sp>
          <p:nvSpPr>
            <p:cNvPr id="23" name="Oval 31"/>
            <p:cNvSpPr>
              <a:spLocks noChangeArrowheads="1"/>
            </p:cNvSpPr>
            <p:nvPr/>
          </p:nvSpPr>
          <p:spPr bwMode="auto">
            <a:xfrm>
              <a:off x="960" y="3033"/>
              <a:ext cx="1296" cy="66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1600" b="1" dirty="0">
                  <a:solidFill>
                    <a:schemeClr val="bg1"/>
                  </a:solidFill>
                </a:rPr>
                <a:t>서버</a:t>
              </a:r>
            </a:p>
          </p:txBody>
        </p:sp>
        <p:sp>
          <p:nvSpPr>
            <p:cNvPr id="24" name="Oval 32"/>
            <p:cNvSpPr>
              <a:spLocks noChangeArrowheads="1"/>
            </p:cNvSpPr>
            <p:nvPr/>
          </p:nvSpPr>
          <p:spPr bwMode="auto">
            <a:xfrm>
              <a:off x="3456" y="3033"/>
              <a:ext cx="1296" cy="66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1600" b="1">
                  <a:solidFill>
                    <a:schemeClr val="bg1"/>
                  </a:solidFill>
                </a:rPr>
                <a:t>클라이언트</a:t>
              </a:r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 rot="10800000">
              <a:off x="2256" y="3386"/>
              <a:ext cx="12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Rectangle 34"/>
            <p:cNvSpPr>
              <a:spLocks noChangeArrowheads="1"/>
            </p:cNvSpPr>
            <p:nvPr/>
          </p:nvSpPr>
          <p:spPr bwMode="auto">
            <a:xfrm>
              <a:off x="1344" y="3740"/>
              <a:ext cx="48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대기</a:t>
              </a:r>
            </a:p>
          </p:txBody>
        </p:sp>
        <p:sp>
          <p:nvSpPr>
            <p:cNvPr id="27" name="Rectangle 35"/>
            <p:cNvSpPr>
              <a:spLocks noChangeArrowheads="1"/>
            </p:cNvSpPr>
            <p:nvPr/>
          </p:nvSpPr>
          <p:spPr bwMode="auto">
            <a:xfrm>
              <a:off x="2688" y="3425"/>
              <a:ext cx="480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접속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소켓의 개념</a:t>
            </a:r>
          </a:p>
        </p:txBody>
      </p:sp>
    </p:spTree>
    <p:extLst>
      <p:ext uri="{BB962C8B-B14F-4D97-AF65-F5344CB8AC3E}">
        <p14:creationId xmlns:p14="http://schemas.microsoft.com/office/powerpoint/2010/main" val="2299242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소켓의 개념 </a:t>
            </a:r>
            <a:r>
              <a:rPr lang="en-US" altLang="ko-KR" dirty="0"/>
              <a:t>(0)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소켓의 기원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sz="2000" dirty="0"/>
              <a:t>과거 </a:t>
            </a:r>
            <a:r>
              <a:rPr lang="en-US" altLang="ko-KR" sz="2000" dirty="0"/>
              <a:t>UNIX(1971)</a:t>
            </a:r>
            <a:r>
              <a:rPr lang="ko-KR" altLang="en-US" sz="2000" dirty="0"/>
              <a:t>에서 개발한 네트워크 프로그래밍 인터페이스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윈도우용 소켓은 </a:t>
            </a:r>
            <a:r>
              <a:rPr lang="en-US" altLang="ko-KR" sz="2000" dirty="0"/>
              <a:t>Winsock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네트워크 통신 구현하려면 원래는 모든 </a:t>
            </a:r>
            <a:r>
              <a:rPr lang="en-US" altLang="ko-KR" sz="2000" dirty="0"/>
              <a:t>OSI </a:t>
            </a:r>
            <a:r>
              <a:rPr lang="ko-KR" altLang="en-US" sz="2000" dirty="0"/>
              <a:t>네트워크 계층의 협조가 필요</a:t>
            </a:r>
            <a:br>
              <a:rPr lang="en-US" altLang="ko-KR" sz="2000" dirty="0"/>
            </a:br>
            <a:r>
              <a:rPr lang="en-US" altLang="ko-KR" sz="2000" dirty="0"/>
              <a:t>  (</a:t>
            </a:r>
            <a:r>
              <a:rPr lang="ko-KR" altLang="en-US" sz="2000" dirty="0"/>
              <a:t>전기신호</a:t>
            </a:r>
            <a:r>
              <a:rPr lang="en-US" altLang="ko-KR" sz="2000" dirty="0"/>
              <a:t>, </a:t>
            </a:r>
            <a:r>
              <a:rPr lang="ko-KR" altLang="en-US" sz="2000" dirty="0"/>
              <a:t>하드웨어 제어</a:t>
            </a:r>
            <a:r>
              <a:rPr lang="en-US" altLang="ko-KR" sz="2000" dirty="0"/>
              <a:t>, </a:t>
            </a:r>
            <a:r>
              <a:rPr lang="ko-KR" altLang="en-US" sz="2000" dirty="0"/>
              <a:t>운영체제 관리 등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소켓은 정해진 절차에 따라 함수를 호출만 하면 통신이 가능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18E0A4-B12A-AB39-ED26-BEAD3E0F1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783" y="4099227"/>
            <a:ext cx="5411147" cy="275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19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소켓의 개념 </a:t>
            </a:r>
            <a:r>
              <a:rPr lang="en-US" altLang="ko-KR" dirty="0"/>
              <a:t>(1)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소켓의 연결 방법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 </a:t>
            </a:r>
            <a:r>
              <a:rPr lang="ko-KR" altLang="en-US" dirty="0"/>
              <a:t>소켓은 네트워크 상에서 수행되는 두 프로그램 간의 양방향 통신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 </a:t>
            </a:r>
            <a:r>
              <a:rPr lang="ko-KR" altLang="en-US" dirty="0"/>
              <a:t>소켓은 특정 포트 번호와 연결되어 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 </a:t>
            </a:r>
            <a:r>
              <a:rPr lang="ko-KR" altLang="en-US" dirty="0"/>
              <a:t>소켓의 종류</a:t>
            </a:r>
            <a:r>
              <a:rPr lang="en-US" altLang="ko-KR" dirty="0"/>
              <a:t> ( </a:t>
            </a:r>
            <a:r>
              <a:rPr lang="ko-KR" altLang="en-US" dirty="0"/>
              <a:t>서버 소켓</a:t>
            </a:r>
            <a:r>
              <a:rPr lang="en-US" altLang="ko-KR" dirty="0"/>
              <a:t>, </a:t>
            </a:r>
            <a:r>
              <a:rPr lang="ko-KR" altLang="en-US" dirty="0"/>
              <a:t>클라이언트 소켓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BDA2ED8-E538-3902-6262-DA009FAD6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27"/>
          <a:stretch/>
        </p:blipFill>
        <p:spPr>
          <a:xfrm>
            <a:off x="1630484" y="3657600"/>
            <a:ext cx="8977746" cy="244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5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소켓의 개념 </a:t>
            </a:r>
            <a:r>
              <a:rPr lang="en-US" altLang="ko-KR" dirty="0"/>
              <a:t>(2)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전화 통신과 소켓 통신 비교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57" y="1600200"/>
            <a:ext cx="9958843" cy="513422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소켓의 개념 </a:t>
            </a:r>
            <a:r>
              <a:rPr lang="en-US" altLang="ko-KR" dirty="0"/>
              <a:t>(3)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데이터 타입</a:t>
            </a:r>
            <a:br>
              <a:rPr lang="en-US" altLang="ko-KR" dirty="0"/>
            </a:br>
            <a:r>
              <a:rPr lang="ko-KR" altLang="en-US" dirty="0"/>
              <a:t>소켓은 윈도우의 </a:t>
            </a:r>
            <a:r>
              <a:rPr lang="en-US" altLang="ko-KR" dirty="0"/>
              <a:t>Handle, File</a:t>
            </a:r>
            <a:r>
              <a:rPr lang="ko-KR" altLang="en-US" dirty="0"/>
              <a:t>입출력과 유사한 개념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윈도우의 </a:t>
            </a:r>
            <a:r>
              <a:rPr lang="en-US" altLang="ko-KR" dirty="0"/>
              <a:t>Handle, File</a:t>
            </a:r>
            <a:r>
              <a:rPr lang="ko-KR" altLang="en-US" dirty="0"/>
              <a:t>입출력과 유사한 개념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간단히 말하자면</a:t>
            </a:r>
            <a:r>
              <a:rPr lang="en-US" altLang="ko-KR" dirty="0"/>
              <a:t>, </a:t>
            </a:r>
            <a:r>
              <a:rPr lang="ko-KR" altLang="en-US" dirty="0"/>
              <a:t>통신을 위한 라이브러리</a:t>
            </a:r>
          </a:p>
          <a:p>
            <a:pPr lvl="1" eaLnBrk="1" hangingPunct="1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124200"/>
            <a:ext cx="11353800" cy="261590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소켓의 개념 </a:t>
            </a:r>
            <a:r>
              <a:rPr lang="en-US" altLang="ko-KR" dirty="0"/>
              <a:t>(4)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세 가지 관점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ko-KR" altLang="en-US" dirty="0"/>
              <a:t>① 데이터 타입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ko-KR" altLang="en-US" dirty="0"/>
              <a:t>② 통신 </a:t>
            </a:r>
            <a:r>
              <a:rPr lang="ko-KR" altLang="en-US" dirty="0" err="1"/>
              <a:t>종단점</a:t>
            </a:r>
            <a:endParaRPr lang="ko-KR" altLang="en-US" dirty="0"/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ko-KR" altLang="en-US" dirty="0"/>
              <a:t>③ 네트워크 프로그래밍 인터페이스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소켓의 개념 </a:t>
            </a:r>
            <a:r>
              <a:rPr lang="en-US" altLang="ko-KR"/>
              <a:t>(4)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0"/>
          </p:nvPr>
        </p:nvSpPr>
        <p:spPr>
          <a:xfrm>
            <a:off x="538385" y="1079008"/>
            <a:ext cx="11196415" cy="5518344"/>
          </a:xfrm>
        </p:spPr>
        <p:txBody>
          <a:bodyPr/>
          <a:lstStyle/>
          <a:p>
            <a:r>
              <a:rPr lang="ko-KR" altLang="en-US"/>
              <a:t>통신 종단점</a:t>
            </a:r>
          </a:p>
          <a:p>
            <a:pPr lvl="1" eaLnBrk="1" hangingPunct="1"/>
            <a:r>
              <a:rPr lang="ko-KR" altLang="en-US"/>
              <a:t>응용 프로그램은 자신의 소켓이 상대편의 소켓과 연결된 것으로 생각하고 데이터를 주고받음</a:t>
            </a:r>
          </a:p>
        </p:txBody>
      </p:sp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2133600" y="2508853"/>
            <a:ext cx="7848600" cy="3657600"/>
            <a:chOff x="442" y="1440"/>
            <a:chExt cx="5356" cy="235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442" y="1440"/>
              <a:ext cx="1430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/>
                <a:t>클라이언트</a:t>
              </a:r>
            </a:p>
            <a:p>
              <a:pPr algn="ctr" eaLnBrk="1" hangingPunct="1"/>
              <a:endParaRPr lang="ko-KR" altLang="en-US" b="1"/>
            </a:p>
            <a:p>
              <a:pPr algn="ctr" eaLnBrk="1" hangingPunct="1"/>
              <a:r>
                <a:rPr lang="en-US" altLang="ko-KR" b="1"/>
                <a:t>send(sock, ...)</a:t>
              </a:r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2001" y="2272"/>
              <a:ext cx="2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368" y="1440"/>
              <a:ext cx="1430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/>
                <a:t>서버</a:t>
              </a:r>
            </a:p>
            <a:p>
              <a:pPr algn="ctr" eaLnBrk="1" hangingPunct="1"/>
              <a:endParaRPr lang="ko-KR" altLang="en-US" b="1"/>
            </a:p>
            <a:p>
              <a:pPr algn="ctr" eaLnBrk="1" hangingPunct="1"/>
              <a:r>
                <a:rPr lang="en-US" altLang="ko-KR" b="1"/>
                <a:t>recv(sock, ...)</a:t>
              </a:r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2704" y="2160"/>
              <a:ext cx="780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/>
                <a:t>데이터</a:t>
              </a: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1741" y="2185"/>
              <a:ext cx="245" cy="18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4263" y="2190"/>
              <a:ext cx="245" cy="18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3" name="Freeform 11"/>
            <p:cNvSpPr>
              <a:spLocks/>
            </p:cNvSpPr>
            <p:nvPr/>
          </p:nvSpPr>
          <p:spPr bwMode="auto">
            <a:xfrm>
              <a:off x="1612" y="2304"/>
              <a:ext cx="260" cy="720"/>
            </a:xfrm>
            <a:custGeom>
              <a:avLst/>
              <a:gdLst>
                <a:gd name="T0" fmla="*/ 2943 w 192"/>
                <a:gd name="T1" fmla="*/ 0 h 624"/>
                <a:gd name="T2" fmla="*/ 731 w 192"/>
                <a:gd name="T3" fmla="*/ 1221 h 624"/>
                <a:gd name="T4" fmla="*/ 2210 w 192"/>
                <a:gd name="T5" fmla="*/ 1914 h 624"/>
                <a:gd name="T6" fmla="*/ 0 w 192"/>
                <a:gd name="T7" fmla="*/ 2264 h 6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624">
                  <a:moveTo>
                    <a:pt x="192" y="0"/>
                  </a:moveTo>
                  <a:cubicBezTo>
                    <a:pt x="124" y="124"/>
                    <a:pt x="56" y="248"/>
                    <a:pt x="48" y="336"/>
                  </a:cubicBezTo>
                  <a:cubicBezTo>
                    <a:pt x="40" y="424"/>
                    <a:pt x="152" y="480"/>
                    <a:pt x="144" y="528"/>
                  </a:cubicBezTo>
                  <a:cubicBezTo>
                    <a:pt x="136" y="576"/>
                    <a:pt x="68" y="600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650" y="2976"/>
              <a:ext cx="2210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&lt;</a:t>
              </a:r>
              <a:r>
                <a:rPr lang="ko-KR" altLang="en-US" b="1"/>
                <a:t>클라이언트 소켓</a:t>
              </a:r>
              <a:r>
                <a:rPr lang="en-US" altLang="ko-KR" b="1"/>
                <a:t>&gt;</a:t>
              </a:r>
            </a:p>
            <a:p>
              <a:pPr eaLnBrk="1" hangingPunct="1"/>
              <a:r>
                <a:rPr lang="en-US" altLang="ko-KR" b="1">
                  <a:latin typeface="Times New Roman" panose="02020603050405020304" pitchFamily="18" charset="0"/>
                </a:rPr>
                <a:t>•</a:t>
              </a:r>
              <a:r>
                <a:rPr lang="en-US" altLang="ko-KR" b="1"/>
                <a:t> </a:t>
              </a:r>
              <a:r>
                <a:rPr lang="ko-KR" altLang="en-US" b="1"/>
                <a:t>프로토콜</a:t>
              </a:r>
              <a:r>
                <a:rPr lang="en-US" altLang="ko-KR" b="1"/>
                <a:t>: TCP/IP</a:t>
              </a:r>
            </a:p>
            <a:p>
              <a:pPr eaLnBrk="1" hangingPunct="1"/>
              <a:r>
                <a:rPr lang="en-US" altLang="ko-KR" b="1">
                  <a:latin typeface="Times New Roman" panose="02020603050405020304" pitchFamily="18" charset="0"/>
                </a:rPr>
                <a:t>•</a:t>
              </a:r>
              <a:r>
                <a:rPr lang="en-US" altLang="ko-KR" b="1"/>
                <a:t> IP </a:t>
              </a:r>
              <a:r>
                <a:rPr lang="ko-KR" altLang="en-US" b="1"/>
                <a:t>주소</a:t>
              </a:r>
              <a:r>
                <a:rPr lang="en-US" altLang="ko-KR" b="1"/>
                <a:t>: 147.46.114.70</a:t>
              </a:r>
            </a:p>
            <a:p>
              <a:pPr eaLnBrk="1" hangingPunct="1"/>
              <a:r>
                <a:rPr lang="en-US" altLang="ko-KR" b="1">
                  <a:latin typeface="Times New Roman" panose="02020603050405020304" pitchFamily="18" charset="0"/>
                </a:rPr>
                <a:t>•</a:t>
              </a:r>
              <a:r>
                <a:rPr lang="en-US" altLang="ko-KR" b="1"/>
                <a:t> </a:t>
              </a:r>
              <a:r>
                <a:rPr lang="ko-KR" altLang="en-US" b="1"/>
                <a:t>포트 번호</a:t>
              </a:r>
              <a:r>
                <a:rPr lang="en-US" altLang="ko-KR" b="1"/>
                <a:t>: 12023</a:t>
              </a:r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4108" y="2304"/>
              <a:ext cx="260" cy="720"/>
            </a:xfrm>
            <a:custGeom>
              <a:avLst/>
              <a:gdLst>
                <a:gd name="T0" fmla="*/ 2943 w 192"/>
                <a:gd name="T1" fmla="*/ 0 h 624"/>
                <a:gd name="T2" fmla="*/ 731 w 192"/>
                <a:gd name="T3" fmla="*/ 1221 h 624"/>
                <a:gd name="T4" fmla="*/ 2210 w 192"/>
                <a:gd name="T5" fmla="*/ 1914 h 624"/>
                <a:gd name="T6" fmla="*/ 0 w 192"/>
                <a:gd name="T7" fmla="*/ 2264 h 6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624">
                  <a:moveTo>
                    <a:pt x="192" y="0"/>
                  </a:moveTo>
                  <a:cubicBezTo>
                    <a:pt x="124" y="124"/>
                    <a:pt x="56" y="248"/>
                    <a:pt x="48" y="336"/>
                  </a:cubicBezTo>
                  <a:cubicBezTo>
                    <a:pt x="40" y="424"/>
                    <a:pt x="152" y="480"/>
                    <a:pt x="144" y="528"/>
                  </a:cubicBezTo>
                  <a:cubicBezTo>
                    <a:pt x="136" y="576"/>
                    <a:pt x="68" y="600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3588" y="2976"/>
              <a:ext cx="1794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&lt;</a:t>
              </a:r>
              <a:r>
                <a:rPr lang="ko-KR" altLang="en-US" b="1"/>
                <a:t>서버 소켓</a:t>
              </a:r>
              <a:r>
                <a:rPr lang="en-US" altLang="ko-KR" b="1"/>
                <a:t>&gt;</a:t>
              </a:r>
            </a:p>
            <a:p>
              <a:pPr eaLnBrk="1" hangingPunct="1"/>
              <a:r>
                <a:rPr lang="en-US" altLang="ko-KR" b="1">
                  <a:latin typeface="Times New Roman" panose="02020603050405020304" pitchFamily="18" charset="0"/>
                </a:rPr>
                <a:t>•</a:t>
              </a:r>
              <a:r>
                <a:rPr lang="en-US" altLang="ko-KR" b="1"/>
                <a:t> </a:t>
              </a:r>
              <a:r>
                <a:rPr lang="ko-KR" altLang="en-US" b="1"/>
                <a:t>프로토콜</a:t>
              </a:r>
              <a:r>
                <a:rPr lang="en-US" altLang="ko-KR" b="1"/>
                <a:t>: TCP/IP</a:t>
              </a:r>
            </a:p>
            <a:p>
              <a:pPr eaLnBrk="1" hangingPunct="1"/>
              <a:r>
                <a:rPr lang="en-US" altLang="ko-KR" b="1">
                  <a:latin typeface="Times New Roman" panose="02020603050405020304" pitchFamily="18" charset="0"/>
                </a:rPr>
                <a:t>•</a:t>
              </a:r>
              <a:r>
                <a:rPr lang="en-US" altLang="ko-KR" b="1"/>
                <a:t> IP </a:t>
              </a:r>
              <a:r>
                <a:rPr lang="ko-KR" altLang="en-US" b="1"/>
                <a:t>주소</a:t>
              </a:r>
              <a:r>
                <a:rPr lang="en-US" altLang="ko-KR" b="1"/>
                <a:t>: 61.72.244.22</a:t>
              </a:r>
            </a:p>
            <a:p>
              <a:pPr eaLnBrk="1" hangingPunct="1"/>
              <a:r>
                <a:rPr lang="en-US" altLang="ko-KR" b="1">
                  <a:latin typeface="Times New Roman" panose="02020603050405020304" pitchFamily="18" charset="0"/>
                </a:rPr>
                <a:t>•</a:t>
              </a:r>
              <a:r>
                <a:rPr lang="en-US" altLang="ko-KR" b="1"/>
                <a:t> </a:t>
              </a:r>
              <a:r>
                <a:rPr lang="ko-KR" altLang="en-US" b="1"/>
                <a:t>포트 번호</a:t>
              </a:r>
              <a:r>
                <a:rPr lang="en-US" altLang="ko-KR" b="1"/>
                <a:t>: 9001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소켓의 개념 </a:t>
            </a:r>
            <a:r>
              <a:rPr lang="en-US" altLang="ko-KR"/>
              <a:t>(5)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네트워크 프로그래밍 인터페이스</a:t>
            </a:r>
          </a:p>
          <a:p>
            <a:pPr lvl="1" eaLnBrk="1" hangingPunct="1"/>
            <a:r>
              <a:rPr lang="ko-KR" altLang="en-US" dirty="0"/>
              <a:t>통신 양단이 모두 소켓을 사용할 필요는 없음</a:t>
            </a:r>
          </a:p>
          <a:p>
            <a:pPr lvl="1" eaLnBrk="1" hangingPunct="1"/>
            <a:r>
              <a:rPr lang="en-US" altLang="ko-KR" dirty="0"/>
              <a:t>TCP/IP </a:t>
            </a:r>
            <a:r>
              <a:rPr lang="ko-KR" altLang="en-US" dirty="0"/>
              <a:t>프로토콜에서 </a:t>
            </a:r>
            <a:r>
              <a:rPr lang="en-US" altLang="ko-KR" dirty="0"/>
              <a:t>(</a:t>
            </a:r>
            <a:r>
              <a:rPr lang="ko-KR" altLang="en-US" dirty="0"/>
              <a:t>일반적으로</a:t>
            </a:r>
            <a:r>
              <a:rPr lang="en-US" altLang="ko-KR" dirty="0"/>
              <a:t>) </a:t>
            </a:r>
            <a:r>
              <a:rPr lang="ko-KR" altLang="en-US" dirty="0"/>
              <a:t>응용 계층과 전송 계층 사이에 위치하는 것으로 간주</a:t>
            </a:r>
            <a:endParaRPr lang="en-US" altLang="ko-KR" dirty="0"/>
          </a:p>
          <a:p>
            <a:pPr lvl="1" eaLnBrk="1" hangingPunct="1"/>
            <a:r>
              <a:rPr lang="en-US" altLang="ko-KR" sz="2000" dirty="0"/>
              <a:t>TCP/IP 4</a:t>
            </a:r>
            <a:r>
              <a:rPr lang="ko-KR" altLang="en-US" sz="2000" dirty="0"/>
              <a:t>계층 모델은 </a:t>
            </a:r>
            <a:r>
              <a:rPr lang="ko-KR" altLang="en-US" sz="2000" dirty="0" err="1"/>
              <a:t>구분히</a:t>
            </a:r>
            <a:r>
              <a:rPr lang="ko-KR" altLang="en-US" sz="2000" dirty="0"/>
              <a:t> 모호한 응용</a:t>
            </a:r>
            <a:r>
              <a:rPr lang="en-US" altLang="ko-KR" sz="2000" dirty="0"/>
              <a:t>/</a:t>
            </a:r>
            <a:r>
              <a:rPr lang="ko-KR" altLang="en-US" sz="2000" dirty="0"/>
              <a:t>표현</a:t>
            </a:r>
            <a:r>
              <a:rPr lang="en-US" altLang="ko-KR" sz="2000" dirty="0"/>
              <a:t>/</a:t>
            </a:r>
            <a:r>
              <a:rPr lang="ko-KR" altLang="en-US" sz="2000" dirty="0"/>
              <a:t>세션 계층을 통합</a:t>
            </a:r>
            <a:endParaRPr lang="en-US" altLang="ko-KR" sz="2000" dirty="0"/>
          </a:p>
          <a:p>
            <a:pPr lvl="1" eaLnBrk="1" hangingPunct="1"/>
            <a:endParaRPr lang="ko-KR" altLang="en-US" dirty="0"/>
          </a:p>
        </p:txBody>
      </p:sp>
      <p:grpSp>
        <p:nvGrpSpPr>
          <p:cNvPr id="29" name="Group 4"/>
          <p:cNvGrpSpPr>
            <a:grpSpLocks/>
          </p:cNvGrpSpPr>
          <p:nvPr/>
        </p:nvGrpSpPr>
        <p:grpSpPr bwMode="auto">
          <a:xfrm>
            <a:off x="514616" y="3038482"/>
            <a:ext cx="6324600" cy="2883392"/>
            <a:chOff x="806" y="2016"/>
            <a:chExt cx="5330" cy="1680"/>
          </a:xfrm>
        </p:grpSpPr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806" y="2016"/>
              <a:ext cx="1235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응용 프로그램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806" y="2784"/>
              <a:ext cx="1235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TCP</a:t>
              </a:r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806" y="3456"/>
              <a:ext cx="3965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IP</a:t>
              </a:r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auto">
            <a:xfrm>
              <a:off x="2171" y="2784"/>
              <a:ext cx="1235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UDP</a:t>
              </a:r>
            </a:p>
          </p:txBody>
        </p:sp>
        <p:sp>
          <p:nvSpPr>
            <p:cNvPr id="34" name="Rectangle 9"/>
            <p:cNvSpPr>
              <a:spLocks noChangeArrowheads="1"/>
            </p:cNvSpPr>
            <p:nvPr/>
          </p:nvSpPr>
          <p:spPr bwMode="auto">
            <a:xfrm>
              <a:off x="806" y="2400"/>
              <a:ext cx="3965" cy="240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1600" b="1"/>
            </a:p>
          </p:txBody>
        </p:sp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2171" y="2016"/>
              <a:ext cx="1235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응용 프로그램</a:t>
              </a:r>
            </a:p>
          </p:txBody>
        </p:sp>
        <p:sp>
          <p:nvSpPr>
            <p:cNvPr id="36" name="Rectangle 11"/>
            <p:cNvSpPr>
              <a:spLocks noChangeArrowheads="1"/>
            </p:cNvSpPr>
            <p:nvPr/>
          </p:nvSpPr>
          <p:spPr bwMode="auto">
            <a:xfrm>
              <a:off x="3536" y="2016"/>
              <a:ext cx="1235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응용 프로그램</a:t>
              </a:r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1456" y="22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2821" y="22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4438" y="2256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Rectangle 15"/>
            <p:cNvSpPr>
              <a:spLocks noChangeArrowheads="1"/>
            </p:cNvSpPr>
            <p:nvPr/>
          </p:nvSpPr>
          <p:spPr bwMode="auto">
            <a:xfrm>
              <a:off x="1369" y="2465"/>
              <a:ext cx="153" cy="113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1" name="Rectangle 16"/>
            <p:cNvSpPr>
              <a:spLocks noChangeArrowheads="1"/>
            </p:cNvSpPr>
            <p:nvPr/>
          </p:nvSpPr>
          <p:spPr bwMode="auto">
            <a:xfrm>
              <a:off x="4358" y="2471"/>
              <a:ext cx="153" cy="113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2745" y="2465"/>
              <a:ext cx="153" cy="113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3" name="Rectangle 18"/>
            <p:cNvSpPr>
              <a:spLocks noChangeArrowheads="1"/>
            </p:cNvSpPr>
            <p:nvPr/>
          </p:nvSpPr>
          <p:spPr bwMode="auto">
            <a:xfrm>
              <a:off x="5031" y="2400"/>
              <a:ext cx="110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600" b="1"/>
                <a:t>소켓 인터페이스</a:t>
              </a:r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>
              <a:off x="4641" y="2529"/>
              <a:ext cx="3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Line 20"/>
            <p:cNvSpPr>
              <a:spLocks noChangeShapeType="1"/>
            </p:cNvSpPr>
            <p:nvPr/>
          </p:nvSpPr>
          <p:spPr bwMode="auto">
            <a:xfrm>
              <a:off x="3876" y="225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Rectangle 21"/>
            <p:cNvSpPr>
              <a:spLocks noChangeArrowheads="1"/>
            </p:cNvSpPr>
            <p:nvPr/>
          </p:nvSpPr>
          <p:spPr bwMode="auto">
            <a:xfrm>
              <a:off x="3796" y="2471"/>
              <a:ext cx="153" cy="113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7" name="Rectangle 22"/>
            <p:cNvSpPr>
              <a:spLocks noChangeArrowheads="1"/>
            </p:cNvSpPr>
            <p:nvPr/>
          </p:nvSpPr>
          <p:spPr bwMode="auto">
            <a:xfrm>
              <a:off x="3146" y="3120"/>
              <a:ext cx="113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ICMP, IGMP</a:t>
              </a:r>
            </a:p>
          </p:txBody>
        </p: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>
              <a:off x="3731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Line 24"/>
            <p:cNvSpPr>
              <a:spLocks noChangeShapeType="1"/>
            </p:cNvSpPr>
            <p:nvPr/>
          </p:nvSpPr>
          <p:spPr bwMode="auto">
            <a:xfrm>
              <a:off x="3731" y="2880"/>
              <a:ext cx="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Line 25"/>
            <p:cNvSpPr>
              <a:spLocks noChangeShapeType="1"/>
            </p:cNvSpPr>
            <p:nvPr/>
          </p:nvSpPr>
          <p:spPr bwMode="auto">
            <a:xfrm>
              <a:off x="1456" y="30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Line 26"/>
            <p:cNvSpPr>
              <a:spLocks noChangeShapeType="1"/>
            </p:cNvSpPr>
            <p:nvPr/>
          </p:nvSpPr>
          <p:spPr bwMode="auto">
            <a:xfrm>
              <a:off x="2821" y="30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Line 27"/>
            <p:cNvSpPr>
              <a:spLocks noChangeShapeType="1"/>
            </p:cNvSpPr>
            <p:nvPr/>
          </p:nvSpPr>
          <p:spPr bwMode="auto">
            <a:xfrm>
              <a:off x="3731" y="33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451F83D0-F23D-4F0A-BB72-1769BE51F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026" b="11915"/>
          <a:stretch/>
        </p:blipFill>
        <p:spPr>
          <a:xfrm>
            <a:off x="7313804" y="2936790"/>
            <a:ext cx="4579349" cy="31691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FE4AABA-6F95-0926-F033-DE74DB78DDED}"/>
              </a:ext>
            </a:extLst>
          </p:cNvPr>
          <p:cNvSpPr/>
          <p:nvPr/>
        </p:nvSpPr>
        <p:spPr>
          <a:xfrm>
            <a:off x="7806870" y="6034721"/>
            <a:ext cx="914400" cy="2948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OSI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0D0502-247A-1519-96BC-47EEC6900C81}"/>
              </a:ext>
            </a:extLst>
          </p:cNvPr>
          <p:cNvSpPr/>
          <p:nvPr/>
        </p:nvSpPr>
        <p:spPr>
          <a:xfrm>
            <a:off x="9525000" y="6034721"/>
            <a:ext cx="914400" cy="2948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TCP 4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인터넷 구성 요소 </a:t>
            </a:r>
            <a:r>
              <a:rPr lang="en-US" altLang="ko-KR"/>
              <a:t>(1)</a:t>
            </a:r>
          </a:p>
        </p:txBody>
      </p:sp>
      <p:grpSp>
        <p:nvGrpSpPr>
          <p:cNvPr id="149" name="Group 295"/>
          <p:cNvGrpSpPr>
            <a:grpSpLocks/>
          </p:cNvGrpSpPr>
          <p:nvPr/>
        </p:nvGrpSpPr>
        <p:grpSpPr bwMode="auto">
          <a:xfrm>
            <a:off x="1828800" y="1428750"/>
            <a:ext cx="8458200" cy="4972050"/>
            <a:chOff x="192" y="720"/>
            <a:chExt cx="5328" cy="3132"/>
          </a:xfrm>
        </p:grpSpPr>
        <p:sp>
          <p:nvSpPr>
            <p:cNvPr id="150" name="Rectangle 195"/>
            <p:cNvSpPr>
              <a:spLocks noChangeArrowheads="1"/>
            </p:cNvSpPr>
            <p:nvPr/>
          </p:nvSpPr>
          <p:spPr bwMode="auto">
            <a:xfrm>
              <a:off x="192" y="1488"/>
              <a:ext cx="11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2000" b="1"/>
                <a:t>호스트</a:t>
              </a:r>
            </a:p>
          </p:txBody>
        </p:sp>
        <p:grpSp>
          <p:nvGrpSpPr>
            <p:cNvPr id="151" name="Group 196"/>
            <p:cNvGrpSpPr>
              <a:grpSpLocks/>
            </p:cNvGrpSpPr>
            <p:nvPr/>
          </p:nvGrpSpPr>
          <p:grpSpPr bwMode="auto">
            <a:xfrm>
              <a:off x="336" y="720"/>
              <a:ext cx="816" cy="759"/>
              <a:chOff x="2366" y="1497"/>
              <a:chExt cx="1391" cy="1374"/>
            </a:xfrm>
          </p:grpSpPr>
          <p:sp>
            <p:nvSpPr>
              <p:cNvPr id="230" name="Freeform 197"/>
              <p:cNvSpPr>
                <a:spLocks/>
              </p:cNvSpPr>
              <p:nvPr/>
            </p:nvSpPr>
            <p:spPr bwMode="auto">
              <a:xfrm>
                <a:off x="2578" y="1530"/>
                <a:ext cx="768" cy="760"/>
              </a:xfrm>
              <a:custGeom>
                <a:avLst/>
                <a:gdLst>
                  <a:gd name="T0" fmla="*/ 0 w 1537"/>
                  <a:gd name="T1" fmla="*/ 3 h 1520"/>
                  <a:gd name="T2" fmla="*/ 0 w 1537"/>
                  <a:gd name="T3" fmla="*/ 3 h 1520"/>
                  <a:gd name="T4" fmla="*/ 0 w 1537"/>
                  <a:gd name="T5" fmla="*/ 1 h 1520"/>
                  <a:gd name="T6" fmla="*/ 0 w 1537"/>
                  <a:gd name="T7" fmla="*/ 1 h 1520"/>
                  <a:gd name="T8" fmla="*/ 0 w 1537"/>
                  <a:gd name="T9" fmla="*/ 1 h 1520"/>
                  <a:gd name="T10" fmla="*/ 0 w 1537"/>
                  <a:gd name="T11" fmla="*/ 1 h 1520"/>
                  <a:gd name="T12" fmla="*/ 0 w 1537"/>
                  <a:gd name="T13" fmla="*/ 1 h 1520"/>
                  <a:gd name="T14" fmla="*/ 1 w 1537"/>
                  <a:gd name="T15" fmla="*/ 1 h 1520"/>
                  <a:gd name="T16" fmla="*/ 2 w 1537"/>
                  <a:gd name="T17" fmla="*/ 0 h 1520"/>
                  <a:gd name="T18" fmla="*/ 2 w 1537"/>
                  <a:gd name="T19" fmla="*/ 0 h 1520"/>
                  <a:gd name="T20" fmla="*/ 2 w 1537"/>
                  <a:gd name="T21" fmla="*/ 1 h 1520"/>
                  <a:gd name="T22" fmla="*/ 2 w 1537"/>
                  <a:gd name="T23" fmla="*/ 1 h 1520"/>
                  <a:gd name="T24" fmla="*/ 2 w 1537"/>
                  <a:gd name="T25" fmla="*/ 1 h 1520"/>
                  <a:gd name="T26" fmla="*/ 2 w 1537"/>
                  <a:gd name="T27" fmla="*/ 2 h 1520"/>
                  <a:gd name="T28" fmla="*/ 2 w 1537"/>
                  <a:gd name="T29" fmla="*/ 1 h 1520"/>
                  <a:gd name="T30" fmla="*/ 2 w 1537"/>
                  <a:gd name="T31" fmla="*/ 1 h 1520"/>
                  <a:gd name="T32" fmla="*/ 2 w 1537"/>
                  <a:gd name="T33" fmla="*/ 1 h 1520"/>
                  <a:gd name="T34" fmla="*/ 3 w 1537"/>
                  <a:gd name="T35" fmla="*/ 1 h 1520"/>
                  <a:gd name="T36" fmla="*/ 2 w 1537"/>
                  <a:gd name="T37" fmla="*/ 2 h 1520"/>
                  <a:gd name="T38" fmla="*/ 2 w 1537"/>
                  <a:gd name="T39" fmla="*/ 3 h 1520"/>
                  <a:gd name="T40" fmla="*/ 2 w 1537"/>
                  <a:gd name="T41" fmla="*/ 3 h 1520"/>
                  <a:gd name="T42" fmla="*/ 2 w 1537"/>
                  <a:gd name="T43" fmla="*/ 3 h 1520"/>
                  <a:gd name="T44" fmla="*/ 0 w 1537"/>
                  <a:gd name="T45" fmla="*/ 3 h 1520"/>
                  <a:gd name="T46" fmla="*/ 0 w 1537"/>
                  <a:gd name="T47" fmla="*/ 3 h 1520"/>
                  <a:gd name="T48" fmla="*/ 0 w 1537"/>
                  <a:gd name="T49" fmla="*/ 3 h 1520"/>
                  <a:gd name="T50" fmla="*/ 0 w 1537"/>
                  <a:gd name="T51" fmla="*/ 3 h 1520"/>
                  <a:gd name="T52" fmla="*/ 0 w 1537"/>
                  <a:gd name="T53" fmla="*/ 3 h 15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537"/>
                  <a:gd name="T82" fmla="*/ 0 h 1520"/>
                  <a:gd name="T83" fmla="*/ 1537 w 1537"/>
                  <a:gd name="T84" fmla="*/ 1520 h 15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537" h="1520">
                    <a:moveTo>
                      <a:pt x="222" y="1483"/>
                    </a:moveTo>
                    <a:lnTo>
                      <a:pt x="161" y="1336"/>
                    </a:lnTo>
                    <a:lnTo>
                      <a:pt x="0" y="458"/>
                    </a:lnTo>
                    <a:lnTo>
                      <a:pt x="5" y="357"/>
                    </a:lnTo>
                    <a:lnTo>
                      <a:pt x="61" y="311"/>
                    </a:lnTo>
                    <a:lnTo>
                      <a:pt x="217" y="245"/>
                    </a:lnTo>
                    <a:lnTo>
                      <a:pt x="459" y="186"/>
                    </a:lnTo>
                    <a:lnTo>
                      <a:pt x="958" y="59"/>
                    </a:lnTo>
                    <a:lnTo>
                      <a:pt x="1229" y="0"/>
                    </a:lnTo>
                    <a:lnTo>
                      <a:pt x="1351" y="0"/>
                    </a:lnTo>
                    <a:lnTo>
                      <a:pt x="1376" y="8"/>
                    </a:lnTo>
                    <a:lnTo>
                      <a:pt x="1376" y="160"/>
                    </a:lnTo>
                    <a:lnTo>
                      <a:pt x="1351" y="397"/>
                    </a:lnTo>
                    <a:lnTo>
                      <a:pt x="1361" y="730"/>
                    </a:lnTo>
                    <a:lnTo>
                      <a:pt x="1452" y="73"/>
                    </a:lnTo>
                    <a:lnTo>
                      <a:pt x="1482" y="64"/>
                    </a:lnTo>
                    <a:lnTo>
                      <a:pt x="1517" y="145"/>
                    </a:lnTo>
                    <a:lnTo>
                      <a:pt x="1537" y="250"/>
                    </a:lnTo>
                    <a:lnTo>
                      <a:pt x="1471" y="791"/>
                    </a:lnTo>
                    <a:lnTo>
                      <a:pt x="1382" y="1471"/>
                    </a:lnTo>
                    <a:lnTo>
                      <a:pt x="1316" y="1504"/>
                    </a:lnTo>
                    <a:lnTo>
                      <a:pt x="1077" y="1520"/>
                    </a:lnTo>
                    <a:lnTo>
                      <a:pt x="342" y="1512"/>
                    </a:lnTo>
                    <a:lnTo>
                      <a:pt x="269" y="1495"/>
                    </a:lnTo>
                    <a:lnTo>
                      <a:pt x="222" y="1483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1" name="Freeform 198"/>
              <p:cNvSpPr>
                <a:spLocks/>
              </p:cNvSpPr>
              <p:nvPr/>
            </p:nvSpPr>
            <p:spPr bwMode="auto">
              <a:xfrm>
                <a:off x="2671" y="1636"/>
                <a:ext cx="535" cy="537"/>
              </a:xfrm>
              <a:custGeom>
                <a:avLst/>
                <a:gdLst>
                  <a:gd name="T0" fmla="*/ 1 w 1069"/>
                  <a:gd name="T1" fmla="*/ 2 h 1074"/>
                  <a:gd name="T2" fmla="*/ 1 w 1069"/>
                  <a:gd name="T3" fmla="*/ 1 h 1074"/>
                  <a:gd name="T4" fmla="*/ 0 w 1069"/>
                  <a:gd name="T5" fmla="*/ 1 h 1074"/>
                  <a:gd name="T6" fmla="*/ 1 w 1069"/>
                  <a:gd name="T7" fmla="*/ 1 h 1074"/>
                  <a:gd name="T8" fmla="*/ 1 w 1069"/>
                  <a:gd name="T9" fmla="*/ 1 h 1074"/>
                  <a:gd name="T10" fmla="*/ 2 w 1069"/>
                  <a:gd name="T11" fmla="*/ 0 h 1074"/>
                  <a:gd name="T12" fmla="*/ 2 w 1069"/>
                  <a:gd name="T13" fmla="*/ 1 h 1074"/>
                  <a:gd name="T14" fmla="*/ 3 w 1069"/>
                  <a:gd name="T15" fmla="*/ 1 h 1074"/>
                  <a:gd name="T16" fmla="*/ 3 w 1069"/>
                  <a:gd name="T17" fmla="*/ 1 h 1074"/>
                  <a:gd name="T18" fmla="*/ 2 w 1069"/>
                  <a:gd name="T19" fmla="*/ 2 h 1074"/>
                  <a:gd name="T20" fmla="*/ 1 w 1069"/>
                  <a:gd name="T21" fmla="*/ 3 h 1074"/>
                  <a:gd name="T22" fmla="*/ 1 w 1069"/>
                  <a:gd name="T23" fmla="*/ 2 h 1074"/>
                  <a:gd name="T24" fmla="*/ 1 w 1069"/>
                  <a:gd name="T25" fmla="*/ 2 h 1074"/>
                  <a:gd name="T26" fmla="*/ 1 w 1069"/>
                  <a:gd name="T27" fmla="*/ 2 h 1074"/>
                  <a:gd name="T28" fmla="*/ 1 w 1069"/>
                  <a:gd name="T29" fmla="*/ 2 h 107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69"/>
                  <a:gd name="T46" fmla="*/ 0 h 1074"/>
                  <a:gd name="T47" fmla="*/ 1069 w 1069"/>
                  <a:gd name="T48" fmla="*/ 1074 h 107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69" h="1074">
                    <a:moveTo>
                      <a:pt x="30" y="623"/>
                    </a:moveTo>
                    <a:lnTo>
                      <a:pt x="14" y="500"/>
                    </a:lnTo>
                    <a:lnTo>
                      <a:pt x="0" y="388"/>
                    </a:lnTo>
                    <a:lnTo>
                      <a:pt x="43" y="196"/>
                    </a:lnTo>
                    <a:lnTo>
                      <a:pt x="168" y="148"/>
                    </a:lnTo>
                    <a:lnTo>
                      <a:pt x="732" y="0"/>
                    </a:lnTo>
                    <a:lnTo>
                      <a:pt x="905" y="4"/>
                    </a:lnTo>
                    <a:lnTo>
                      <a:pt x="1034" y="94"/>
                    </a:lnTo>
                    <a:lnTo>
                      <a:pt x="1069" y="274"/>
                    </a:lnTo>
                    <a:lnTo>
                      <a:pt x="951" y="977"/>
                    </a:lnTo>
                    <a:lnTo>
                      <a:pt x="156" y="1074"/>
                    </a:lnTo>
                    <a:lnTo>
                      <a:pt x="116" y="1012"/>
                    </a:lnTo>
                    <a:lnTo>
                      <a:pt x="30" y="623"/>
                    </a:lnTo>
                    <a:close/>
                  </a:path>
                </a:pathLst>
              </a:custGeom>
              <a:solidFill>
                <a:srgbClr val="A5B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2" name="Freeform 199"/>
              <p:cNvSpPr>
                <a:spLocks/>
              </p:cNvSpPr>
              <p:nvPr/>
            </p:nvSpPr>
            <p:spPr bwMode="auto">
              <a:xfrm>
                <a:off x="2751" y="2323"/>
                <a:ext cx="473" cy="89"/>
              </a:xfrm>
              <a:custGeom>
                <a:avLst/>
                <a:gdLst>
                  <a:gd name="T0" fmla="*/ 0 w 945"/>
                  <a:gd name="T1" fmla="*/ 1 h 177"/>
                  <a:gd name="T2" fmla="*/ 1 w 945"/>
                  <a:gd name="T3" fmla="*/ 1 h 177"/>
                  <a:gd name="T4" fmla="*/ 1 w 945"/>
                  <a:gd name="T5" fmla="*/ 1 h 177"/>
                  <a:gd name="T6" fmla="*/ 2 w 945"/>
                  <a:gd name="T7" fmla="*/ 1 h 177"/>
                  <a:gd name="T8" fmla="*/ 2 w 945"/>
                  <a:gd name="T9" fmla="*/ 1 h 177"/>
                  <a:gd name="T10" fmla="*/ 2 w 945"/>
                  <a:gd name="T11" fmla="*/ 0 h 177"/>
                  <a:gd name="T12" fmla="*/ 2 w 945"/>
                  <a:gd name="T13" fmla="*/ 1 h 177"/>
                  <a:gd name="T14" fmla="*/ 2 w 945"/>
                  <a:gd name="T15" fmla="*/ 1 h 177"/>
                  <a:gd name="T16" fmla="*/ 1 w 945"/>
                  <a:gd name="T17" fmla="*/ 1 h 177"/>
                  <a:gd name="T18" fmla="*/ 1 w 945"/>
                  <a:gd name="T19" fmla="*/ 1 h 177"/>
                  <a:gd name="T20" fmla="*/ 0 w 945"/>
                  <a:gd name="T21" fmla="*/ 1 h 177"/>
                  <a:gd name="T22" fmla="*/ 0 w 945"/>
                  <a:gd name="T23" fmla="*/ 1 h 177"/>
                  <a:gd name="T24" fmla="*/ 0 w 945"/>
                  <a:gd name="T25" fmla="*/ 1 h 1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45"/>
                  <a:gd name="T40" fmla="*/ 0 h 177"/>
                  <a:gd name="T41" fmla="*/ 945 w 945"/>
                  <a:gd name="T42" fmla="*/ 177 h 1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45" h="177">
                    <a:moveTo>
                      <a:pt x="0" y="152"/>
                    </a:moveTo>
                    <a:lnTo>
                      <a:pt x="30" y="116"/>
                    </a:lnTo>
                    <a:lnTo>
                      <a:pt x="221" y="67"/>
                    </a:lnTo>
                    <a:lnTo>
                      <a:pt x="580" y="6"/>
                    </a:lnTo>
                    <a:lnTo>
                      <a:pt x="807" y="16"/>
                    </a:lnTo>
                    <a:lnTo>
                      <a:pt x="945" y="0"/>
                    </a:lnTo>
                    <a:lnTo>
                      <a:pt x="922" y="106"/>
                    </a:lnTo>
                    <a:lnTo>
                      <a:pt x="544" y="111"/>
                    </a:lnTo>
                    <a:lnTo>
                      <a:pt x="206" y="136"/>
                    </a:lnTo>
                    <a:lnTo>
                      <a:pt x="40" y="177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3" name="Freeform 200"/>
              <p:cNvSpPr>
                <a:spLocks/>
              </p:cNvSpPr>
              <p:nvPr/>
            </p:nvSpPr>
            <p:spPr bwMode="auto">
              <a:xfrm>
                <a:off x="2713" y="1722"/>
                <a:ext cx="193" cy="170"/>
              </a:xfrm>
              <a:custGeom>
                <a:avLst/>
                <a:gdLst>
                  <a:gd name="T0" fmla="*/ 0 w 388"/>
                  <a:gd name="T1" fmla="*/ 0 h 341"/>
                  <a:gd name="T2" fmla="*/ 0 w 388"/>
                  <a:gd name="T3" fmla="*/ 0 h 341"/>
                  <a:gd name="T4" fmla="*/ 0 w 388"/>
                  <a:gd name="T5" fmla="*/ 0 h 341"/>
                  <a:gd name="T6" fmla="*/ 0 w 388"/>
                  <a:gd name="T7" fmla="*/ 0 h 341"/>
                  <a:gd name="T8" fmla="*/ 0 w 388"/>
                  <a:gd name="T9" fmla="*/ 0 h 341"/>
                  <a:gd name="T10" fmla="*/ 0 w 388"/>
                  <a:gd name="T11" fmla="*/ 0 h 341"/>
                  <a:gd name="T12" fmla="*/ 0 w 388"/>
                  <a:gd name="T13" fmla="*/ 0 h 341"/>
                  <a:gd name="T14" fmla="*/ 0 w 388"/>
                  <a:gd name="T15" fmla="*/ 0 h 341"/>
                  <a:gd name="T16" fmla="*/ 0 w 388"/>
                  <a:gd name="T17" fmla="*/ 0 h 341"/>
                  <a:gd name="T18" fmla="*/ 0 w 388"/>
                  <a:gd name="T19" fmla="*/ 0 h 341"/>
                  <a:gd name="T20" fmla="*/ 0 w 388"/>
                  <a:gd name="T21" fmla="*/ 0 h 341"/>
                  <a:gd name="T22" fmla="*/ 0 w 388"/>
                  <a:gd name="T23" fmla="*/ 0 h 3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88"/>
                  <a:gd name="T37" fmla="*/ 0 h 341"/>
                  <a:gd name="T38" fmla="*/ 388 w 388"/>
                  <a:gd name="T39" fmla="*/ 341 h 34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88" h="341">
                    <a:moveTo>
                      <a:pt x="266" y="12"/>
                    </a:moveTo>
                    <a:lnTo>
                      <a:pt x="160" y="40"/>
                    </a:lnTo>
                    <a:lnTo>
                      <a:pt x="66" y="87"/>
                    </a:lnTo>
                    <a:lnTo>
                      <a:pt x="23" y="146"/>
                    </a:lnTo>
                    <a:lnTo>
                      <a:pt x="0" y="212"/>
                    </a:lnTo>
                    <a:lnTo>
                      <a:pt x="34" y="341"/>
                    </a:lnTo>
                    <a:lnTo>
                      <a:pt x="109" y="208"/>
                    </a:lnTo>
                    <a:lnTo>
                      <a:pt x="216" y="87"/>
                    </a:lnTo>
                    <a:lnTo>
                      <a:pt x="388" y="0"/>
                    </a:lnTo>
                    <a:lnTo>
                      <a:pt x="266" y="12"/>
                    </a:lnTo>
                    <a:close/>
                  </a:path>
                </a:pathLst>
              </a:custGeom>
              <a:solidFill>
                <a:srgbClr val="DBE5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4" name="Freeform 201"/>
              <p:cNvSpPr>
                <a:spLocks/>
              </p:cNvSpPr>
              <p:nvPr/>
            </p:nvSpPr>
            <p:spPr bwMode="auto">
              <a:xfrm>
                <a:off x="3010" y="1931"/>
                <a:ext cx="122" cy="161"/>
              </a:xfrm>
              <a:custGeom>
                <a:avLst/>
                <a:gdLst>
                  <a:gd name="T0" fmla="*/ 1 w 243"/>
                  <a:gd name="T1" fmla="*/ 1 h 321"/>
                  <a:gd name="T2" fmla="*/ 1 w 243"/>
                  <a:gd name="T3" fmla="*/ 1 h 321"/>
                  <a:gd name="T4" fmla="*/ 0 w 243"/>
                  <a:gd name="T5" fmla="*/ 1 h 321"/>
                  <a:gd name="T6" fmla="*/ 1 w 243"/>
                  <a:gd name="T7" fmla="*/ 1 h 321"/>
                  <a:gd name="T8" fmla="*/ 1 w 243"/>
                  <a:gd name="T9" fmla="*/ 1 h 321"/>
                  <a:gd name="T10" fmla="*/ 1 w 243"/>
                  <a:gd name="T11" fmla="*/ 1 h 321"/>
                  <a:gd name="T12" fmla="*/ 1 w 243"/>
                  <a:gd name="T13" fmla="*/ 0 h 321"/>
                  <a:gd name="T14" fmla="*/ 1 w 243"/>
                  <a:gd name="T15" fmla="*/ 1 h 321"/>
                  <a:gd name="T16" fmla="*/ 1 w 243"/>
                  <a:gd name="T17" fmla="*/ 1 h 321"/>
                  <a:gd name="T18" fmla="*/ 1 w 243"/>
                  <a:gd name="T19" fmla="*/ 1 h 3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43"/>
                  <a:gd name="T31" fmla="*/ 0 h 321"/>
                  <a:gd name="T32" fmla="*/ 243 w 243"/>
                  <a:gd name="T33" fmla="*/ 321 h 32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43" h="321">
                    <a:moveTo>
                      <a:pt x="187" y="43"/>
                    </a:moveTo>
                    <a:lnTo>
                      <a:pt x="133" y="166"/>
                    </a:lnTo>
                    <a:lnTo>
                      <a:pt x="0" y="302"/>
                    </a:lnTo>
                    <a:lnTo>
                      <a:pt x="101" y="321"/>
                    </a:lnTo>
                    <a:lnTo>
                      <a:pt x="187" y="278"/>
                    </a:lnTo>
                    <a:lnTo>
                      <a:pt x="215" y="173"/>
                    </a:lnTo>
                    <a:lnTo>
                      <a:pt x="243" y="0"/>
                    </a:lnTo>
                    <a:lnTo>
                      <a:pt x="187" y="43"/>
                    </a:lnTo>
                    <a:close/>
                  </a:path>
                </a:pathLst>
              </a:custGeom>
              <a:solidFill>
                <a:srgbClr val="6D76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" name="Freeform 202"/>
              <p:cNvSpPr>
                <a:spLocks/>
              </p:cNvSpPr>
              <p:nvPr/>
            </p:nvSpPr>
            <p:spPr bwMode="auto">
              <a:xfrm>
                <a:off x="3459" y="2580"/>
                <a:ext cx="289" cy="205"/>
              </a:xfrm>
              <a:custGeom>
                <a:avLst/>
                <a:gdLst>
                  <a:gd name="T0" fmla="*/ 1 w 578"/>
                  <a:gd name="T1" fmla="*/ 1 h 410"/>
                  <a:gd name="T2" fmla="*/ 1 w 578"/>
                  <a:gd name="T3" fmla="*/ 1 h 410"/>
                  <a:gd name="T4" fmla="*/ 1 w 578"/>
                  <a:gd name="T5" fmla="*/ 1 h 410"/>
                  <a:gd name="T6" fmla="*/ 1 w 578"/>
                  <a:gd name="T7" fmla="*/ 0 h 410"/>
                  <a:gd name="T8" fmla="*/ 1 w 578"/>
                  <a:gd name="T9" fmla="*/ 1 h 410"/>
                  <a:gd name="T10" fmla="*/ 1 w 578"/>
                  <a:gd name="T11" fmla="*/ 1 h 410"/>
                  <a:gd name="T12" fmla="*/ 1 w 578"/>
                  <a:gd name="T13" fmla="*/ 1 h 410"/>
                  <a:gd name="T14" fmla="*/ 2 w 578"/>
                  <a:gd name="T15" fmla="*/ 1 h 410"/>
                  <a:gd name="T16" fmla="*/ 2 w 578"/>
                  <a:gd name="T17" fmla="*/ 1 h 410"/>
                  <a:gd name="T18" fmla="*/ 2 w 578"/>
                  <a:gd name="T19" fmla="*/ 1 h 410"/>
                  <a:gd name="T20" fmla="*/ 1 w 578"/>
                  <a:gd name="T21" fmla="*/ 1 h 410"/>
                  <a:gd name="T22" fmla="*/ 1 w 578"/>
                  <a:gd name="T23" fmla="*/ 1 h 410"/>
                  <a:gd name="T24" fmla="*/ 1 w 578"/>
                  <a:gd name="T25" fmla="*/ 1 h 410"/>
                  <a:gd name="T26" fmla="*/ 1 w 578"/>
                  <a:gd name="T27" fmla="*/ 1 h 410"/>
                  <a:gd name="T28" fmla="*/ 0 w 578"/>
                  <a:gd name="T29" fmla="*/ 1 h 410"/>
                  <a:gd name="T30" fmla="*/ 1 w 578"/>
                  <a:gd name="T31" fmla="*/ 1 h 410"/>
                  <a:gd name="T32" fmla="*/ 1 w 578"/>
                  <a:gd name="T33" fmla="*/ 1 h 410"/>
                  <a:gd name="T34" fmla="*/ 1 w 578"/>
                  <a:gd name="T35" fmla="*/ 1 h 41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578"/>
                  <a:gd name="T55" fmla="*/ 0 h 410"/>
                  <a:gd name="T56" fmla="*/ 578 w 578"/>
                  <a:gd name="T57" fmla="*/ 410 h 41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578" h="410">
                    <a:moveTo>
                      <a:pt x="15" y="131"/>
                    </a:moveTo>
                    <a:lnTo>
                      <a:pt x="91" y="50"/>
                    </a:lnTo>
                    <a:lnTo>
                      <a:pt x="170" y="10"/>
                    </a:lnTo>
                    <a:lnTo>
                      <a:pt x="260" y="0"/>
                    </a:lnTo>
                    <a:lnTo>
                      <a:pt x="333" y="25"/>
                    </a:lnTo>
                    <a:lnTo>
                      <a:pt x="443" y="76"/>
                    </a:lnTo>
                    <a:lnTo>
                      <a:pt x="497" y="115"/>
                    </a:lnTo>
                    <a:lnTo>
                      <a:pt x="537" y="172"/>
                    </a:lnTo>
                    <a:lnTo>
                      <a:pt x="571" y="238"/>
                    </a:lnTo>
                    <a:lnTo>
                      <a:pt x="578" y="296"/>
                    </a:lnTo>
                    <a:lnTo>
                      <a:pt x="503" y="392"/>
                    </a:lnTo>
                    <a:lnTo>
                      <a:pt x="319" y="410"/>
                    </a:lnTo>
                    <a:lnTo>
                      <a:pt x="182" y="311"/>
                    </a:lnTo>
                    <a:lnTo>
                      <a:pt x="61" y="311"/>
                    </a:lnTo>
                    <a:lnTo>
                      <a:pt x="0" y="226"/>
                    </a:lnTo>
                    <a:lnTo>
                      <a:pt x="15" y="1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6" name="Freeform 203"/>
              <p:cNvSpPr>
                <a:spLocks/>
              </p:cNvSpPr>
              <p:nvPr/>
            </p:nvSpPr>
            <p:spPr bwMode="auto">
              <a:xfrm>
                <a:off x="3459" y="2617"/>
                <a:ext cx="295" cy="179"/>
              </a:xfrm>
              <a:custGeom>
                <a:avLst/>
                <a:gdLst>
                  <a:gd name="T0" fmla="*/ 1 w 589"/>
                  <a:gd name="T1" fmla="*/ 1 h 358"/>
                  <a:gd name="T2" fmla="*/ 1 w 589"/>
                  <a:gd name="T3" fmla="*/ 0 h 358"/>
                  <a:gd name="T4" fmla="*/ 1 w 589"/>
                  <a:gd name="T5" fmla="*/ 0 h 358"/>
                  <a:gd name="T6" fmla="*/ 1 w 589"/>
                  <a:gd name="T7" fmla="*/ 1 h 358"/>
                  <a:gd name="T8" fmla="*/ 1 w 589"/>
                  <a:gd name="T9" fmla="*/ 1 h 358"/>
                  <a:gd name="T10" fmla="*/ 1 w 589"/>
                  <a:gd name="T11" fmla="*/ 1 h 358"/>
                  <a:gd name="T12" fmla="*/ 1 w 589"/>
                  <a:gd name="T13" fmla="*/ 1 h 358"/>
                  <a:gd name="T14" fmla="*/ 1 w 589"/>
                  <a:gd name="T15" fmla="*/ 1 h 358"/>
                  <a:gd name="T16" fmla="*/ 1 w 589"/>
                  <a:gd name="T17" fmla="*/ 1 h 358"/>
                  <a:gd name="T18" fmla="*/ 1 w 589"/>
                  <a:gd name="T19" fmla="*/ 1 h 358"/>
                  <a:gd name="T20" fmla="*/ 1 w 589"/>
                  <a:gd name="T21" fmla="*/ 1 h 358"/>
                  <a:gd name="T22" fmla="*/ 1 w 589"/>
                  <a:gd name="T23" fmla="*/ 1 h 358"/>
                  <a:gd name="T24" fmla="*/ 1 w 589"/>
                  <a:gd name="T25" fmla="*/ 1 h 358"/>
                  <a:gd name="T26" fmla="*/ 2 w 589"/>
                  <a:gd name="T27" fmla="*/ 1 h 358"/>
                  <a:gd name="T28" fmla="*/ 2 w 589"/>
                  <a:gd name="T29" fmla="*/ 1 h 358"/>
                  <a:gd name="T30" fmla="*/ 2 w 589"/>
                  <a:gd name="T31" fmla="*/ 1 h 358"/>
                  <a:gd name="T32" fmla="*/ 1 w 589"/>
                  <a:gd name="T33" fmla="*/ 1 h 358"/>
                  <a:gd name="T34" fmla="*/ 1 w 589"/>
                  <a:gd name="T35" fmla="*/ 1 h 358"/>
                  <a:gd name="T36" fmla="*/ 1 w 589"/>
                  <a:gd name="T37" fmla="*/ 1 h 358"/>
                  <a:gd name="T38" fmla="*/ 1 w 589"/>
                  <a:gd name="T39" fmla="*/ 1 h 358"/>
                  <a:gd name="T40" fmla="*/ 1 w 589"/>
                  <a:gd name="T41" fmla="*/ 1 h 358"/>
                  <a:gd name="T42" fmla="*/ 1 w 589"/>
                  <a:gd name="T43" fmla="*/ 1 h 358"/>
                  <a:gd name="T44" fmla="*/ 0 w 589"/>
                  <a:gd name="T45" fmla="*/ 1 h 358"/>
                  <a:gd name="T46" fmla="*/ 1 w 589"/>
                  <a:gd name="T47" fmla="*/ 1 h 358"/>
                  <a:gd name="T48" fmla="*/ 1 w 589"/>
                  <a:gd name="T49" fmla="*/ 1 h 358"/>
                  <a:gd name="T50" fmla="*/ 1 w 589"/>
                  <a:gd name="T51" fmla="*/ 1 h 35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89"/>
                  <a:gd name="T79" fmla="*/ 0 h 358"/>
                  <a:gd name="T80" fmla="*/ 589 w 589"/>
                  <a:gd name="T81" fmla="*/ 358 h 358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89" h="358">
                    <a:moveTo>
                      <a:pt x="32" y="37"/>
                    </a:moveTo>
                    <a:lnTo>
                      <a:pt x="82" y="0"/>
                    </a:lnTo>
                    <a:lnTo>
                      <a:pt x="193" y="0"/>
                    </a:lnTo>
                    <a:lnTo>
                      <a:pt x="260" y="19"/>
                    </a:lnTo>
                    <a:lnTo>
                      <a:pt x="182" y="116"/>
                    </a:lnTo>
                    <a:lnTo>
                      <a:pt x="298" y="56"/>
                    </a:lnTo>
                    <a:lnTo>
                      <a:pt x="389" y="23"/>
                    </a:lnTo>
                    <a:lnTo>
                      <a:pt x="460" y="55"/>
                    </a:lnTo>
                    <a:lnTo>
                      <a:pt x="492" y="93"/>
                    </a:lnTo>
                    <a:lnTo>
                      <a:pt x="429" y="111"/>
                    </a:lnTo>
                    <a:lnTo>
                      <a:pt x="359" y="154"/>
                    </a:lnTo>
                    <a:lnTo>
                      <a:pt x="353" y="233"/>
                    </a:lnTo>
                    <a:lnTo>
                      <a:pt x="473" y="133"/>
                    </a:lnTo>
                    <a:lnTo>
                      <a:pt x="523" y="125"/>
                    </a:lnTo>
                    <a:lnTo>
                      <a:pt x="580" y="163"/>
                    </a:lnTo>
                    <a:lnTo>
                      <a:pt x="589" y="220"/>
                    </a:lnTo>
                    <a:lnTo>
                      <a:pt x="454" y="340"/>
                    </a:lnTo>
                    <a:lnTo>
                      <a:pt x="385" y="358"/>
                    </a:lnTo>
                    <a:lnTo>
                      <a:pt x="291" y="345"/>
                    </a:lnTo>
                    <a:lnTo>
                      <a:pt x="217" y="265"/>
                    </a:lnTo>
                    <a:lnTo>
                      <a:pt x="65" y="269"/>
                    </a:lnTo>
                    <a:lnTo>
                      <a:pt x="20" y="214"/>
                    </a:lnTo>
                    <a:lnTo>
                      <a:pt x="0" y="92"/>
                    </a:lnTo>
                    <a:lnTo>
                      <a:pt x="32" y="37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7" name="Freeform 204"/>
              <p:cNvSpPr>
                <a:spLocks/>
              </p:cNvSpPr>
              <p:nvPr/>
            </p:nvSpPr>
            <p:spPr bwMode="auto">
              <a:xfrm>
                <a:off x="3465" y="2699"/>
                <a:ext cx="278" cy="97"/>
              </a:xfrm>
              <a:custGeom>
                <a:avLst/>
                <a:gdLst>
                  <a:gd name="T0" fmla="*/ 0 w 558"/>
                  <a:gd name="T1" fmla="*/ 1 h 194"/>
                  <a:gd name="T2" fmla="*/ 0 w 558"/>
                  <a:gd name="T3" fmla="*/ 1 h 194"/>
                  <a:gd name="T4" fmla="*/ 0 w 558"/>
                  <a:gd name="T5" fmla="*/ 1 h 194"/>
                  <a:gd name="T6" fmla="*/ 0 w 558"/>
                  <a:gd name="T7" fmla="*/ 1 h 194"/>
                  <a:gd name="T8" fmla="*/ 0 w 558"/>
                  <a:gd name="T9" fmla="*/ 1 h 194"/>
                  <a:gd name="T10" fmla="*/ 0 w 558"/>
                  <a:gd name="T11" fmla="*/ 1 h 194"/>
                  <a:gd name="T12" fmla="*/ 0 w 558"/>
                  <a:gd name="T13" fmla="*/ 1 h 194"/>
                  <a:gd name="T14" fmla="*/ 0 w 558"/>
                  <a:gd name="T15" fmla="*/ 1 h 194"/>
                  <a:gd name="T16" fmla="*/ 0 w 558"/>
                  <a:gd name="T17" fmla="*/ 1 h 194"/>
                  <a:gd name="T18" fmla="*/ 0 w 558"/>
                  <a:gd name="T19" fmla="*/ 1 h 194"/>
                  <a:gd name="T20" fmla="*/ 1 w 558"/>
                  <a:gd name="T21" fmla="*/ 0 h 194"/>
                  <a:gd name="T22" fmla="*/ 1 w 558"/>
                  <a:gd name="T23" fmla="*/ 1 h 194"/>
                  <a:gd name="T24" fmla="*/ 1 w 558"/>
                  <a:gd name="T25" fmla="*/ 1 h 194"/>
                  <a:gd name="T26" fmla="*/ 1 w 558"/>
                  <a:gd name="T27" fmla="*/ 1 h 194"/>
                  <a:gd name="T28" fmla="*/ 0 w 558"/>
                  <a:gd name="T29" fmla="*/ 1 h 194"/>
                  <a:gd name="T30" fmla="*/ 0 w 558"/>
                  <a:gd name="T31" fmla="*/ 1 h 194"/>
                  <a:gd name="T32" fmla="*/ 0 w 558"/>
                  <a:gd name="T33" fmla="*/ 1 h 194"/>
                  <a:gd name="T34" fmla="*/ 0 w 558"/>
                  <a:gd name="T35" fmla="*/ 1 h 194"/>
                  <a:gd name="T36" fmla="*/ 0 w 558"/>
                  <a:gd name="T37" fmla="*/ 1 h 194"/>
                  <a:gd name="T38" fmla="*/ 0 w 558"/>
                  <a:gd name="T39" fmla="*/ 1 h 194"/>
                  <a:gd name="T40" fmla="*/ 0 w 558"/>
                  <a:gd name="T41" fmla="*/ 1 h 194"/>
                  <a:gd name="T42" fmla="*/ 0 w 558"/>
                  <a:gd name="T43" fmla="*/ 1 h 194"/>
                  <a:gd name="T44" fmla="*/ 0 w 558"/>
                  <a:gd name="T45" fmla="*/ 1 h 1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58"/>
                  <a:gd name="T70" fmla="*/ 0 h 194"/>
                  <a:gd name="T71" fmla="*/ 558 w 558"/>
                  <a:gd name="T72" fmla="*/ 194 h 19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58" h="194">
                    <a:moveTo>
                      <a:pt x="0" y="16"/>
                    </a:moveTo>
                    <a:lnTo>
                      <a:pt x="71" y="48"/>
                    </a:lnTo>
                    <a:lnTo>
                      <a:pt x="127" y="30"/>
                    </a:lnTo>
                    <a:lnTo>
                      <a:pt x="178" y="14"/>
                    </a:lnTo>
                    <a:lnTo>
                      <a:pt x="228" y="23"/>
                    </a:lnTo>
                    <a:lnTo>
                      <a:pt x="255" y="49"/>
                    </a:lnTo>
                    <a:lnTo>
                      <a:pt x="275" y="82"/>
                    </a:lnTo>
                    <a:lnTo>
                      <a:pt x="341" y="119"/>
                    </a:lnTo>
                    <a:lnTo>
                      <a:pt x="388" y="59"/>
                    </a:lnTo>
                    <a:lnTo>
                      <a:pt x="454" y="18"/>
                    </a:lnTo>
                    <a:lnTo>
                      <a:pt x="514" y="0"/>
                    </a:lnTo>
                    <a:lnTo>
                      <a:pt x="553" y="31"/>
                    </a:lnTo>
                    <a:lnTo>
                      <a:pt x="558" y="63"/>
                    </a:lnTo>
                    <a:lnTo>
                      <a:pt x="515" y="125"/>
                    </a:lnTo>
                    <a:lnTo>
                      <a:pt x="443" y="176"/>
                    </a:lnTo>
                    <a:lnTo>
                      <a:pt x="374" y="194"/>
                    </a:lnTo>
                    <a:lnTo>
                      <a:pt x="271" y="178"/>
                    </a:lnTo>
                    <a:lnTo>
                      <a:pt x="193" y="109"/>
                    </a:lnTo>
                    <a:lnTo>
                      <a:pt x="75" y="102"/>
                    </a:lnTo>
                    <a:lnTo>
                      <a:pt x="16" y="73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8" name="Freeform 205"/>
              <p:cNvSpPr>
                <a:spLocks/>
              </p:cNvSpPr>
              <p:nvPr/>
            </p:nvSpPr>
            <p:spPr bwMode="auto">
              <a:xfrm>
                <a:off x="3467" y="2631"/>
                <a:ext cx="69" cy="42"/>
              </a:xfrm>
              <a:custGeom>
                <a:avLst/>
                <a:gdLst>
                  <a:gd name="T0" fmla="*/ 0 w 139"/>
                  <a:gd name="T1" fmla="*/ 0 h 84"/>
                  <a:gd name="T2" fmla="*/ 0 w 139"/>
                  <a:gd name="T3" fmla="*/ 1 h 84"/>
                  <a:gd name="T4" fmla="*/ 0 w 139"/>
                  <a:gd name="T5" fmla="*/ 1 h 84"/>
                  <a:gd name="T6" fmla="*/ 0 w 139"/>
                  <a:gd name="T7" fmla="*/ 1 h 84"/>
                  <a:gd name="T8" fmla="*/ 0 w 139"/>
                  <a:gd name="T9" fmla="*/ 1 h 84"/>
                  <a:gd name="T10" fmla="*/ 0 w 139"/>
                  <a:gd name="T11" fmla="*/ 1 h 84"/>
                  <a:gd name="T12" fmla="*/ 0 w 139"/>
                  <a:gd name="T13" fmla="*/ 1 h 84"/>
                  <a:gd name="T14" fmla="*/ 0 w 139"/>
                  <a:gd name="T15" fmla="*/ 1 h 84"/>
                  <a:gd name="T16" fmla="*/ 0 w 139"/>
                  <a:gd name="T17" fmla="*/ 1 h 84"/>
                  <a:gd name="T18" fmla="*/ 0 w 139"/>
                  <a:gd name="T19" fmla="*/ 1 h 84"/>
                  <a:gd name="T20" fmla="*/ 0 w 139"/>
                  <a:gd name="T21" fmla="*/ 0 h 84"/>
                  <a:gd name="T22" fmla="*/ 0 w 139"/>
                  <a:gd name="T23" fmla="*/ 0 h 84"/>
                  <a:gd name="T24" fmla="*/ 0 w 139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9"/>
                  <a:gd name="T40" fmla="*/ 0 h 84"/>
                  <a:gd name="T41" fmla="*/ 139 w 139"/>
                  <a:gd name="T42" fmla="*/ 84 h 8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9" h="84">
                    <a:moveTo>
                      <a:pt x="23" y="0"/>
                    </a:moveTo>
                    <a:lnTo>
                      <a:pt x="84" y="26"/>
                    </a:lnTo>
                    <a:lnTo>
                      <a:pt x="111" y="48"/>
                    </a:lnTo>
                    <a:lnTo>
                      <a:pt x="137" y="72"/>
                    </a:lnTo>
                    <a:lnTo>
                      <a:pt x="139" y="83"/>
                    </a:lnTo>
                    <a:lnTo>
                      <a:pt x="128" y="84"/>
                    </a:lnTo>
                    <a:lnTo>
                      <a:pt x="100" y="65"/>
                    </a:lnTo>
                    <a:lnTo>
                      <a:pt x="68" y="51"/>
                    </a:lnTo>
                    <a:lnTo>
                      <a:pt x="0" y="37"/>
                    </a:lnTo>
                    <a:lnTo>
                      <a:pt x="0" y="1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9" name="Freeform 206"/>
              <p:cNvSpPr>
                <a:spLocks/>
              </p:cNvSpPr>
              <p:nvPr/>
            </p:nvSpPr>
            <p:spPr bwMode="auto">
              <a:xfrm>
                <a:off x="3680" y="2657"/>
                <a:ext cx="77" cy="133"/>
              </a:xfrm>
              <a:custGeom>
                <a:avLst/>
                <a:gdLst>
                  <a:gd name="T0" fmla="*/ 1 w 153"/>
                  <a:gd name="T1" fmla="*/ 1 h 266"/>
                  <a:gd name="T2" fmla="*/ 1 w 153"/>
                  <a:gd name="T3" fmla="*/ 1 h 266"/>
                  <a:gd name="T4" fmla="*/ 1 w 153"/>
                  <a:gd name="T5" fmla="*/ 1 h 266"/>
                  <a:gd name="T6" fmla="*/ 1 w 153"/>
                  <a:gd name="T7" fmla="*/ 1 h 266"/>
                  <a:gd name="T8" fmla="*/ 1 w 153"/>
                  <a:gd name="T9" fmla="*/ 1 h 266"/>
                  <a:gd name="T10" fmla="*/ 1 w 153"/>
                  <a:gd name="T11" fmla="*/ 1 h 266"/>
                  <a:gd name="T12" fmla="*/ 1 w 153"/>
                  <a:gd name="T13" fmla="*/ 1 h 266"/>
                  <a:gd name="T14" fmla="*/ 0 w 153"/>
                  <a:gd name="T15" fmla="*/ 1 h 266"/>
                  <a:gd name="T16" fmla="*/ 1 w 153"/>
                  <a:gd name="T17" fmla="*/ 1 h 266"/>
                  <a:gd name="T18" fmla="*/ 1 w 153"/>
                  <a:gd name="T19" fmla="*/ 1 h 266"/>
                  <a:gd name="T20" fmla="*/ 1 w 153"/>
                  <a:gd name="T21" fmla="*/ 1 h 266"/>
                  <a:gd name="T22" fmla="*/ 1 w 153"/>
                  <a:gd name="T23" fmla="*/ 1 h 266"/>
                  <a:gd name="T24" fmla="*/ 1 w 153"/>
                  <a:gd name="T25" fmla="*/ 1 h 266"/>
                  <a:gd name="T26" fmla="*/ 1 w 153"/>
                  <a:gd name="T27" fmla="*/ 0 h 266"/>
                  <a:gd name="T28" fmla="*/ 1 w 153"/>
                  <a:gd name="T29" fmla="*/ 1 h 266"/>
                  <a:gd name="T30" fmla="*/ 1 w 153"/>
                  <a:gd name="T31" fmla="*/ 1 h 266"/>
                  <a:gd name="T32" fmla="*/ 1 w 153"/>
                  <a:gd name="T33" fmla="*/ 1 h 2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53"/>
                  <a:gd name="T52" fmla="*/ 0 h 266"/>
                  <a:gd name="T53" fmla="*/ 153 w 153"/>
                  <a:gd name="T54" fmla="*/ 266 h 2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53" h="266">
                    <a:moveTo>
                      <a:pt x="93" y="1"/>
                    </a:moveTo>
                    <a:lnTo>
                      <a:pt x="118" y="34"/>
                    </a:lnTo>
                    <a:lnTo>
                      <a:pt x="153" y="80"/>
                    </a:lnTo>
                    <a:lnTo>
                      <a:pt x="153" y="146"/>
                    </a:lnTo>
                    <a:lnTo>
                      <a:pt x="107" y="214"/>
                    </a:lnTo>
                    <a:lnTo>
                      <a:pt x="48" y="243"/>
                    </a:lnTo>
                    <a:lnTo>
                      <a:pt x="8" y="266"/>
                    </a:lnTo>
                    <a:lnTo>
                      <a:pt x="0" y="254"/>
                    </a:lnTo>
                    <a:lnTo>
                      <a:pt x="67" y="199"/>
                    </a:lnTo>
                    <a:lnTo>
                      <a:pt x="121" y="132"/>
                    </a:lnTo>
                    <a:lnTo>
                      <a:pt x="114" y="67"/>
                    </a:lnTo>
                    <a:lnTo>
                      <a:pt x="100" y="38"/>
                    </a:lnTo>
                    <a:lnTo>
                      <a:pt x="81" y="10"/>
                    </a:lnTo>
                    <a:lnTo>
                      <a:pt x="83" y="0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0" name="Freeform 207"/>
              <p:cNvSpPr>
                <a:spLocks/>
              </p:cNvSpPr>
              <p:nvPr/>
            </p:nvSpPr>
            <p:spPr bwMode="auto">
              <a:xfrm>
                <a:off x="3449" y="2578"/>
                <a:ext cx="250" cy="217"/>
              </a:xfrm>
              <a:custGeom>
                <a:avLst/>
                <a:gdLst>
                  <a:gd name="T0" fmla="*/ 1 w 500"/>
                  <a:gd name="T1" fmla="*/ 1 h 433"/>
                  <a:gd name="T2" fmla="*/ 1 w 500"/>
                  <a:gd name="T3" fmla="*/ 1 h 433"/>
                  <a:gd name="T4" fmla="*/ 1 w 500"/>
                  <a:gd name="T5" fmla="*/ 1 h 433"/>
                  <a:gd name="T6" fmla="*/ 1 w 500"/>
                  <a:gd name="T7" fmla="*/ 1 h 433"/>
                  <a:gd name="T8" fmla="*/ 1 w 500"/>
                  <a:gd name="T9" fmla="*/ 1 h 433"/>
                  <a:gd name="T10" fmla="*/ 1 w 500"/>
                  <a:gd name="T11" fmla="*/ 1 h 433"/>
                  <a:gd name="T12" fmla="*/ 1 w 500"/>
                  <a:gd name="T13" fmla="*/ 1 h 433"/>
                  <a:gd name="T14" fmla="*/ 1 w 500"/>
                  <a:gd name="T15" fmla="*/ 1 h 433"/>
                  <a:gd name="T16" fmla="*/ 1 w 500"/>
                  <a:gd name="T17" fmla="*/ 1 h 433"/>
                  <a:gd name="T18" fmla="*/ 1 w 500"/>
                  <a:gd name="T19" fmla="*/ 1 h 433"/>
                  <a:gd name="T20" fmla="*/ 1 w 500"/>
                  <a:gd name="T21" fmla="*/ 1 h 433"/>
                  <a:gd name="T22" fmla="*/ 1 w 500"/>
                  <a:gd name="T23" fmla="*/ 1 h 433"/>
                  <a:gd name="T24" fmla="*/ 1 w 500"/>
                  <a:gd name="T25" fmla="*/ 1 h 433"/>
                  <a:gd name="T26" fmla="*/ 1 w 500"/>
                  <a:gd name="T27" fmla="*/ 1 h 433"/>
                  <a:gd name="T28" fmla="*/ 1 w 500"/>
                  <a:gd name="T29" fmla="*/ 1 h 433"/>
                  <a:gd name="T30" fmla="*/ 1 w 500"/>
                  <a:gd name="T31" fmla="*/ 1 h 433"/>
                  <a:gd name="T32" fmla="*/ 1 w 500"/>
                  <a:gd name="T33" fmla="*/ 1 h 433"/>
                  <a:gd name="T34" fmla="*/ 1 w 500"/>
                  <a:gd name="T35" fmla="*/ 1 h 433"/>
                  <a:gd name="T36" fmla="*/ 1 w 500"/>
                  <a:gd name="T37" fmla="*/ 1 h 433"/>
                  <a:gd name="T38" fmla="*/ 1 w 500"/>
                  <a:gd name="T39" fmla="*/ 1 h 433"/>
                  <a:gd name="T40" fmla="*/ 1 w 500"/>
                  <a:gd name="T41" fmla="*/ 1 h 433"/>
                  <a:gd name="T42" fmla="*/ 1 w 500"/>
                  <a:gd name="T43" fmla="*/ 1 h 433"/>
                  <a:gd name="T44" fmla="*/ 1 w 500"/>
                  <a:gd name="T45" fmla="*/ 1 h 433"/>
                  <a:gd name="T46" fmla="*/ 1 w 500"/>
                  <a:gd name="T47" fmla="*/ 1 h 433"/>
                  <a:gd name="T48" fmla="*/ 1 w 500"/>
                  <a:gd name="T49" fmla="*/ 1 h 433"/>
                  <a:gd name="T50" fmla="*/ 1 w 500"/>
                  <a:gd name="T51" fmla="*/ 1 h 433"/>
                  <a:gd name="T52" fmla="*/ 1 w 500"/>
                  <a:gd name="T53" fmla="*/ 1 h 433"/>
                  <a:gd name="T54" fmla="*/ 1 w 500"/>
                  <a:gd name="T55" fmla="*/ 1 h 433"/>
                  <a:gd name="T56" fmla="*/ 1 w 500"/>
                  <a:gd name="T57" fmla="*/ 1 h 433"/>
                  <a:gd name="T58" fmla="*/ 1 w 500"/>
                  <a:gd name="T59" fmla="*/ 1 h 433"/>
                  <a:gd name="T60" fmla="*/ 1 w 500"/>
                  <a:gd name="T61" fmla="*/ 1 h 433"/>
                  <a:gd name="T62" fmla="*/ 0 w 500"/>
                  <a:gd name="T63" fmla="*/ 1 h 433"/>
                  <a:gd name="T64" fmla="*/ 1 w 500"/>
                  <a:gd name="T65" fmla="*/ 1 h 433"/>
                  <a:gd name="T66" fmla="*/ 1 w 500"/>
                  <a:gd name="T67" fmla="*/ 1 h 433"/>
                  <a:gd name="T68" fmla="*/ 1 w 500"/>
                  <a:gd name="T69" fmla="*/ 1 h 433"/>
                  <a:gd name="T70" fmla="*/ 1 w 500"/>
                  <a:gd name="T71" fmla="*/ 1 h 433"/>
                  <a:gd name="T72" fmla="*/ 1 w 500"/>
                  <a:gd name="T73" fmla="*/ 1 h 433"/>
                  <a:gd name="T74" fmla="*/ 1 w 500"/>
                  <a:gd name="T75" fmla="*/ 1 h 433"/>
                  <a:gd name="T76" fmla="*/ 1 w 500"/>
                  <a:gd name="T77" fmla="*/ 0 h 433"/>
                  <a:gd name="T78" fmla="*/ 1 w 500"/>
                  <a:gd name="T79" fmla="*/ 1 h 433"/>
                  <a:gd name="T80" fmla="*/ 1 w 500"/>
                  <a:gd name="T81" fmla="*/ 1 h 433"/>
                  <a:gd name="T82" fmla="*/ 1 w 500"/>
                  <a:gd name="T83" fmla="*/ 1 h 433"/>
                  <a:gd name="T84" fmla="*/ 1 w 500"/>
                  <a:gd name="T85" fmla="*/ 1 h 433"/>
                  <a:gd name="T86" fmla="*/ 1 w 500"/>
                  <a:gd name="T87" fmla="*/ 1 h 433"/>
                  <a:gd name="T88" fmla="*/ 1 w 500"/>
                  <a:gd name="T89" fmla="*/ 1 h 433"/>
                  <a:gd name="T90" fmla="*/ 1 w 500"/>
                  <a:gd name="T91" fmla="*/ 1 h 433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500"/>
                  <a:gd name="T139" fmla="*/ 0 h 433"/>
                  <a:gd name="T140" fmla="*/ 500 w 500"/>
                  <a:gd name="T141" fmla="*/ 433 h 433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500" h="433">
                    <a:moveTo>
                      <a:pt x="490" y="111"/>
                    </a:moveTo>
                    <a:lnTo>
                      <a:pt x="448" y="80"/>
                    </a:lnTo>
                    <a:lnTo>
                      <a:pt x="429" y="66"/>
                    </a:lnTo>
                    <a:lnTo>
                      <a:pt x="405" y="53"/>
                    </a:lnTo>
                    <a:lnTo>
                      <a:pt x="372" y="40"/>
                    </a:lnTo>
                    <a:lnTo>
                      <a:pt x="342" y="32"/>
                    </a:lnTo>
                    <a:lnTo>
                      <a:pt x="281" y="24"/>
                    </a:lnTo>
                    <a:lnTo>
                      <a:pt x="154" y="48"/>
                    </a:lnTo>
                    <a:lnTo>
                      <a:pt x="117" y="66"/>
                    </a:lnTo>
                    <a:lnTo>
                      <a:pt x="85" y="94"/>
                    </a:lnTo>
                    <a:lnTo>
                      <a:pt x="47" y="134"/>
                    </a:lnTo>
                    <a:lnTo>
                      <a:pt x="30" y="189"/>
                    </a:lnTo>
                    <a:lnTo>
                      <a:pt x="31" y="233"/>
                    </a:lnTo>
                    <a:lnTo>
                      <a:pt x="43" y="273"/>
                    </a:lnTo>
                    <a:lnTo>
                      <a:pt x="66" y="305"/>
                    </a:lnTo>
                    <a:lnTo>
                      <a:pt x="101" y="317"/>
                    </a:lnTo>
                    <a:lnTo>
                      <a:pt x="200" y="318"/>
                    </a:lnTo>
                    <a:lnTo>
                      <a:pt x="243" y="330"/>
                    </a:lnTo>
                    <a:lnTo>
                      <a:pt x="280" y="362"/>
                    </a:lnTo>
                    <a:lnTo>
                      <a:pt x="311" y="389"/>
                    </a:lnTo>
                    <a:lnTo>
                      <a:pt x="343" y="405"/>
                    </a:lnTo>
                    <a:lnTo>
                      <a:pt x="418" y="418"/>
                    </a:lnTo>
                    <a:lnTo>
                      <a:pt x="418" y="433"/>
                    </a:lnTo>
                    <a:lnTo>
                      <a:pt x="329" y="428"/>
                    </a:lnTo>
                    <a:lnTo>
                      <a:pt x="254" y="386"/>
                    </a:lnTo>
                    <a:lnTo>
                      <a:pt x="223" y="361"/>
                    </a:lnTo>
                    <a:lnTo>
                      <a:pt x="186" y="351"/>
                    </a:lnTo>
                    <a:lnTo>
                      <a:pt x="101" y="351"/>
                    </a:lnTo>
                    <a:lnTo>
                      <a:pt x="53" y="336"/>
                    </a:lnTo>
                    <a:lnTo>
                      <a:pt x="21" y="296"/>
                    </a:lnTo>
                    <a:lnTo>
                      <a:pt x="3" y="243"/>
                    </a:lnTo>
                    <a:lnTo>
                      <a:pt x="0" y="186"/>
                    </a:lnTo>
                    <a:lnTo>
                      <a:pt x="17" y="120"/>
                    </a:lnTo>
                    <a:lnTo>
                      <a:pt x="35" y="95"/>
                    </a:lnTo>
                    <a:lnTo>
                      <a:pt x="60" y="70"/>
                    </a:lnTo>
                    <a:lnTo>
                      <a:pt x="101" y="39"/>
                    </a:lnTo>
                    <a:lnTo>
                      <a:pt x="147" y="19"/>
                    </a:lnTo>
                    <a:lnTo>
                      <a:pt x="216" y="2"/>
                    </a:lnTo>
                    <a:lnTo>
                      <a:pt x="299" y="0"/>
                    </a:lnTo>
                    <a:lnTo>
                      <a:pt x="394" y="25"/>
                    </a:lnTo>
                    <a:lnTo>
                      <a:pt x="456" y="66"/>
                    </a:lnTo>
                    <a:lnTo>
                      <a:pt x="498" y="99"/>
                    </a:lnTo>
                    <a:lnTo>
                      <a:pt x="500" y="109"/>
                    </a:lnTo>
                    <a:lnTo>
                      <a:pt x="490" y="1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1" name="Freeform 208"/>
              <p:cNvSpPr>
                <a:spLocks/>
              </p:cNvSpPr>
              <p:nvPr/>
            </p:nvSpPr>
            <p:spPr bwMode="auto">
              <a:xfrm>
                <a:off x="3622" y="2678"/>
                <a:ext cx="72" cy="94"/>
              </a:xfrm>
              <a:custGeom>
                <a:avLst/>
                <a:gdLst>
                  <a:gd name="T0" fmla="*/ 1 w 143"/>
                  <a:gd name="T1" fmla="*/ 1 h 187"/>
                  <a:gd name="T2" fmla="*/ 1 w 143"/>
                  <a:gd name="T3" fmla="*/ 1 h 187"/>
                  <a:gd name="T4" fmla="*/ 1 w 143"/>
                  <a:gd name="T5" fmla="*/ 1 h 187"/>
                  <a:gd name="T6" fmla="*/ 1 w 143"/>
                  <a:gd name="T7" fmla="*/ 1 h 187"/>
                  <a:gd name="T8" fmla="*/ 1 w 143"/>
                  <a:gd name="T9" fmla="*/ 1 h 187"/>
                  <a:gd name="T10" fmla="*/ 1 w 143"/>
                  <a:gd name="T11" fmla="*/ 1 h 187"/>
                  <a:gd name="T12" fmla="*/ 0 w 143"/>
                  <a:gd name="T13" fmla="*/ 1 h 187"/>
                  <a:gd name="T14" fmla="*/ 1 w 143"/>
                  <a:gd name="T15" fmla="*/ 1 h 187"/>
                  <a:gd name="T16" fmla="*/ 1 w 143"/>
                  <a:gd name="T17" fmla="*/ 1 h 187"/>
                  <a:gd name="T18" fmla="*/ 1 w 143"/>
                  <a:gd name="T19" fmla="*/ 1 h 187"/>
                  <a:gd name="T20" fmla="*/ 1 w 143"/>
                  <a:gd name="T21" fmla="*/ 1 h 187"/>
                  <a:gd name="T22" fmla="*/ 1 w 143"/>
                  <a:gd name="T23" fmla="*/ 1 h 187"/>
                  <a:gd name="T24" fmla="*/ 1 w 143"/>
                  <a:gd name="T25" fmla="*/ 0 h 187"/>
                  <a:gd name="T26" fmla="*/ 1 w 143"/>
                  <a:gd name="T27" fmla="*/ 1 h 187"/>
                  <a:gd name="T28" fmla="*/ 1 w 143"/>
                  <a:gd name="T29" fmla="*/ 1 h 187"/>
                  <a:gd name="T30" fmla="*/ 1 w 143"/>
                  <a:gd name="T31" fmla="*/ 1 h 187"/>
                  <a:gd name="T32" fmla="*/ 1 w 143"/>
                  <a:gd name="T33" fmla="*/ 1 h 1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43"/>
                  <a:gd name="T52" fmla="*/ 0 h 187"/>
                  <a:gd name="T53" fmla="*/ 143 w 143"/>
                  <a:gd name="T54" fmla="*/ 187 h 1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43" h="187">
                    <a:moveTo>
                      <a:pt x="140" y="13"/>
                    </a:moveTo>
                    <a:lnTo>
                      <a:pt x="53" y="95"/>
                    </a:lnTo>
                    <a:lnTo>
                      <a:pt x="30" y="153"/>
                    </a:lnTo>
                    <a:lnTo>
                      <a:pt x="32" y="179"/>
                    </a:lnTo>
                    <a:lnTo>
                      <a:pt x="28" y="187"/>
                    </a:lnTo>
                    <a:lnTo>
                      <a:pt x="18" y="184"/>
                    </a:lnTo>
                    <a:lnTo>
                      <a:pt x="0" y="153"/>
                    </a:lnTo>
                    <a:lnTo>
                      <a:pt x="11" y="114"/>
                    </a:lnTo>
                    <a:lnTo>
                      <a:pt x="28" y="77"/>
                    </a:lnTo>
                    <a:lnTo>
                      <a:pt x="52" y="53"/>
                    </a:lnTo>
                    <a:lnTo>
                      <a:pt x="77" y="35"/>
                    </a:lnTo>
                    <a:lnTo>
                      <a:pt x="104" y="19"/>
                    </a:lnTo>
                    <a:lnTo>
                      <a:pt x="132" y="0"/>
                    </a:lnTo>
                    <a:lnTo>
                      <a:pt x="143" y="3"/>
                    </a:lnTo>
                    <a:lnTo>
                      <a:pt x="14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2" name="Freeform 209"/>
              <p:cNvSpPr>
                <a:spLocks/>
              </p:cNvSpPr>
              <p:nvPr/>
            </p:nvSpPr>
            <p:spPr bwMode="auto">
              <a:xfrm>
                <a:off x="3540" y="2608"/>
                <a:ext cx="111" cy="67"/>
              </a:xfrm>
              <a:custGeom>
                <a:avLst/>
                <a:gdLst>
                  <a:gd name="T0" fmla="*/ 1 w 222"/>
                  <a:gd name="T1" fmla="*/ 1 h 133"/>
                  <a:gd name="T2" fmla="*/ 1 w 222"/>
                  <a:gd name="T3" fmla="*/ 1 h 133"/>
                  <a:gd name="T4" fmla="*/ 1 w 222"/>
                  <a:gd name="T5" fmla="*/ 1 h 133"/>
                  <a:gd name="T6" fmla="*/ 1 w 222"/>
                  <a:gd name="T7" fmla="*/ 1 h 133"/>
                  <a:gd name="T8" fmla="*/ 1 w 222"/>
                  <a:gd name="T9" fmla="*/ 1 h 133"/>
                  <a:gd name="T10" fmla="*/ 0 w 222"/>
                  <a:gd name="T11" fmla="*/ 1 h 133"/>
                  <a:gd name="T12" fmla="*/ 1 w 222"/>
                  <a:gd name="T13" fmla="*/ 1 h 133"/>
                  <a:gd name="T14" fmla="*/ 1 w 222"/>
                  <a:gd name="T15" fmla="*/ 1 h 133"/>
                  <a:gd name="T16" fmla="*/ 1 w 222"/>
                  <a:gd name="T17" fmla="*/ 1 h 133"/>
                  <a:gd name="T18" fmla="*/ 1 w 222"/>
                  <a:gd name="T19" fmla="*/ 1 h 133"/>
                  <a:gd name="T20" fmla="*/ 1 w 222"/>
                  <a:gd name="T21" fmla="*/ 0 h 133"/>
                  <a:gd name="T22" fmla="*/ 1 w 222"/>
                  <a:gd name="T23" fmla="*/ 1 h 133"/>
                  <a:gd name="T24" fmla="*/ 1 w 222"/>
                  <a:gd name="T25" fmla="*/ 1 h 133"/>
                  <a:gd name="T26" fmla="*/ 1 w 222"/>
                  <a:gd name="T27" fmla="*/ 1 h 133"/>
                  <a:gd name="T28" fmla="*/ 1 w 222"/>
                  <a:gd name="T29" fmla="*/ 1 h 13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22"/>
                  <a:gd name="T46" fmla="*/ 0 h 133"/>
                  <a:gd name="T47" fmla="*/ 222 w 222"/>
                  <a:gd name="T48" fmla="*/ 133 h 13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22" h="133">
                    <a:moveTo>
                      <a:pt x="217" y="14"/>
                    </a:moveTo>
                    <a:lnTo>
                      <a:pt x="94" y="68"/>
                    </a:lnTo>
                    <a:lnTo>
                      <a:pt x="43" y="107"/>
                    </a:lnTo>
                    <a:lnTo>
                      <a:pt x="19" y="131"/>
                    </a:lnTo>
                    <a:lnTo>
                      <a:pt x="1" y="133"/>
                    </a:lnTo>
                    <a:lnTo>
                      <a:pt x="0" y="114"/>
                    </a:lnTo>
                    <a:lnTo>
                      <a:pt x="22" y="85"/>
                    </a:lnTo>
                    <a:lnTo>
                      <a:pt x="77" y="41"/>
                    </a:lnTo>
                    <a:lnTo>
                      <a:pt x="110" y="25"/>
                    </a:lnTo>
                    <a:lnTo>
                      <a:pt x="143" y="16"/>
                    </a:lnTo>
                    <a:lnTo>
                      <a:pt x="213" y="0"/>
                    </a:lnTo>
                    <a:lnTo>
                      <a:pt x="222" y="5"/>
                    </a:lnTo>
                    <a:lnTo>
                      <a:pt x="217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3" name="Freeform 210"/>
              <p:cNvSpPr>
                <a:spLocks/>
              </p:cNvSpPr>
              <p:nvPr/>
            </p:nvSpPr>
            <p:spPr bwMode="auto">
              <a:xfrm>
                <a:off x="3506" y="2594"/>
                <a:ext cx="74" cy="18"/>
              </a:xfrm>
              <a:custGeom>
                <a:avLst/>
                <a:gdLst>
                  <a:gd name="T0" fmla="*/ 1 w 147"/>
                  <a:gd name="T1" fmla="*/ 1 h 35"/>
                  <a:gd name="T2" fmla="*/ 1 w 147"/>
                  <a:gd name="T3" fmla="*/ 0 h 35"/>
                  <a:gd name="T4" fmla="*/ 1 w 147"/>
                  <a:gd name="T5" fmla="*/ 0 h 35"/>
                  <a:gd name="T6" fmla="*/ 1 w 147"/>
                  <a:gd name="T7" fmla="*/ 1 h 35"/>
                  <a:gd name="T8" fmla="*/ 1 w 147"/>
                  <a:gd name="T9" fmla="*/ 1 h 35"/>
                  <a:gd name="T10" fmla="*/ 1 w 147"/>
                  <a:gd name="T11" fmla="*/ 1 h 35"/>
                  <a:gd name="T12" fmla="*/ 1 w 147"/>
                  <a:gd name="T13" fmla="*/ 1 h 35"/>
                  <a:gd name="T14" fmla="*/ 1 w 147"/>
                  <a:gd name="T15" fmla="*/ 1 h 35"/>
                  <a:gd name="T16" fmla="*/ 1 w 147"/>
                  <a:gd name="T17" fmla="*/ 1 h 35"/>
                  <a:gd name="T18" fmla="*/ 0 w 147"/>
                  <a:gd name="T19" fmla="*/ 1 h 35"/>
                  <a:gd name="T20" fmla="*/ 1 w 147"/>
                  <a:gd name="T21" fmla="*/ 1 h 35"/>
                  <a:gd name="T22" fmla="*/ 1 w 147"/>
                  <a:gd name="T23" fmla="*/ 1 h 35"/>
                  <a:gd name="T24" fmla="*/ 1 w 147"/>
                  <a:gd name="T25" fmla="*/ 1 h 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7"/>
                  <a:gd name="T40" fmla="*/ 0 h 35"/>
                  <a:gd name="T41" fmla="*/ 147 w 147"/>
                  <a:gd name="T42" fmla="*/ 35 h 3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7" h="35">
                    <a:moveTo>
                      <a:pt x="9" y="1"/>
                    </a:moveTo>
                    <a:lnTo>
                      <a:pt x="28" y="0"/>
                    </a:lnTo>
                    <a:lnTo>
                      <a:pt x="89" y="0"/>
                    </a:lnTo>
                    <a:lnTo>
                      <a:pt x="143" y="21"/>
                    </a:lnTo>
                    <a:lnTo>
                      <a:pt x="147" y="31"/>
                    </a:lnTo>
                    <a:lnTo>
                      <a:pt x="138" y="35"/>
                    </a:lnTo>
                    <a:lnTo>
                      <a:pt x="86" y="24"/>
                    </a:lnTo>
                    <a:lnTo>
                      <a:pt x="28" y="24"/>
                    </a:lnTo>
                    <a:lnTo>
                      <a:pt x="9" y="21"/>
                    </a:lnTo>
                    <a:lnTo>
                      <a:pt x="0" y="11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4" name="Freeform 211"/>
              <p:cNvSpPr>
                <a:spLocks/>
              </p:cNvSpPr>
              <p:nvPr/>
            </p:nvSpPr>
            <p:spPr bwMode="auto">
              <a:xfrm>
                <a:off x="3394" y="2712"/>
                <a:ext cx="346" cy="159"/>
              </a:xfrm>
              <a:custGeom>
                <a:avLst/>
                <a:gdLst>
                  <a:gd name="T0" fmla="*/ 1 w 690"/>
                  <a:gd name="T1" fmla="*/ 0 h 319"/>
                  <a:gd name="T2" fmla="*/ 1 w 690"/>
                  <a:gd name="T3" fmla="*/ 0 h 319"/>
                  <a:gd name="T4" fmla="*/ 1 w 690"/>
                  <a:gd name="T5" fmla="*/ 0 h 319"/>
                  <a:gd name="T6" fmla="*/ 1 w 690"/>
                  <a:gd name="T7" fmla="*/ 0 h 319"/>
                  <a:gd name="T8" fmla="*/ 1 w 690"/>
                  <a:gd name="T9" fmla="*/ 0 h 319"/>
                  <a:gd name="T10" fmla="*/ 1 w 690"/>
                  <a:gd name="T11" fmla="*/ 0 h 319"/>
                  <a:gd name="T12" fmla="*/ 1 w 690"/>
                  <a:gd name="T13" fmla="*/ 0 h 319"/>
                  <a:gd name="T14" fmla="*/ 1 w 690"/>
                  <a:gd name="T15" fmla="*/ 0 h 319"/>
                  <a:gd name="T16" fmla="*/ 2 w 690"/>
                  <a:gd name="T17" fmla="*/ 0 h 319"/>
                  <a:gd name="T18" fmla="*/ 2 w 690"/>
                  <a:gd name="T19" fmla="*/ 0 h 319"/>
                  <a:gd name="T20" fmla="*/ 2 w 690"/>
                  <a:gd name="T21" fmla="*/ 0 h 319"/>
                  <a:gd name="T22" fmla="*/ 2 w 690"/>
                  <a:gd name="T23" fmla="*/ 0 h 319"/>
                  <a:gd name="T24" fmla="*/ 2 w 690"/>
                  <a:gd name="T25" fmla="*/ 0 h 319"/>
                  <a:gd name="T26" fmla="*/ 2 w 690"/>
                  <a:gd name="T27" fmla="*/ 0 h 319"/>
                  <a:gd name="T28" fmla="*/ 2 w 690"/>
                  <a:gd name="T29" fmla="*/ 0 h 319"/>
                  <a:gd name="T30" fmla="*/ 2 w 690"/>
                  <a:gd name="T31" fmla="*/ 0 h 319"/>
                  <a:gd name="T32" fmla="*/ 2 w 690"/>
                  <a:gd name="T33" fmla="*/ 0 h 319"/>
                  <a:gd name="T34" fmla="*/ 2 w 690"/>
                  <a:gd name="T35" fmla="*/ 0 h 319"/>
                  <a:gd name="T36" fmla="*/ 2 w 690"/>
                  <a:gd name="T37" fmla="*/ 0 h 319"/>
                  <a:gd name="T38" fmla="*/ 2 w 690"/>
                  <a:gd name="T39" fmla="*/ 0 h 319"/>
                  <a:gd name="T40" fmla="*/ 2 w 690"/>
                  <a:gd name="T41" fmla="*/ 0 h 319"/>
                  <a:gd name="T42" fmla="*/ 1 w 690"/>
                  <a:gd name="T43" fmla="*/ 0 h 319"/>
                  <a:gd name="T44" fmla="*/ 1 w 690"/>
                  <a:gd name="T45" fmla="*/ 0 h 319"/>
                  <a:gd name="T46" fmla="*/ 1 w 690"/>
                  <a:gd name="T47" fmla="*/ 0 h 319"/>
                  <a:gd name="T48" fmla="*/ 1 w 690"/>
                  <a:gd name="T49" fmla="*/ 0 h 319"/>
                  <a:gd name="T50" fmla="*/ 1 w 690"/>
                  <a:gd name="T51" fmla="*/ 0 h 319"/>
                  <a:gd name="T52" fmla="*/ 1 w 690"/>
                  <a:gd name="T53" fmla="*/ 0 h 319"/>
                  <a:gd name="T54" fmla="*/ 1 w 690"/>
                  <a:gd name="T55" fmla="*/ 0 h 319"/>
                  <a:gd name="T56" fmla="*/ 1 w 690"/>
                  <a:gd name="T57" fmla="*/ 0 h 319"/>
                  <a:gd name="T58" fmla="*/ 0 w 690"/>
                  <a:gd name="T59" fmla="*/ 0 h 319"/>
                  <a:gd name="T60" fmla="*/ 1 w 690"/>
                  <a:gd name="T61" fmla="*/ 0 h 319"/>
                  <a:gd name="T62" fmla="*/ 1 w 690"/>
                  <a:gd name="T63" fmla="*/ 0 h 31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90"/>
                  <a:gd name="T97" fmla="*/ 0 h 319"/>
                  <a:gd name="T98" fmla="*/ 690 w 690"/>
                  <a:gd name="T99" fmla="*/ 319 h 31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90" h="319">
                    <a:moveTo>
                      <a:pt x="16" y="0"/>
                    </a:moveTo>
                    <a:lnTo>
                      <a:pt x="63" y="23"/>
                    </a:lnTo>
                    <a:lnTo>
                      <a:pt x="106" y="57"/>
                    </a:lnTo>
                    <a:lnTo>
                      <a:pt x="140" y="108"/>
                    </a:lnTo>
                    <a:lnTo>
                      <a:pt x="161" y="176"/>
                    </a:lnTo>
                    <a:lnTo>
                      <a:pt x="218" y="227"/>
                    </a:lnTo>
                    <a:lnTo>
                      <a:pt x="282" y="256"/>
                    </a:lnTo>
                    <a:lnTo>
                      <a:pt x="411" y="281"/>
                    </a:lnTo>
                    <a:lnTo>
                      <a:pt x="527" y="262"/>
                    </a:lnTo>
                    <a:lnTo>
                      <a:pt x="623" y="215"/>
                    </a:lnTo>
                    <a:lnTo>
                      <a:pt x="657" y="169"/>
                    </a:lnTo>
                    <a:lnTo>
                      <a:pt x="662" y="120"/>
                    </a:lnTo>
                    <a:lnTo>
                      <a:pt x="602" y="63"/>
                    </a:lnTo>
                    <a:lnTo>
                      <a:pt x="605" y="43"/>
                    </a:lnTo>
                    <a:lnTo>
                      <a:pt x="619" y="37"/>
                    </a:lnTo>
                    <a:lnTo>
                      <a:pt x="666" y="62"/>
                    </a:lnTo>
                    <a:lnTo>
                      <a:pt x="689" y="109"/>
                    </a:lnTo>
                    <a:lnTo>
                      <a:pt x="690" y="169"/>
                    </a:lnTo>
                    <a:lnTo>
                      <a:pt x="651" y="237"/>
                    </a:lnTo>
                    <a:lnTo>
                      <a:pt x="600" y="281"/>
                    </a:lnTo>
                    <a:lnTo>
                      <a:pt x="526" y="304"/>
                    </a:lnTo>
                    <a:lnTo>
                      <a:pt x="451" y="316"/>
                    </a:lnTo>
                    <a:lnTo>
                      <a:pt x="389" y="319"/>
                    </a:lnTo>
                    <a:lnTo>
                      <a:pt x="291" y="302"/>
                    </a:lnTo>
                    <a:lnTo>
                      <a:pt x="172" y="248"/>
                    </a:lnTo>
                    <a:lnTo>
                      <a:pt x="126" y="188"/>
                    </a:lnTo>
                    <a:lnTo>
                      <a:pt x="107" y="141"/>
                    </a:lnTo>
                    <a:lnTo>
                      <a:pt x="83" y="93"/>
                    </a:lnTo>
                    <a:lnTo>
                      <a:pt x="49" y="50"/>
                    </a:lnTo>
                    <a:lnTo>
                      <a:pt x="0" y="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5" name="Freeform 212"/>
              <p:cNvSpPr>
                <a:spLocks/>
              </p:cNvSpPr>
              <p:nvPr/>
            </p:nvSpPr>
            <p:spPr bwMode="auto">
              <a:xfrm>
                <a:off x="2376" y="2520"/>
                <a:ext cx="1035" cy="223"/>
              </a:xfrm>
              <a:custGeom>
                <a:avLst/>
                <a:gdLst>
                  <a:gd name="T0" fmla="*/ 0 w 2072"/>
                  <a:gd name="T1" fmla="*/ 0 h 445"/>
                  <a:gd name="T2" fmla="*/ 0 w 2072"/>
                  <a:gd name="T3" fmla="*/ 1 h 445"/>
                  <a:gd name="T4" fmla="*/ 0 w 2072"/>
                  <a:gd name="T5" fmla="*/ 1 h 445"/>
                  <a:gd name="T6" fmla="*/ 0 w 2072"/>
                  <a:gd name="T7" fmla="*/ 1 h 445"/>
                  <a:gd name="T8" fmla="*/ 0 w 2072"/>
                  <a:gd name="T9" fmla="*/ 1 h 445"/>
                  <a:gd name="T10" fmla="*/ 0 w 2072"/>
                  <a:gd name="T11" fmla="*/ 1 h 445"/>
                  <a:gd name="T12" fmla="*/ 3 w 2072"/>
                  <a:gd name="T13" fmla="*/ 1 h 445"/>
                  <a:gd name="T14" fmla="*/ 4 w 2072"/>
                  <a:gd name="T15" fmla="*/ 1 h 445"/>
                  <a:gd name="T16" fmla="*/ 3 w 2072"/>
                  <a:gd name="T17" fmla="*/ 1 h 445"/>
                  <a:gd name="T18" fmla="*/ 3 w 2072"/>
                  <a:gd name="T19" fmla="*/ 1 h 445"/>
                  <a:gd name="T20" fmla="*/ 3 w 2072"/>
                  <a:gd name="T21" fmla="*/ 1 h 445"/>
                  <a:gd name="T22" fmla="*/ 3 w 2072"/>
                  <a:gd name="T23" fmla="*/ 1 h 445"/>
                  <a:gd name="T24" fmla="*/ 2 w 2072"/>
                  <a:gd name="T25" fmla="*/ 1 h 445"/>
                  <a:gd name="T26" fmla="*/ 0 w 2072"/>
                  <a:gd name="T27" fmla="*/ 1 h 445"/>
                  <a:gd name="T28" fmla="*/ 0 w 2072"/>
                  <a:gd name="T29" fmla="*/ 0 h 445"/>
                  <a:gd name="T30" fmla="*/ 0 w 2072"/>
                  <a:gd name="T31" fmla="*/ 0 h 445"/>
                  <a:gd name="T32" fmla="*/ 0 w 2072"/>
                  <a:gd name="T33" fmla="*/ 0 h 44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72"/>
                  <a:gd name="T52" fmla="*/ 0 h 445"/>
                  <a:gd name="T53" fmla="*/ 2072 w 2072"/>
                  <a:gd name="T54" fmla="*/ 445 h 44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72" h="445">
                    <a:moveTo>
                      <a:pt x="323" y="0"/>
                    </a:moveTo>
                    <a:lnTo>
                      <a:pt x="264" y="35"/>
                    </a:lnTo>
                    <a:lnTo>
                      <a:pt x="69" y="287"/>
                    </a:lnTo>
                    <a:lnTo>
                      <a:pt x="0" y="323"/>
                    </a:lnTo>
                    <a:lnTo>
                      <a:pt x="60" y="416"/>
                    </a:lnTo>
                    <a:lnTo>
                      <a:pt x="506" y="394"/>
                    </a:lnTo>
                    <a:lnTo>
                      <a:pt x="1931" y="445"/>
                    </a:lnTo>
                    <a:lnTo>
                      <a:pt x="2072" y="373"/>
                    </a:lnTo>
                    <a:lnTo>
                      <a:pt x="1750" y="338"/>
                    </a:lnTo>
                    <a:lnTo>
                      <a:pt x="2012" y="318"/>
                    </a:lnTo>
                    <a:lnTo>
                      <a:pt x="1952" y="238"/>
                    </a:lnTo>
                    <a:lnTo>
                      <a:pt x="1846" y="91"/>
                    </a:lnTo>
                    <a:lnTo>
                      <a:pt x="1065" y="50"/>
                    </a:lnTo>
                    <a:lnTo>
                      <a:pt x="399" y="5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6" name="Freeform 213"/>
              <p:cNvSpPr>
                <a:spLocks/>
              </p:cNvSpPr>
              <p:nvPr/>
            </p:nvSpPr>
            <p:spPr bwMode="auto">
              <a:xfrm>
                <a:off x="2580" y="2391"/>
                <a:ext cx="794" cy="218"/>
              </a:xfrm>
              <a:custGeom>
                <a:avLst/>
                <a:gdLst>
                  <a:gd name="T0" fmla="*/ 0 w 1588"/>
                  <a:gd name="T1" fmla="*/ 1 h 436"/>
                  <a:gd name="T2" fmla="*/ 1 w 1588"/>
                  <a:gd name="T3" fmla="*/ 1 h 436"/>
                  <a:gd name="T4" fmla="*/ 1 w 1588"/>
                  <a:gd name="T5" fmla="*/ 1 h 436"/>
                  <a:gd name="T6" fmla="*/ 2 w 1588"/>
                  <a:gd name="T7" fmla="*/ 1 h 436"/>
                  <a:gd name="T8" fmla="*/ 2 w 1588"/>
                  <a:gd name="T9" fmla="*/ 1 h 436"/>
                  <a:gd name="T10" fmla="*/ 3 w 1588"/>
                  <a:gd name="T11" fmla="*/ 1 h 436"/>
                  <a:gd name="T12" fmla="*/ 4 w 1588"/>
                  <a:gd name="T13" fmla="*/ 1 h 436"/>
                  <a:gd name="T14" fmla="*/ 4 w 1588"/>
                  <a:gd name="T15" fmla="*/ 0 h 436"/>
                  <a:gd name="T16" fmla="*/ 4 w 1588"/>
                  <a:gd name="T17" fmla="*/ 1 h 436"/>
                  <a:gd name="T18" fmla="*/ 3 w 1588"/>
                  <a:gd name="T19" fmla="*/ 1 h 436"/>
                  <a:gd name="T20" fmla="*/ 0 w 1588"/>
                  <a:gd name="T21" fmla="*/ 1 h 436"/>
                  <a:gd name="T22" fmla="*/ 0 w 1588"/>
                  <a:gd name="T23" fmla="*/ 1 h 436"/>
                  <a:gd name="T24" fmla="*/ 0 w 1588"/>
                  <a:gd name="T25" fmla="*/ 1 h 4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588"/>
                  <a:gd name="T40" fmla="*/ 0 h 436"/>
                  <a:gd name="T41" fmla="*/ 1588 w 1588"/>
                  <a:gd name="T42" fmla="*/ 436 h 4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588" h="436">
                    <a:moveTo>
                      <a:pt x="0" y="223"/>
                    </a:moveTo>
                    <a:lnTo>
                      <a:pt x="11" y="103"/>
                    </a:lnTo>
                    <a:lnTo>
                      <a:pt x="136" y="98"/>
                    </a:lnTo>
                    <a:lnTo>
                      <a:pt x="686" y="52"/>
                    </a:lnTo>
                    <a:lnTo>
                      <a:pt x="913" y="27"/>
                    </a:lnTo>
                    <a:lnTo>
                      <a:pt x="1377" y="22"/>
                    </a:lnTo>
                    <a:lnTo>
                      <a:pt x="1537" y="17"/>
                    </a:lnTo>
                    <a:lnTo>
                      <a:pt x="1588" y="0"/>
                    </a:lnTo>
                    <a:lnTo>
                      <a:pt x="1558" y="436"/>
                    </a:lnTo>
                    <a:lnTo>
                      <a:pt x="1478" y="302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7" name="Freeform 214"/>
              <p:cNvSpPr>
                <a:spLocks/>
              </p:cNvSpPr>
              <p:nvPr/>
            </p:nvSpPr>
            <p:spPr bwMode="auto">
              <a:xfrm>
                <a:off x="2787" y="2289"/>
                <a:ext cx="431" cy="95"/>
              </a:xfrm>
              <a:custGeom>
                <a:avLst/>
                <a:gdLst>
                  <a:gd name="T0" fmla="*/ 1 w 862"/>
                  <a:gd name="T1" fmla="*/ 0 h 191"/>
                  <a:gd name="T2" fmla="*/ 1 w 862"/>
                  <a:gd name="T3" fmla="*/ 0 h 191"/>
                  <a:gd name="T4" fmla="*/ 0 w 862"/>
                  <a:gd name="T5" fmla="*/ 0 h 191"/>
                  <a:gd name="T6" fmla="*/ 1 w 862"/>
                  <a:gd name="T7" fmla="*/ 0 h 191"/>
                  <a:gd name="T8" fmla="*/ 1 w 862"/>
                  <a:gd name="T9" fmla="*/ 0 h 191"/>
                  <a:gd name="T10" fmla="*/ 1 w 862"/>
                  <a:gd name="T11" fmla="*/ 0 h 191"/>
                  <a:gd name="T12" fmla="*/ 2 w 862"/>
                  <a:gd name="T13" fmla="*/ 0 h 191"/>
                  <a:gd name="T14" fmla="*/ 2 w 862"/>
                  <a:gd name="T15" fmla="*/ 0 h 191"/>
                  <a:gd name="T16" fmla="*/ 2 w 862"/>
                  <a:gd name="T17" fmla="*/ 0 h 191"/>
                  <a:gd name="T18" fmla="*/ 2 w 862"/>
                  <a:gd name="T19" fmla="*/ 0 h 191"/>
                  <a:gd name="T20" fmla="*/ 1 w 862"/>
                  <a:gd name="T21" fmla="*/ 0 h 191"/>
                  <a:gd name="T22" fmla="*/ 1 w 862"/>
                  <a:gd name="T23" fmla="*/ 0 h 191"/>
                  <a:gd name="T24" fmla="*/ 1 w 862"/>
                  <a:gd name="T25" fmla="*/ 0 h 1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62"/>
                  <a:gd name="T40" fmla="*/ 0 h 191"/>
                  <a:gd name="T41" fmla="*/ 862 w 862"/>
                  <a:gd name="T42" fmla="*/ 191 h 1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62" h="191">
                    <a:moveTo>
                      <a:pt x="44" y="0"/>
                    </a:moveTo>
                    <a:lnTo>
                      <a:pt x="46" y="61"/>
                    </a:lnTo>
                    <a:lnTo>
                      <a:pt x="0" y="151"/>
                    </a:lnTo>
                    <a:lnTo>
                      <a:pt x="268" y="91"/>
                    </a:lnTo>
                    <a:lnTo>
                      <a:pt x="403" y="115"/>
                    </a:lnTo>
                    <a:lnTo>
                      <a:pt x="253" y="191"/>
                    </a:lnTo>
                    <a:lnTo>
                      <a:pt x="862" y="151"/>
                    </a:lnTo>
                    <a:lnTo>
                      <a:pt x="849" y="70"/>
                    </a:lnTo>
                    <a:lnTo>
                      <a:pt x="711" y="86"/>
                    </a:lnTo>
                    <a:lnTo>
                      <a:pt x="640" y="1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8" name="Freeform 215"/>
              <p:cNvSpPr>
                <a:spLocks/>
              </p:cNvSpPr>
              <p:nvPr/>
            </p:nvSpPr>
            <p:spPr bwMode="auto">
              <a:xfrm>
                <a:off x="3127" y="1665"/>
                <a:ext cx="201" cy="643"/>
              </a:xfrm>
              <a:custGeom>
                <a:avLst/>
                <a:gdLst>
                  <a:gd name="T0" fmla="*/ 0 w 403"/>
                  <a:gd name="T1" fmla="*/ 3 h 1284"/>
                  <a:gd name="T2" fmla="*/ 0 w 403"/>
                  <a:gd name="T3" fmla="*/ 3 h 1284"/>
                  <a:gd name="T4" fmla="*/ 0 w 403"/>
                  <a:gd name="T5" fmla="*/ 1 h 1284"/>
                  <a:gd name="T6" fmla="*/ 0 w 403"/>
                  <a:gd name="T7" fmla="*/ 0 h 1284"/>
                  <a:gd name="T8" fmla="*/ 0 w 403"/>
                  <a:gd name="T9" fmla="*/ 1 h 1284"/>
                  <a:gd name="T10" fmla="*/ 0 w 403"/>
                  <a:gd name="T11" fmla="*/ 2 h 1284"/>
                  <a:gd name="T12" fmla="*/ 0 w 403"/>
                  <a:gd name="T13" fmla="*/ 3 h 1284"/>
                  <a:gd name="T14" fmla="*/ 0 w 403"/>
                  <a:gd name="T15" fmla="*/ 3 h 1284"/>
                  <a:gd name="T16" fmla="*/ 0 w 403"/>
                  <a:gd name="T17" fmla="*/ 3 h 1284"/>
                  <a:gd name="T18" fmla="*/ 0 w 403"/>
                  <a:gd name="T19" fmla="*/ 3 h 1284"/>
                  <a:gd name="T20" fmla="*/ 0 w 403"/>
                  <a:gd name="T21" fmla="*/ 3 h 1284"/>
                  <a:gd name="T22" fmla="*/ 0 w 403"/>
                  <a:gd name="T23" fmla="*/ 3 h 1284"/>
                  <a:gd name="T24" fmla="*/ 0 w 403"/>
                  <a:gd name="T25" fmla="*/ 3 h 12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03"/>
                  <a:gd name="T40" fmla="*/ 0 h 1284"/>
                  <a:gd name="T41" fmla="*/ 403 w 403"/>
                  <a:gd name="T42" fmla="*/ 1284 h 128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03" h="1284">
                    <a:moveTo>
                      <a:pt x="48" y="1226"/>
                    </a:moveTo>
                    <a:lnTo>
                      <a:pt x="161" y="1190"/>
                    </a:lnTo>
                    <a:lnTo>
                      <a:pt x="328" y="231"/>
                    </a:lnTo>
                    <a:lnTo>
                      <a:pt x="383" y="0"/>
                    </a:lnTo>
                    <a:lnTo>
                      <a:pt x="403" y="71"/>
                    </a:lnTo>
                    <a:lnTo>
                      <a:pt x="357" y="566"/>
                    </a:lnTo>
                    <a:lnTo>
                      <a:pt x="277" y="1180"/>
                    </a:lnTo>
                    <a:lnTo>
                      <a:pt x="260" y="1238"/>
                    </a:lnTo>
                    <a:lnTo>
                      <a:pt x="110" y="1284"/>
                    </a:lnTo>
                    <a:lnTo>
                      <a:pt x="0" y="1256"/>
                    </a:lnTo>
                    <a:lnTo>
                      <a:pt x="48" y="1226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9" name="Freeform 216"/>
              <p:cNvSpPr>
                <a:spLocks/>
              </p:cNvSpPr>
              <p:nvPr/>
            </p:nvSpPr>
            <p:spPr bwMode="auto">
              <a:xfrm>
                <a:off x="2754" y="2188"/>
                <a:ext cx="384" cy="63"/>
              </a:xfrm>
              <a:custGeom>
                <a:avLst/>
                <a:gdLst>
                  <a:gd name="T0" fmla="*/ 0 w 767"/>
                  <a:gd name="T1" fmla="*/ 1 h 126"/>
                  <a:gd name="T2" fmla="*/ 1 w 767"/>
                  <a:gd name="T3" fmla="*/ 1 h 126"/>
                  <a:gd name="T4" fmla="*/ 1 w 767"/>
                  <a:gd name="T5" fmla="*/ 1 h 126"/>
                  <a:gd name="T6" fmla="*/ 2 w 767"/>
                  <a:gd name="T7" fmla="*/ 1 h 126"/>
                  <a:gd name="T8" fmla="*/ 2 w 767"/>
                  <a:gd name="T9" fmla="*/ 1 h 126"/>
                  <a:gd name="T10" fmla="*/ 1 w 767"/>
                  <a:gd name="T11" fmla="*/ 0 h 126"/>
                  <a:gd name="T12" fmla="*/ 0 w 767"/>
                  <a:gd name="T13" fmla="*/ 1 h 126"/>
                  <a:gd name="T14" fmla="*/ 0 w 767"/>
                  <a:gd name="T15" fmla="*/ 1 h 126"/>
                  <a:gd name="T16" fmla="*/ 0 w 767"/>
                  <a:gd name="T17" fmla="*/ 1 h 1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7"/>
                  <a:gd name="T28" fmla="*/ 0 h 126"/>
                  <a:gd name="T29" fmla="*/ 767 w 767"/>
                  <a:gd name="T30" fmla="*/ 126 h 12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7" h="126">
                    <a:moveTo>
                      <a:pt x="0" y="68"/>
                    </a:moveTo>
                    <a:lnTo>
                      <a:pt x="22" y="126"/>
                    </a:lnTo>
                    <a:lnTo>
                      <a:pt x="76" y="100"/>
                    </a:lnTo>
                    <a:lnTo>
                      <a:pt x="767" y="39"/>
                    </a:lnTo>
                    <a:lnTo>
                      <a:pt x="767" y="7"/>
                    </a:lnTo>
                    <a:lnTo>
                      <a:pt x="463" y="0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0" name="Freeform 217"/>
              <p:cNvSpPr>
                <a:spLocks/>
              </p:cNvSpPr>
              <p:nvPr/>
            </p:nvSpPr>
            <p:spPr bwMode="auto">
              <a:xfrm>
                <a:off x="2626" y="1595"/>
                <a:ext cx="594" cy="556"/>
              </a:xfrm>
              <a:custGeom>
                <a:avLst/>
                <a:gdLst>
                  <a:gd name="T0" fmla="*/ 1 w 1188"/>
                  <a:gd name="T1" fmla="*/ 3 h 1112"/>
                  <a:gd name="T2" fmla="*/ 1 w 1188"/>
                  <a:gd name="T3" fmla="*/ 1 h 1112"/>
                  <a:gd name="T4" fmla="*/ 0 w 1188"/>
                  <a:gd name="T5" fmla="*/ 1 h 1112"/>
                  <a:gd name="T6" fmla="*/ 1 w 1188"/>
                  <a:gd name="T7" fmla="*/ 1 h 1112"/>
                  <a:gd name="T8" fmla="*/ 1 w 1188"/>
                  <a:gd name="T9" fmla="*/ 1 h 1112"/>
                  <a:gd name="T10" fmla="*/ 2 w 1188"/>
                  <a:gd name="T11" fmla="*/ 1 h 1112"/>
                  <a:gd name="T12" fmla="*/ 3 w 1188"/>
                  <a:gd name="T13" fmla="*/ 1 h 1112"/>
                  <a:gd name="T14" fmla="*/ 3 w 1188"/>
                  <a:gd name="T15" fmla="*/ 0 h 1112"/>
                  <a:gd name="T16" fmla="*/ 3 w 1188"/>
                  <a:gd name="T17" fmla="*/ 1 h 1112"/>
                  <a:gd name="T18" fmla="*/ 3 w 1188"/>
                  <a:gd name="T19" fmla="*/ 1 h 1112"/>
                  <a:gd name="T20" fmla="*/ 3 w 1188"/>
                  <a:gd name="T21" fmla="*/ 1 h 1112"/>
                  <a:gd name="T22" fmla="*/ 2 w 1188"/>
                  <a:gd name="T23" fmla="*/ 1 h 1112"/>
                  <a:gd name="T24" fmla="*/ 2 w 1188"/>
                  <a:gd name="T25" fmla="*/ 1 h 1112"/>
                  <a:gd name="T26" fmla="*/ 1 w 1188"/>
                  <a:gd name="T27" fmla="*/ 1 h 1112"/>
                  <a:gd name="T28" fmla="*/ 1 w 1188"/>
                  <a:gd name="T29" fmla="*/ 1 h 1112"/>
                  <a:gd name="T30" fmla="*/ 1 w 1188"/>
                  <a:gd name="T31" fmla="*/ 2 h 1112"/>
                  <a:gd name="T32" fmla="*/ 1 w 1188"/>
                  <a:gd name="T33" fmla="*/ 2 h 1112"/>
                  <a:gd name="T34" fmla="*/ 1 w 1188"/>
                  <a:gd name="T35" fmla="*/ 3 h 1112"/>
                  <a:gd name="T36" fmla="*/ 1 w 1188"/>
                  <a:gd name="T37" fmla="*/ 3 h 1112"/>
                  <a:gd name="T38" fmla="*/ 1 w 1188"/>
                  <a:gd name="T39" fmla="*/ 3 h 1112"/>
                  <a:gd name="T40" fmla="*/ 1 w 1188"/>
                  <a:gd name="T41" fmla="*/ 3 h 111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188"/>
                  <a:gd name="T64" fmla="*/ 0 h 1112"/>
                  <a:gd name="T65" fmla="*/ 1188 w 1188"/>
                  <a:gd name="T66" fmla="*/ 1112 h 111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188" h="1112">
                    <a:moveTo>
                      <a:pt x="197" y="1112"/>
                    </a:moveTo>
                    <a:lnTo>
                      <a:pt x="15" y="489"/>
                    </a:lnTo>
                    <a:lnTo>
                      <a:pt x="0" y="338"/>
                    </a:lnTo>
                    <a:lnTo>
                      <a:pt x="25" y="272"/>
                    </a:lnTo>
                    <a:lnTo>
                      <a:pt x="130" y="207"/>
                    </a:lnTo>
                    <a:lnTo>
                      <a:pt x="574" y="86"/>
                    </a:lnTo>
                    <a:lnTo>
                      <a:pt x="1063" y="5"/>
                    </a:lnTo>
                    <a:lnTo>
                      <a:pt x="1168" y="0"/>
                    </a:lnTo>
                    <a:lnTo>
                      <a:pt x="1188" y="51"/>
                    </a:lnTo>
                    <a:lnTo>
                      <a:pt x="1153" y="323"/>
                    </a:lnTo>
                    <a:lnTo>
                      <a:pt x="1078" y="171"/>
                    </a:lnTo>
                    <a:lnTo>
                      <a:pt x="911" y="76"/>
                    </a:lnTo>
                    <a:lnTo>
                      <a:pt x="660" y="106"/>
                    </a:lnTo>
                    <a:lnTo>
                      <a:pt x="206" y="272"/>
                    </a:lnTo>
                    <a:lnTo>
                      <a:pt x="110" y="369"/>
                    </a:lnTo>
                    <a:lnTo>
                      <a:pt x="115" y="621"/>
                    </a:lnTo>
                    <a:lnTo>
                      <a:pt x="211" y="898"/>
                    </a:lnTo>
                    <a:lnTo>
                      <a:pt x="232" y="1039"/>
                    </a:lnTo>
                    <a:lnTo>
                      <a:pt x="197" y="1112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1" name="Freeform 218"/>
              <p:cNvSpPr>
                <a:spLocks/>
              </p:cNvSpPr>
              <p:nvPr/>
            </p:nvSpPr>
            <p:spPr bwMode="auto">
              <a:xfrm>
                <a:off x="3086" y="2427"/>
                <a:ext cx="256" cy="93"/>
              </a:xfrm>
              <a:custGeom>
                <a:avLst/>
                <a:gdLst>
                  <a:gd name="T0" fmla="*/ 0 w 511"/>
                  <a:gd name="T1" fmla="*/ 0 h 187"/>
                  <a:gd name="T2" fmla="*/ 1 w 511"/>
                  <a:gd name="T3" fmla="*/ 0 h 187"/>
                  <a:gd name="T4" fmla="*/ 1 w 511"/>
                  <a:gd name="T5" fmla="*/ 0 h 187"/>
                  <a:gd name="T6" fmla="*/ 1 w 511"/>
                  <a:gd name="T7" fmla="*/ 0 h 187"/>
                  <a:gd name="T8" fmla="*/ 1 w 511"/>
                  <a:gd name="T9" fmla="*/ 0 h 187"/>
                  <a:gd name="T10" fmla="*/ 1 w 511"/>
                  <a:gd name="T11" fmla="*/ 0 h 187"/>
                  <a:gd name="T12" fmla="*/ 1 w 511"/>
                  <a:gd name="T13" fmla="*/ 0 h 187"/>
                  <a:gd name="T14" fmla="*/ 0 w 511"/>
                  <a:gd name="T15" fmla="*/ 0 h 187"/>
                  <a:gd name="T16" fmla="*/ 0 w 511"/>
                  <a:gd name="T17" fmla="*/ 0 h 187"/>
                  <a:gd name="T18" fmla="*/ 0 w 511"/>
                  <a:gd name="T19" fmla="*/ 0 h 1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11"/>
                  <a:gd name="T31" fmla="*/ 0 h 187"/>
                  <a:gd name="T32" fmla="*/ 511 w 511"/>
                  <a:gd name="T33" fmla="*/ 187 h 18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11" h="187">
                    <a:moveTo>
                      <a:pt x="0" y="179"/>
                    </a:moveTo>
                    <a:lnTo>
                      <a:pt x="40" y="0"/>
                    </a:lnTo>
                    <a:lnTo>
                      <a:pt x="511" y="19"/>
                    </a:lnTo>
                    <a:lnTo>
                      <a:pt x="494" y="107"/>
                    </a:lnTo>
                    <a:lnTo>
                      <a:pt x="469" y="56"/>
                    </a:lnTo>
                    <a:lnTo>
                      <a:pt x="116" y="76"/>
                    </a:lnTo>
                    <a:lnTo>
                      <a:pt x="51" y="187"/>
                    </a:lnTo>
                    <a:lnTo>
                      <a:pt x="0" y="179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2" name="Freeform 219"/>
              <p:cNvSpPr>
                <a:spLocks/>
              </p:cNvSpPr>
              <p:nvPr/>
            </p:nvSpPr>
            <p:spPr bwMode="auto">
              <a:xfrm>
                <a:off x="3184" y="2471"/>
                <a:ext cx="125" cy="56"/>
              </a:xfrm>
              <a:custGeom>
                <a:avLst/>
                <a:gdLst>
                  <a:gd name="T0" fmla="*/ 0 w 250"/>
                  <a:gd name="T1" fmla="*/ 0 h 113"/>
                  <a:gd name="T2" fmla="*/ 1 w 250"/>
                  <a:gd name="T3" fmla="*/ 0 h 113"/>
                  <a:gd name="T4" fmla="*/ 1 w 250"/>
                  <a:gd name="T5" fmla="*/ 0 h 113"/>
                  <a:gd name="T6" fmla="*/ 1 w 250"/>
                  <a:gd name="T7" fmla="*/ 0 h 113"/>
                  <a:gd name="T8" fmla="*/ 1 w 250"/>
                  <a:gd name="T9" fmla="*/ 0 h 113"/>
                  <a:gd name="T10" fmla="*/ 1 w 250"/>
                  <a:gd name="T11" fmla="*/ 0 h 113"/>
                  <a:gd name="T12" fmla="*/ 1 w 250"/>
                  <a:gd name="T13" fmla="*/ 0 h 113"/>
                  <a:gd name="T14" fmla="*/ 0 w 250"/>
                  <a:gd name="T15" fmla="*/ 0 h 113"/>
                  <a:gd name="T16" fmla="*/ 0 w 250"/>
                  <a:gd name="T17" fmla="*/ 0 h 113"/>
                  <a:gd name="T18" fmla="*/ 0 w 250"/>
                  <a:gd name="T19" fmla="*/ 0 h 11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0"/>
                  <a:gd name="T31" fmla="*/ 0 h 113"/>
                  <a:gd name="T32" fmla="*/ 250 w 250"/>
                  <a:gd name="T33" fmla="*/ 113 h 11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0" h="113">
                    <a:moveTo>
                      <a:pt x="0" y="82"/>
                    </a:moveTo>
                    <a:lnTo>
                      <a:pt x="42" y="109"/>
                    </a:lnTo>
                    <a:lnTo>
                      <a:pt x="136" y="113"/>
                    </a:lnTo>
                    <a:lnTo>
                      <a:pt x="138" y="75"/>
                    </a:lnTo>
                    <a:lnTo>
                      <a:pt x="250" y="10"/>
                    </a:lnTo>
                    <a:lnTo>
                      <a:pt x="72" y="0"/>
                    </a:lnTo>
                    <a:lnTo>
                      <a:pt x="32" y="56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3" name="Freeform 220"/>
              <p:cNvSpPr>
                <a:spLocks/>
              </p:cNvSpPr>
              <p:nvPr/>
            </p:nvSpPr>
            <p:spPr bwMode="auto">
              <a:xfrm>
                <a:off x="2366" y="2679"/>
                <a:ext cx="1033" cy="67"/>
              </a:xfrm>
              <a:custGeom>
                <a:avLst/>
                <a:gdLst>
                  <a:gd name="T0" fmla="*/ 1 w 2066"/>
                  <a:gd name="T1" fmla="*/ 1 h 133"/>
                  <a:gd name="T2" fmla="*/ 0 w 2066"/>
                  <a:gd name="T3" fmla="*/ 1 h 133"/>
                  <a:gd name="T4" fmla="*/ 1 w 2066"/>
                  <a:gd name="T5" fmla="*/ 0 h 133"/>
                  <a:gd name="T6" fmla="*/ 4 w 2066"/>
                  <a:gd name="T7" fmla="*/ 1 h 133"/>
                  <a:gd name="T8" fmla="*/ 5 w 2066"/>
                  <a:gd name="T9" fmla="*/ 1 h 133"/>
                  <a:gd name="T10" fmla="*/ 4 w 2066"/>
                  <a:gd name="T11" fmla="*/ 1 h 133"/>
                  <a:gd name="T12" fmla="*/ 2 w 2066"/>
                  <a:gd name="T13" fmla="*/ 1 h 133"/>
                  <a:gd name="T14" fmla="*/ 1 w 2066"/>
                  <a:gd name="T15" fmla="*/ 1 h 133"/>
                  <a:gd name="T16" fmla="*/ 1 w 2066"/>
                  <a:gd name="T17" fmla="*/ 1 h 133"/>
                  <a:gd name="T18" fmla="*/ 1 w 2066"/>
                  <a:gd name="T19" fmla="*/ 1 h 133"/>
                  <a:gd name="T20" fmla="*/ 1 w 2066"/>
                  <a:gd name="T21" fmla="*/ 1 h 133"/>
                  <a:gd name="T22" fmla="*/ 1 w 2066"/>
                  <a:gd name="T23" fmla="*/ 1 h 13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066"/>
                  <a:gd name="T37" fmla="*/ 0 h 133"/>
                  <a:gd name="T38" fmla="*/ 2066 w 2066"/>
                  <a:gd name="T39" fmla="*/ 133 h 13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066" h="133">
                    <a:moveTo>
                      <a:pt x="51" y="87"/>
                    </a:moveTo>
                    <a:lnTo>
                      <a:pt x="0" y="30"/>
                    </a:lnTo>
                    <a:lnTo>
                      <a:pt x="151" y="0"/>
                    </a:lnTo>
                    <a:lnTo>
                      <a:pt x="2016" y="35"/>
                    </a:lnTo>
                    <a:lnTo>
                      <a:pt x="2066" y="74"/>
                    </a:lnTo>
                    <a:lnTo>
                      <a:pt x="1987" y="133"/>
                    </a:lnTo>
                    <a:lnTo>
                      <a:pt x="987" y="101"/>
                    </a:lnTo>
                    <a:lnTo>
                      <a:pt x="328" y="76"/>
                    </a:lnTo>
                    <a:lnTo>
                      <a:pt x="119" y="115"/>
                    </a:lnTo>
                    <a:lnTo>
                      <a:pt x="51" y="87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4" name="Freeform 221"/>
              <p:cNvSpPr>
                <a:spLocks/>
              </p:cNvSpPr>
              <p:nvPr/>
            </p:nvSpPr>
            <p:spPr bwMode="auto">
              <a:xfrm>
                <a:off x="2568" y="2359"/>
                <a:ext cx="819" cy="66"/>
              </a:xfrm>
              <a:custGeom>
                <a:avLst/>
                <a:gdLst>
                  <a:gd name="T0" fmla="*/ 1 w 1637"/>
                  <a:gd name="T1" fmla="*/ 1 h 132"/>
                  <a:gd name="T2" fmla="*/ 1 w 1637"/>
                  <a:gd name="T3" fmla="*/ 1 h 132"/>
                  <a:gd name="T4" fmla="*/ 1 w 1637"/>
                  <a:gd name="T5" fmla="*/ 1 h 132"/>
                  <a:gd name="T6" fmla="*/ 1 w 1637"/>
                  <a:gd name="T7" fmla="*/ 1 h 132"/>
                  <a:gd name="T8" fmla="*/ 2 w 1637"/>
                  <a:gd name="T9" fmla="*/ 1 h 132"/>
                  <a:gd name="T10" fmla="*/ 2 w 1637"/>
                  <a:gd name="T11" fmla="*/ 1 h 132"/>
                  <a:gd name="T12" fmla="*/ 2 w 1637"/>
                  <a:gd name="T13" fmla="*/ 1 h 132"/>
                  <a:gd name="T14" fmla="*/ 3 w 1637"/>
                  <a:gd name="T15" fmla="*/ 0 h 132"/>
                  <a:gd name="T16" fmla="*/ 3 w 1637"/>
                  <a:gd name="T17" fmla="*/ 1 h 132"/>
                  <a:gd name="T18" fmla="*/ 3 w 1637"/>
                  <a:gd name="T19" fmla="*/ 1 h 132"/>
                  <a:gd name="T20" fmla="*/ 4 w 1637"/>
                  <a:gd name="T21" fmla="*/ 1 h 132"/>
                  <a:gd name="T22" fmla="*/ 4 w 1637"/>
                  <a:gd name="T23" fmla="*/ 1 h 132"/>
                  <a:gd name="T24" fmla="*/ 4 w 1637"/>
                  <a:gd name="T25" fmla="*/ 1 h 132"/>
                  <a:gd name="T26" fmla="*/ 4 w 1637"/>
                  <a:gd name="T27" fmla="*/ 1 h 132"/>
                  <a:gd name="T28" fmla="*/ 4 w 1637"/>
                  <a:gd name="T29" fmla="*/ 1 h 132"/>
                  <a:gd name="T30" fmla="*/ 3 w 1637"/>
                  <a:gd name="T31" fmla="*/ 1 h 132"/>
                  <a:gd name="T32" fmla="*/ 3 w 1637"/>
                  <a:gd name="T33" fmla="*/ 1 h 132"/>
                  <a:gd name="T34" fmla="*/ 3 w 1637"/>
                  <a:gd name="T35" fmla="*/ 1 h 132"/>
                  <a:gd name="T36" fmla="*/ 2 w 1637"/>
                  <a:gd name="T37" fmla="*/ 1 h 132"/>
                  <a:gd name="T38" fmla="*/ 2 w 1637"/>
                  <a:gd name="T39" fmla="*/ 1 h 132"/>
                  <a:gd name="T40" fmla="*/ 2 w 1637"/>
                  <a:gd name="T41" fmla="*/ 1 h 132"/>
                  <a:gd name="T42" fmla="*/ 1 w 1637"/>
                  <a:gd name="T43" fmla="*/ 1 h 132"/>
                  <a:gd name="T44" fmla="*/ 1 w 1637"/>
                  <a:gd name="T45" fmla="*/ 1 h 132"/>
                  <a:gd name="T46" fmla="*/ 1 w 1637"/>
                  <a:gd name="T47" fmla="*/ 1 h 132"/>
                  <a:gd name="T48" fmla="*/ 0 w 1637"/>
                  <a:gd name="T49" fmla="*/ 1 h 132"/>
                  <a:gd name="T50" fmla="*/ 1 w 1637"/>
                  <a:gd name="T51" fmla="*/ 1 h 132"/>
                  <a:gd name="T52" fmla="*/ 1 w 1637"/>
                  <a:gd name="T53" fmla="*/ 1 h 132"/>
                  <a:gd name="T54" fmla="*/ 1 w 1637"/>
                  <a:gd name="T55" fmla="*/ 1 h 13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637"/>
                  <a:gd name="T85" fmla="*/ 0 h 132"/>
                  <a:gd name="T86" fmla="*/ 1637 w 1637"/>
                  <a:gd name="T87" fmla="*/ 132 h 13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637" h="132">
                    <a:moveTo>
                      <a:pt x="10" y="111"/>
                    </a:moveTo>
                    <a:lnTo>
                      <a:pt x="151" y="96"/>
                    </a:lnTo>
                    <a:lnTo>
                      <a:pt x="292" y="82"/>
                    </a:lnTo>
                    <a:lnTo>
                      <a:pt x="476" y="62"/>
                    </a:lnTo>
                    <a:lnTo>
                      <a:pt x="562" y="45"/>
                    </a:lnTo>
                    <a:lnTo>
                      <a:pt x="659" y="25"/>
                    </a:lnTo>
                    <a:lnTo>
                      <a:pt x="825" y="13"/>
                    </a:lnTo>
                    <a:lnTo>
                      <a:pt x="1131" y="0"/>
                    </a:lnTo>
                    <a:lnTo>
                      <a:pt x="1437" y="4"/>
                    </a:lnTo>
                    <a:lnTo>
                      <a:pt x="1501" y="4"/>
                    </a:lnTo>
                    <a:lnTo>
                      <a:pt x="1616" y="11"/>
                    </a:lnTo>
                    <a:lnTo>
                      <a:pt x="1632" y="20"/>
                    </a:lnTo>
                    <a:lnTo>
                      <a:pt x="1637" y="38"/>
                    </a:lnTo>
                    <a:lnTo>
                      <a:pt x="1630" y="53"/>
                    </a:lnTo>
                    <a:lnTo>
                      <a:pt x="1611" y="58"/>
                    </a:lnTo>
                    <a:lnTo>
                      <a:pt x="1501" y="51"/>
                    </a:lnTo>
                    <a:lnTo>
                      <a:pt x="1437" y="51"/>
                    </a:lnTo>
                    <a:lnTo>
                      <a:pt x="1133" y="45"/>
                    </a:lnTo>
                    <a:lnTo>
                      <a:pt x="828" y="58"/>
                    </a:lnTo>
                    <a:lnTo>
                      <a:pt x="668" y="70"/>
                    </a:lnTo>
                    <a:lnTo>
                      <a:pt x="569" y="89"/>
                    </a:lnTo>
                    <a:lnTo>
                      <a:pt x="481" y="101"/>
                    </a:lnTo>
                    <a:lnTo>
                      <a:pt x="294" y="116"/>
                    </a:lnTo>
                    <a:lnTo>
                      <a:pt x="12" y="132"/>
                    </a:lnTo>
                    <a:lnTo>
                      <a:pt x="0" y="121"/>
                    </a:lnTo>
                    <a:lnTo>
                      <a:pt x="10" y="1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5" name="Freeform 222"/>
              <p:cNvSpPr>
                <a:spLocks/>
              </p:cNvSpPr>
              <p:nvPr/>
            </p:nvSpPr>
            <p:spPr bwMode="auto">
              <a:xfrm>
                <a:off x="3344" y="2366"/>
                <a:ext cx="52" cy="251"/>
              </a:xfrm>
              <a:custGeom>
                <a:avLst/>
                <a:gdLst>
                  <a:gd name="T0" fmla="*/ 1 w 104"/>
                  <a:gd name="T1" fmla="*/ 1 h 500"/>
                  <a:gd name="T2" fmla="*/ 1 w 104"/>
                  <a:gd name="T3" fmla="*/ 1 h 500"/>
                  <a:gd name="T4" fmla="*/ 1 w 104"/>
                  <a:gd name="T5" fmla="*/ 1 h 500"/>
                  <a:gd name="T6" fmla="*/ 1 w 104"/>
                  <a:gd name="T7" fmla="*/ 1 h 500"/>
                  <a:gd name="T8" fmla="*/ 1 w 104"/>
                  <a:gd name="T9" fmla="*/ 1 h 500"/>
                  <a:gd name="T10" fmla="*/ 0 w 104"/>
                  <a:gd name="T11" fmla="*/ 1 h 500"/>
                  <a:gd name="T12" fmla="*/ 1 w 104"/>
                  <a:gd name="T13" fmla="*/ 1 h 500"/>
                  <a:gd name="T14" fmla="*/ 1 w 104"/>
                  <a:gd name="T15" fmla="*/ 1 h 500"/>
                  <a:gd name="T16" fmla="*/ 1 w 104"/>
                  <a:gd name="T17" fmla="*/ 1 h 500"/>
                  <a:gd name="T18" fmla="*/ 1 w 104"/>
                  <a:gd name="T19" fmla="*/ 1 h 500"/>
                  <a:gd name="T20" fmla="*/ 1 w 104"/>
                  <a:gd name="T21" fmla="*/ 0 h 500"/>
                  <a:gd name="T22" fmla="*/ 1 w 104"/>
                  <a:gd name="T23" fmla="*/ 1 h 500"/>
                  <a:gd name="T24" fmla="*/ 1 w 104"/>
                  <a:gd name="T25" fmla="*/ 1 h 50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4"/>
                  <a:gd name="T40" fmla="*/ 0 h 500"/>
                  <a:gd name="T41" fmla="*/ 104 w 104"/>
                  <a:gd name="T42" fmla="*/ 500 h 50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4" h="500">
                    <a:moveTo>
                      <a:pt x="104" y="23"/>
                    </a:moveTo>
                    <a:lnTo>
                      <a:pt x="93" y="162"/>
                    </a:lnTo>
                    <a:lnTo>
                      <a:pt x="71" y="301"/>
                    </a:lnTo>
                    <a:lnTo>
                      <a:pt x="57" y="390"/>
                    </a:lnTo>
                    <a:lnTo>
                      <a:pt x="41" y="500"/>
                    </a:lnTo>
                    <a:lnTo>
                      <a:pt x="0" y="429"/>
                    </a:lnTo>
                    <a:lnTo>
                      <a:pt x="12" y="370"/>
                    </a:lnTo>
                    <a:lnTo>
                      <a:pt x="33" y="295"/>
                    </a:lnTo>
                    <a:lnTo>
                      <a:pt x="56" y="23"/>
                    </a:lnTo>
                    <a:lnTo>
                      <a:pt x="64" y="5"/>
                    </a:lnTo>
                    <a:lnTo>
                      <a:pt x="80" y="0"/>
                    </a:lnTo>
                    <a:lnTo>
                      <a:pt x="10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6" name="Freeform 223"/>
              <p:cNvSpPr>
                <a:spLocks/>
              </p:cNvSpPr>
              <p:nvPr/>
            </p:nvSpPr>
            <p:spPr bwMode="auto">
              <a:xfrm>
                <a:off x="3080" y="2434"/>
                <a:ext cx="24" cy="84"/>
              </a:xfrm>
              <a:custGeom>
                <a:avLst/>
                <a:gdLst>
                  <a:gd name="T0" fmla="*/ 1 w 47"/>
                  <a:gd name="T1" fmla="*/ 0 h 169"/>
                  <a:gd name="T2" fmla="*/ 1 w 47"/>
                  <a:gd name="T3" fmla="*/ 0 h 169"/>
                  <a:gd name="T4" fmla="*/ 1 w 47"/>
                  <a:gd name="T5" fmla="*/ 0 h 169"/>
                  <a:gd name="T6" fmla="*/ 1 w 47"/>
                  <a:gd name="T7" fmla="*/ 0 h 169"/>
                  <a:gd name="T8" fmla="*/ 1 w 47"/>
                  <a:gd name="T9" fmla="*/ 0 h 169"/>
                  <a:gd name="T10" fmla="*/ 0 w 47"/>
                  <a:gd name="T11" fmla="*/ 0 h 169"/>
                  <a:gd name="T12" fmla="*/ 1 w 47"/>
                  <a:gd name="T13" fmla="*/ 0 h 169"/>
                  <a:gd name="T14" fmla="*/ 1 w 47"/>
                  <a:gd name="T15" fmla="*/ 0 h 169"/>
                  <a:gd name="T16" fmla="*/ 1 w 47"/>
                  <a:gd name="T17" fmla="*/ 0 h 169"/>
                  <a:gd name="T18" fmla="*/ 1 w 47"/>
                  <a:gd name="T19" fmla="*/ 0 h 169"/>
                  <a:gd name="T20" fmla="*/ 1 w 47"/>
                  <a:gd name="T21" fmla="*/ 0 h 169"/>
                  <a:gd name="T22" fmla="*/ 1 w 47"/>
                  <a:gd name="T23" fmla="*/ 0 h 16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7"/>
                  <a:gd name="T37" fmla="*/ 0 h 169"/>
                  <a:gd name="T38" fmla="*/ 47 w 47"/>
                  <a:gd name="T39" fmla="*/ 169 h 16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7" h="169">
                    <a:moveTo>
                      <a:pt x="47" y="20"/>
                    </a:moveTo>
                    <a:lnTo>
                      <a:pt x="34" y="65"/>
                    </a:lnTo>
                    <a:lnTo>
                      <a:pt x="22" y="160"/>
                    </a:lnTo>
                    <a:lnTo>
                      <a:pt x="12" y="169"/>
                    </a:lnTo>
                    <a:lnTo>
                      <a:pt x="3" y="158"/>
                    </a:lnTo>
                    <a:lnTo>
                      <a:pt x="0" y="62"/>
                    </a:lnTo>
                    <a:lnTo>
                      <a:pt x="18" y="9"/>
                    </a:lnTo>
                    <a:lnTo>
                      <a:pt x="27" y="0"/>
                    </a:lnTo>
                    <a:lnTo>
                      <a:pt x="38" y="0"/>
                    </a:lnTo>
                    <a:lnTo>
                      <a:pt x="47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7" name="Freeform 224"/>
              <p:cNvSpPr>
                <a:spLocks/>
              </p:cNvSpPr>
              <p:nvPr/>
            </p:nvSpPr>
            <p:spPr bwMode="auto">
              <a:xfrm>
                <a:off x="3090" y="2422"/>
                <a:ext cx="256" cy="22"/>
              </a:xfrm>
              <a:custGeom>
                <a:avLst/>
                <a:gdLst>
                  <a:gd name="T0" fmla="*/ 1 w 512"/>
                  <a:gd name="T1" fmla="*/ 1 h 43"/>
                  <a:gd name="T2" fmla="*/ 1 w 512"/>
                  <a:gd name="T3" fmla="*/ 0 h 43"/>
                  <a:gd name="T4" fmla="*/ 1 w 512"/>
                  <a:gd name="T5" fmla="*/ 1 h 43"/>
                  <a:gd name="T6" fmla="*/ 1 w 512"/>
                  <a:gd name="T7" fmla="*/ 1 h 43"/>
                  <a:gd name="T8" fmla="*/ 1 w 512"/>
                  <a:gd name="T9" fmla="*/ 1 h 43"/>
                  <a:gd name="T10" fmla="*/ 1 w 512"/>
                  <a:gd name="T11" fmla="*/ 1 h 43"/>
                  <a:gd name="T12" fmla="*/ 1 w 512"/>
                  <a:gd name="T13" fmla="*/ 1 h 43"/>
                  <a:gd name="T14" fmla="*/ 1 w 512"/>
                  <a:gd name="T15" fmla="*/ 1 h 43"/>
                  <a:gd name="T16" fmla="*/ 1 w 512"/>
                  <a:gd name="T17" fmla="*/ 1 h 43"/>
                  <a:gd name="T18" fmla="*/ 0 w 512"/>
                  <a:gd name="T19" fmla="*/ 1 h 43"/>
                  <a:gd name="T20" fmla="*/ 1 w 512"/>
                  <a:gd name="T21" fmla="*/ 1 h 43"/>
                  <a:gd name="T22" fmla="*/ 1 w 512"/>
                  <a:gd name="T23" fmla="*/ 1 h 43"/>
                  <a:gd name="T24" fmla="*/ 1 w 512"/>
                  <a:gd name="T25" fmla="*/ 1 h 43"/>
                  <a:gd name="T26" fmla="*/ 1 w 512"/>
                  <a:gd name="T27" fmla="*/ 1 h 4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12"/>
                  <a:gd name="T43" fmla="*/ 0 h 43"/>
                  <a:gd name="T44" fmla="*/ 512 w 512"/>
                  <a:gd name="T45" fmla="*/ 43 h 4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12" h="43">
                    <a:moveTo>
                      <a:pt x="14" y="13"/>
                    </a:moveTo>
                    <a:lnTo>
                      <a:pt x="183" y="0"/>
                    </a:lnTo>
                    <a:lnTo>
                      <a:pt x="351" y="5"/>
                    </a:lnTo>
                    <a:lnTo>
                      <a:pt x="503" y="24"/>
                    </a:lnTo>
                    <a:lnTo>
                      <a:pt x="512" y="34"/>
                    </a:lnTo>
                    <a:lnTo>
                      <a:pt x="502" y="43"/>
                    </a:lnTo>
                    <a:lnTo>
                      <a:pt x="350" y="43"/>
                    </a:lnTo>
                    <a:lnTo>
                      <a:pt x="184" y="34"/>
                    </a:lnTo>
                    <a:lnTo>
                      <a:pt x="19" y="43"/>
                    </a:lnTo>
                    <a:lnTo>
                      <a:pt x="0" y="31"/>
                    </a:lnTo>
                    <a:lnTo>
                      <a:pt x="3" y="19"/>
                    </a:lnTo>
                    <a:lnTo>
                      <a:pt x="14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8" name="Freeform 225"/>
              <p:cNvSpPr>
                <a:spLocks/>
              </p:cNvSpPr>
              <p:nvPr/>
            </p:nvSpPr>
            <p:spPr bwMode="auto">
              <a:xfrm>
                <a:off x="3178" y="2468"/>
                <a:ext cx="145" cy="42"/>
              </a:xfrm>
              <a:custGeom>
                <a:avLst/>
                <a:gdLst>
                  <a:gd name="T0" fmla="*/ 1 w 290"/>
                  <a:gd name="T1" fmla="*/ 1 h 84"/>
                  <a:gd name="T2" fmla="*/ 1 w 290"/>
                  <a:gd name="T3" fmla="*/ 1 h 84"/>
                  <a:gd name="T4" fmla="*/ 1 w 290"/>
                  <a:gd name="T5" fmla="*/ 1 h 84"/>
                  <a:gd name="T6" fmla="*/ 1 w 290"/>
                  <a:gd name="T7" fmla="*/ 1 h 84"/>
                  <a:gd name="T8" fmla="*/ 1 w 290"/>
                  <a:gd name="T9" fmla="*/ 1 h 84"/>
                  <a:gd name="T10" fmla="*/ 1 w 290"/>
                  <a:gd name="T11" fmla="*/ 1 h 84"/>
                  <a:gd name="T12" fmla="*/ 1 w 290"/>
                  <a:gd name="T13" fmla="*/ 0 h 84"/>
                  <a:gd name="T14" fmla="*/ 1 w 290"/>
                  <a:gd name="T15" fmla="*/ 0 h 84"/>
                  <a:gd name="T16" fmla="*/ 1 w 290"/>
                  <a:gd name="T17" fmla="*/ 1 h 84"/>
                  <a:gd name="T18" fmla="*/ 1 w 290"/>
                  <a:gd name="T19" fmla="*/ 1 h 84"/>
                  <a:gd name="T20" fmla="*/ 1 w 290"/>
                  <a:gd name="T21" fmla="*/ 1 h 84"/>
                  <a:gd name="T22" fmla="*/ 1 w 290"/>
                  <a:gd name="T23" fmla="*/ 1 h 84"/>
                  <a:gd name="T24" fmla="*/ 1 w 290"/>
                  <a:gd name="T25" fmla="*/ 1 h 84"/>
                  <a:gd name="T26" fmla="*/ 1 w 290"/>
                  <a:gd name="T27" fmla="*/ 1 h 84"/>
                  <a:gd name="T28" fmla="*/ 1 w 290"/>
                  <a:gd name="T29" fmla="*/ 1 h 84"/>
                  <a:gd name="T30" fmla="*/ 1 w 290"/>
                  <a:gd name="T31" fmla="*/ 1 h 84"/>
                  <a:gd name="T32" fmla="*/ 1 w 290"/>
                  <a:gd name="T33" fmla="*/ 1 h 84"/>
                  <a:gd name="T34" fmla="*/ 0 w 290"/>
                  <a:gd name="T35" fmla="*/ 1 h 84"/>
                  <a:gd name="T36" fmla="*/ 1 w 290"/>
                  <a:gd name="T37" fmla="*/ 1 h 84"/>
                  <a:gd name="T38" fmla="*/ 1 w 290"/>
                  <a:gd name="T39" fmla="*/ 1 h 84"/>
                  <a:gd name="T40" fmla="*/ 1 w 290"/>
                  <a:gd name="T41" fmla="*/ 1 h 84"/>
                  <a:gd name="T42" fmla="*/ 1 w 290"/>
                  <a:gd name="T43" fmla="*/ 1 h 84"/>
                  <a:gd name="T44" fmla="*/ 1 w 290"/>
                  <a:gd name="T45" fmla="*/ 1 h 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90"/>
                  <a:gd name="T70" fmla="*/ 0 h 84"/>
                  <a:gd name="T71" fmla="*/ 290 w 290"/>
                  <a:gd name="T72" fmla="*/ 84 h 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90" h="84">
                    <a:moveTo>
                      <a:pt x="26" y="21"/>
                    </a:moveTo>
                    <a:lnTo>
                      <a:pt x="20" y="61"/>
                    </a:lnTo>
                    <a:lnTo>
                      <a:pt x="48" y="47"/>
                    </a:lnTo>
                    <a:lnTo>
                      <a:pt x="62" y="21"/>
                    </a:lnTo>
                    <a:lnTo>
                      <a:pt x="67" y="7"/>
                    </a:lnTo>
                    <a:lnTo>
                      <a:pt x="81" y="2"/>
                    </a:lnTo>
                    <a:lnTo>
                      <a:pt x="130" y="0"/>
                    </a:lnTo>
                    <a:lnTo>
                      <a:pt x="229" y="0"/>
                    </a:lnTo>
                    <a:lnTo>
                      <a:pt x="280" y="12"/>
                    </a:lnTo>
                    <a:lnTo>
                      <a:pt x="290" y="21"/>
                    </a:lnTo>
                    <a:lnTo>
                      <a:pt x="280" y="30"/>
                    </a:lnTo>
                    <a:lnTo>
                      <a:pt x="229" y="45"/>
                    </a:lnTo>
                    <a:lnTo>
                      <a:pt x="130" y="45"/>
                    </a:lnTo>
                    <a:lnTo>
                      <a:pt x="96" y="44"/>
                    </a:lnTo>
                    <a:lnTo>
                      <a:pt x="82" y="61"/>
                    </a:lnTo>
                    <a:lnTo>
                      <a:pt x="60" y="74"/>
                    </a:lnTo>
                    <a:lnTo>
                      <a:pt x="10" y="84"/>
                    </a:lnTo>
                    <a:lnTo>
                      <a:pt x="0" y="75"/>
                    </a:lnTo>
                    <a:lnTo>
                      <a:pt x="8" y="13"/>
                    </a:lnTo>
                    <a:lnTo>
                      <a:pt x="21" y="8"/>
                    </a:lnTo>
                    <a:lnTo>
                      <a:pt x="26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9" name="Freeform 226"/>
              <p:cNvSpPr>
                <a:spLocks/>
              </p:cNvSpPr>
              <p:nvPr/>
            </p:nvSpPr>
            <p:spPr bwMode="auto">
              <a:xfrm>
                <a:off x="2518" y="2493"/>
                <a:ext cx="782" cy="55"/>
              </a:xfrm>
              <a:custGeom>
                <a:avLst/>
                <a:gdLst>
                  <a:gd name="T0" fmla="*/ 1 w 1564"/>
                  <a:gd name="T1" fmla="*/ 0 h 110"/>
                  <a:gd name="T2" fmla="*/ 1 w 1564"/>
                  <a:gd name="T3" fmla="*/ 1 h 110"/>
                  <a:gd name="T4" fmla="*/ 3 w 1564"/>
                  <a:gd name="T5" fmla="*/ 1 h 110"/>
                  <a:gd name="T6" fmla="*/ 3 w 1564"/>
                  <a:gd name="T7" fmla="*/ 1 h 110"/>
                  <a:gd name="T8" fmla="*/ 4 w 1564"/>
                  <a:gd name="T9" fmla="*/ 1 h 110"/>
                  <a:gd name="T10" fmla="*/ 4 w 1564"/>
                  <a:gd name="T11" fmla="*/ 1 h 110"/>
                  <a:gd name="T12" fmla="*/ 4 w 1564"/>
                  <a:gd name="T13" fmla="*/ 1 h 110"/>
                  <a:gd name="T14" fmla="*/ 4 w 1564"/>
                  <a:gd name="T15" fmla="*/ 1 h 110"/>
                  <a:gd name="T16" fmla="*/ 4 w 1564"/>
                  <a:gd name="T17" fmla="*/ 1 h 110"/>
                  <a:gd name="T18" fmla="*/ 3 w 1564"/>
                  <a:gd name="T19" fmla="*/ 1 h 110"/>
                  <a:gd name="T20" fmla="*/ 3 w 1564"/>
                  <a:gd name="T21" fmla="*/ 1 h 110"/>
                  <a:gd name="T22" fmla="*/ 1 w 1564"/>
                  <a:gd name="T23" fmla="*/ 1 h 110"/>
                  <a:gd name="T24" fmla="*/ 1 w 1564"/>
                  <a:gd name="T25" fmla="*/ 1 h 110"/>
                  <a:gd name="T26" fmla="*/ 1 w 1564"/>
                  <a:gd name="T27" fmla="*/ 1 h 110"/>
                  <a:gd name="T28" fmla="*/ 0 w 1564"/>
                  <a:gd name="T29" fmla="*/ 1 h 110"/>
                  <a:gd name="T30" fmla="*/ 1 w 1564"/>
                  <a:gd name="T31" fmla="*/ 0 h 110"/>
                  <a:gd name="T32" fmla="*/ 1 w 1564"/>
                  <a:gd name="T33" fmla="*/ 0 h 110"/>
                  <a:gd name="T34" fmla="*/ 1 w 1564"/>
                  <a:gd name="T35" fmla="*/ 0 h 11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64"/>
                  <a:gd name="T55" fmla="*/ 0 h 110"/>
                  <a:gd name="T56" fmla="*/ 1564 w 1564"/>
                  <a:gd name="T57" fmla="*/ 110 h 11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64" h="110">
                    <a:moveTo>
                      <a:pt x="10" y="0"/>
                    </a:moveTo>
                    <a:lnTo>
                      <a:pt x="397" y="13"/>
                    </a:lnTo>
                    <a:lnTo>
                      <a:pt x="1136" y="43"/>
                    </a:lnTo>
                    <a:lnTo>
                      <a:pt x="1350" y="51"/>
                    </a:lnTo>
                    <a:lnTo>
                      <a:pt x="1541" y="63"/>
                    </a:lnTo>
                    <a:lnTo>
                      <a:pt x="1559" y="70"/>
                    </a:lnTo>
                    <a:lnTo>
                      <a:pt x="1564" y="86"/>
                    </a:lnTo>
                    <a:lnTo>
                      <a:pt x="1559" y="103"/>
                    </a:lnTo>
                    <a:lnTo>
                      <a:pt x="1541" y="110"/>
                    </a:lnTo>
                    <a:lnTo>
                      <a:pt x="1346" y="98"/>
                    </a:lnTo>
                    <a:lnTo>
                      <a:pt x="1132" y="90"/>
                    </a:lnTo>
                    <a:lnTo>
                      <a:pt x="394" y="47"/>
                    </a:lnTo>
                    <a:lnTo>
                      <a:pt x="202" y="29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0" name="Freeform 227"/>
              <p:cNvSpPr>
                <a:spLocks/>
              </p:cNvSpPr>
              <p:nvPr/>
            </p:nvSpPr>
            <p:spPr bwMode="auto">
              <a:xfrm>
                <a:off x="2402" y="2660"/>
                <a:ext cx="712" cy="42"/>
              </a:xfrm>
              <a:custGeom>
                <a:avLst/>
                <a:gdLst>
                  <a:gd name="T0" fmla="*/ 1 w 1424"/>
                  <a:gd name="T1" fmla="*/ 0 h 85"/>
                  <a:gd name="T2" fmla="*/ 1 w 1424"/>
                  <a:gd name="T3" fmla="*/ 0 h 85"/>
                  <a:gd name="T4" fmla="*/ 2 w 1424"/>
                  <a:gd name="T5" fmla="*/ 0 h 85"/>
                  <a:gd name="T6" fmla="*/ 2 w 1424"/>
                  <a:gd name="T7" fmla="*/ 0 h 85"/>
                  <a:gd name="T8" fmla="*/ 3 w 1424"/>
                  <a:gd name="T9" fmla="*/ 0 h 85"/>
                  <a:gd name="T10" fmla="*/ 3 w 1424"/>
                  <a:gd name="T11" fmla="*/ 0 h 85"/>
                  <a:gd name="T12" fmla="*/ 3 w 1424"/>
                  <a:gd name="T13" fmla="*/ 0 h 85"/>
                  <a:gd name="T14" fmla="*/ 3 w 1424"/>
                  <a:gd name="T15" fmla="*/ 0 h 85"/>
                  <a:gd name="T16" fmla="*/ 3 w 1424"/>
                  <a:gd name="T17" fmla="*/ 0 h 85"/>
                  <a:gd name="T18" fmla="*/ 3 w 1424"/>
                  <a:gd name="T19" fmla="*/ 0 h 85"/>
                  <a:gd name="T20" fmla="*/ 3 w 1424"/>
                  <a:gd name="T21" fmla="*/ 0 h 85"/>
                  <a:gd name="T22" fmla="*/ 2 w 1424"/>
                  <a:gd name="T23" fmla="*/ 0 h 85"/>
                  <a:gd name="T24" fmla="*/ 1 w 1424"/>
                  <a:gd name="T25" fmla="*/ 0 h 85"/>
                  <a:gd name="T26" fmla="*/ 1 w 1424"/>
                  <a:gd name="T27" fmla="*/ 0 h 85"/>
                  <a:gd name="T28" fmla="*/ 1 w 1424"/>
                  <a:gd name="T29" fmla="*/ 0 h 85"/>
                  <a:gd name="T30" fmla="*/ 0 w 1424"/>
                  <a:gd name="T31" fmla="*/ 0 h 85"/>
                  <a:gd name="T32" fmla="*/ 1 w 1424"/>
                  <a:gd name="T33" fmla="*/ 0 h 85"/>
                  <a:gd name="T34" fmla="*/ 1 w 1424"/>
                  <a:gd name="T35" fmla="*/ 0 h 85"/>
                  <a:gd name="T36" fmla="*/ 1 w 1424"/>
                  <a:gd name="T37" fmla="*/ 0 h 85"/>
                  <a:gd name="T38" fmla="*/ 1 w 1424"/>
                  <a:gd name="T39" fmla="*/ 0 h 8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24"/>
                  <a:gd name="T61" fmla="*/ 0 h 85"/>
                  <a:gd name="T62" fmla="*/ 1424 w 1424"/>
                  <a:gd name="T63" fmla="*/ 85 h 8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24" h="85">
                    <a:moveTo>
                      <a:pt x="15" y="4"/>
                    </a:moveTo>
                    <a:lnTo>
                      <a:pt x="273" y="0"/>
                    </a:lnTo>
                    <a:lnTo>
                      <a:pt x="698" y="15"/>
                    </a:lnTo>
                    <a:lnTo>
                      <a:pt x="897" y="27"/>
                    </a:lnTo>
                    <a:lnTo>
                      <a:pt x="1123" y="37"/>
                    </a:lnTo>
                    <a:lnTo>
                      <a:pt x="1270" y="47"/>
                    </a:lnTo>
                    <a:lnTo>
                      <a:pt x="1415" y="55"/>
                    </a:lnTo>
                    <a:lnTo>
                      <a:pt x="1424" y="64"/>
                    </a:lnTo>
                    <a:lnTo>
                      <a:pt x="1415" y="74"/>
                    </a:lnTo>
                    <a:lnTo>
                      <a:pt x="1268" y="80"/>
                    </a:lnTo>
                    <a:lnTo>
                      <a:pt x="1121" y="85"/>
                    </a:lnTo>
                    <a:lnTo>
                      <a:pt x="697" y="64"/>
                    </a:lnTo>
                    <a:lnTo>
                      <a:pt x="498" y="53"/>
                    </a:lnTo>
                    <a:lnTo>
                      <a:pt x="273" y="50"/>
                    </a:lnTo>
                    <a:lnTo>
                      <a:pt x="17" y="37"/>
                    </a:lnTo>
                    <a:lnTo>
                      <a:pt x="0" y="21"/>
                    </a:lnTo>
                    <a:lnTo>
                      <a:pt x="4" y="9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1" name="Freeform 228"/>
              <p:cNvSpPr>
                <a:spLocks/>
              </p:cNvSpPr>
              <p:nvPr/>
            </p:nvSpPr>
            <p:spPr bwMode="auto">
              <a:xfrm>
                <a:off x="3321" y="2539"/>
                <a:ext cx="95" cy="141"/>
              </a:xfrm>
              <a:custGeom>
                <a:avLst/>
                <a:gdLst>
                  <a:gd name="T0" fmla="*/ 1 w 190"/>
                  <a:gd name="T1" fmla="*/ 1 h 281"/>
                  <a:gd name="T2" fmla="*/ 1 w 190"/>
                  <a:gd name="T3" fmla="*/ 1 h 281"/>
                  <a:gd name="T4" fmla="*/ 1 w 190"/>
                  <a:gd name="T5" fmla="*/ 1 h 281"/>
                  <a:gd name="T6" fmla="*/ 1 w 190"/>
                  <a:gd name="T7" fmla="*/ 1 h 281"/>
                  <a:gd name="T8" fmla="*/ 1 w 190"/>
                  <a:gd name="T9" fmla="*/ 1 h 281"/>
                  <a:gd name="T10" fmla="*/ 1 w 190"/>
                  <a:gd name="T11" fmla="*/ 1 h 281"/>
                  <a:gd name="T12" fmla="*/ 1 w 190"/>
                  <a:gd name="T13" fmla="*/ 1 h 281"/>
                  <a:gd name="T14" fmla="*/ 1 w 190"/>
                  <a:gd name="T15" fmla="*/ 1 h 281"/>
                  <a:gd name="T16" fmla="*/ 1 w 190"/>
                  <a:gd name="T17" fmla="*/ 1 h 281"/>
                  <a:gd name="T18" fmla="*/ 1 w 190"/>
                  <a:gd name="T19" fmla="*/ 1 h 281"/>
                  <a:gd name="T20" fmla="*/ 1 w 190"/>
                  <a:gd name="T21" fmla="*/ 1 h 281"/>
                  <a:gd name="T22" fmla="*/ 1 w 190"/>
                  <a:gd name="T23" fmla="*/ 1 h 281"/>
                  <a:gd name="T24" fmla="*/ 1 w 190"/>
                  <a:gd name="T25" fmla="*/ 1 h 281"/>
                  <a:gd name="T26" fmla="*/ 0 w 190"/>
                  <a:gd name="T27" fmla="*/ 1 h 281"/>
                  <a:gd name="T28" fmla="*/ 1 w 190"/>
                  <a:gd name="T29" fmla="*/ 0 h 281"/>
                  <a:gd name="T30" fmla="*/ 1 w 190"/>
                  <a:gd name="T31" fmla="*/ 1 h 281"/>
                  <a:gd name="T32" fmla="*/ 1 w 190"/>
                  <a:gd name="T33" fmla="*/ 1 h 281"/>
                  <a:gd name="T34" fmla="*/ 1 w 190"/>
                  <a:gd name="T35" fmla="*/ 1 h 28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0"/>
                  <a:gd name="T55" fmla="*/ 0 h 281"/>
                  <a:gd name="T56" fmla="*/ 190 w 190"/>
                  <a:gd name="T57" fmla="*/ 281 h 28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0" h="281">
                    <a:moveTo>
                      <a:pt x="16" y="5"/>
                    </a:moveTo>
                    <a:lnTo>
                      <a:pt x="35" y="45"/>
                    </a:lnTo>
                    <a:lnTo>
                      <a:pt x="54" y="79"/>
                    </a:lnTo>
                    <a:lnTo>
                      <a:pt x="77" y="112"/>
                    </a:lnTo>
                    <a:lnTo>
                      <a:pt x="106" y="148"/>
                    </a:lnTo>
                    <a:lnTo>
                      <a:pt x="190" y="259"/>
                    </a:lnTo>
                    <a:lnTo>
                      <a:pt x="185" y="276"/>
                    </a:lnTo>
                    <a:lnTo>
                      <a:pt x="171" y="281"/>
                    </a:lnTo>
                    <a:lnTo>
                      <a:pt x="149" y="262"/>
                    </a:lnTo>
                    <a:lnTo>
                      <a:pt x="142" y="233"/>
                    </a:lnTo>
                    <a:lnTo>
                      <a:pt x="125" y="210"/>
                    </a:lnTo>
                    <a:lnTo>
                      <a:pt x="82" y="167"/>
                    </a:lnTo>
                    <a:lnTo>
                      <a:pt x="34" y="93"/>
                    </a:lnTo>
                    <a:lnTo>
                      <a:pt x="0" y="12"/>
                    </a:lnTo>
                    <a:lnTo>
                      <a:pt x="5" y="0"/>
                    </a:lnTo>
                    <a:lnTo>
                      <a:pt x="16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2" name="Freeform 229"/>
              <p:cNvSpPr>
                <a:spLocks/>
              </p:cNvSpPr>
              <p:nvPr/>
            </p:nvSpPr>
            <p:spPr bwMode="auto">
              <a:xfrm>
                <a:off x="3365" y="2693"/>
                <a:ext cx="54" cy="54"/>
              </a:xfrm>
              <a:custGeom>
                <a:avLst/>
                <a:gdLst>
                  <a:gd name="T0" fmla="*/ 0 w 109"/>
                  <a:gd name="T1" fmla="*/ 1 h 108"/>
                  <a:gd name="T2" fmla="*/ 0 w 109"/>
                  <a:gd name="T3" fmla="*/ 1 h 108"/>
                  <a:gd name="T4" fmla="*/ 0 w 109"/>
                  <a:gd name="T5" fmla="*/ 1 h 108"/>
                  <a:gd name="T6" fmla="*/ 0 w 109"/>
                  <a:gd name="T7" fmla="*/ 1 h 108"/>
                  <a:gd name="T8" fmla="*/ 0 w 109"/>
                  <a:gd name="T9" fmla="*/ 1 h 108"/>
                  <a:gd name="T10" fmla="*/ 0 w 109"/>
                  <a:gd name="T11" fmla="*/ 1 h 108"/>
                  <a:gd name="T12" fmla="*/ 0 w 109"/>
                  <a:gd name="T13" fmla="*/ 1 h 108"/>
                  <a:gd name="T14" fmla="*/ 0 w 109"/>
                  <a:gd name="T15" fmla="*/ 1 h 108"/>
                  <a:gd name="T16" fmla="*/ 0 w 109"/>
                  <a:gd name="T17" fmla="*/ 0 h 108"/>
                  <a:gd name="T18" fmla="*/ 0 w 109"/>
                  <a:gd name="T19" fmla="*/ 1 h 108"/>
                  <a:gd name="T20" fmla="*/ 0 w 109"/>
                  <a:gd name="T21" fmla="*/ 1 h 108"/>
                  <a:gd name="T22" fmla="*/ 0 w 109"/>
                  <a:gd name="T23" fmla="*/ 1 h 10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09"/>
                  <a:gd name="T37" fmla="*/ 0 h 108"/>
                  <a:gd name="T38" fmla="*/ 109 w 109"/>
                  <a:gd name="T39" fmla="*/ 108 h 10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09" h="108">
                    <a:moveTo>
                      <a:pt x="109" y="14"/>
                    </a:moveTo>
                    <a:lnTo>
                      <a:pt x="90" y="41"/>
                    </a:lnTo>
                    <a:lnTo>
                      <a:pt x="71" y="64"/>
                    </a:lnTo>
                    <a:lnTo>
                      <a:pt x="28" y="108"/>
                    </a:lnTo>
                    <a:lnTo>
                      <a:pt x="4" y="108"/>
                    </a:lnTo>
                    <a:lnTo>
                      <a:pt x="0" y="98"/>
                    </a:lnTo>
                    <a:lnTo>
                      <a:pt x="4" y="85"/>
                    </a:lnTo>
                    <a:lnTo>
                      <a:pt x="93" y="3"/>
                    </a:lnTo>
                    <a:lnTo>
                      <a:pt x="107" y="0"/>
                    </a:lnTo>
                    <a:lnTo>
                      <a:pt x="109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3" name="Freeform 230"/>
              <p:cNvSpPr>
                <a:spLocks/>
              </p:cNvSpPr>
              <p:nvPr/>
            </p:nvSpPr>
            <p:spPr bwMode="auto">
              <a:xfrm>
                <a:off x="2383" y="2713"/>
                <a:ext cx="999" cy="41"/>
              </a:xfrm>
              <a:custGeom>
                <a:avLst/>
                <a:gdLst>
                  <a:gd name="T0" fmla="*/ 0 w 2000"/>
                  <a:gd name="T1" fmla="*/ 1 h 81"/>
                  <a:gd name="T2" fmla="*/ 0 w 2000"/>
                  <a:gd name="T3" fmla="*/ 1 h 81"/>
                  <a:gd name="T4" fmla="*/ 0 w 2000"/>
                  <a:gd name="T5" fmla="*/ 1 h 81"/>
                  <a:gd name="T6" fmla="*/ 0 w 2000"/>
                  <a:gd name="T7" fmla="*/ 1 h 81"/>
                  <a:gd name="T8" fmla="*/ 0 w 2000"/>
                  <a:gd name="T9" fmla="*/ 0 h 81"/>
                  <a:gd name="T10" fmla="*/ 1 w 2000"/>
                  <a:gd name="T11" fmla="*/ 0 h 81"/>
                  <a:gd name="T12" fmla="*/ 2 w 2000"/>
                  <a:gd name="T13" fmla="*/ 1 h 81"/>
                  <a:gd name="T14" fmla="*/ 2 w 2000"/>
                  <a:gd name="T15" fmla="*/ 1 h 81"/>
                  <a:gd name="T16" fmla="*/ 2 w 2000"/>
                  <a:gd name="T17" fmla="*/ 1 h 81"/>
                  <a:gd name="T18" fmla="*/ 2 w 2000"/>
                  <a:gd name="T19" fmla="*/ 1 h 81"/>
                  <a:gd name="T20" fmla="*/ 3 w 2000"/>
                  <a:gd name="T21" fmla="*/ 1 h 81"/>
                  <a:gd name="T22" fmla="*/ 3 w 2000"/>
                  <a:gd name="T23" fmla="*/ 1 h 81"/>
                  <a:gd name="T24" fmla="*/ 3 w 2000"/>
                  <a:gd name="T25" fmla="*/ 1 h 81"/>
                  <a:gd name="T26" fmla="*/ 3 w 2000"/>
                  <a:gd name="T27" fmla="*/ 1 h 81"/>
                  <a:gd name="T28" fmla="*/ 3 w 2000"/>
                  <a:gd name="T29" fmla="*/ 1 h 81"/>
                  <a:gd name="T30" fmla="*/ 3 w 2000"/>
                  <a:gd name="T31" fmla="*/ 1 h 81"/>
                  <a:gd name="T32" fmla="*/ 3 w 2000"/>
                  <a:gd name="T33" fmla="*/ 1 h 81"/>
                  <a:gd name="T34" fmla="*/ 2 w 2000"/>
                  <a:gd name="T35" fmla="*/ 1 h 81"/>
                  <a:gd name="T36" fmla="*/ 2 w 2000"/>
                  <a:gd name="T37" fmla="*/ 1 h 81"/>
                  <a:gd name="T38" fmla="*/ 2 w 2000"/>
                  <a:gd name="T39" fmla="*/ 1 h 81"/>
                  <a:gd name="T40" fmla="*/ 2 w 2000"/>
                  <a:gd name="T41" fmla="*/ 1 h 81"/>
                  <a:gd name="T42" fmla="*/ 1 w 2000"/>
                  <a:gd name="T43" fmla="*/ 1 h 81"/>
                  <a:gd name="T44" fmla="*/ 0 w 2000"/>
                  <a:gd name="T45" fmla="*/ 1 h 81"/>
                  <a:gd name="T46" fmla="*/ 0 w 2000"/>
                  <a:gd name="T47" fmla="*/ 1 h 81"/>
                  <a:gd name="T48" fmla="*/ 0 w 2000"/>
                  <a:gd name="T49" fmla="*/ 1 h 81"/>
                  <a:gd name="T50" fmla="*/ 0 w 2000"/>
                  <a:gd name="T51" fmla="*/ 1 h 81"/>
                  <a:gd name="T52" fmla="*/ 0 w 2000"/>
                  <a:gd name="T53" fmla="*/ 1 h 81"/>
                  <a:gd name="T54" fmla="*/ 0 w 2000"/>
                  <a:gd name="T55" fmla="*/ 1 h 81"/>
                  <a:gd name="T56" fmla="*/ 0 w 2000"/>
                  <a:gd name="T57" fmla="*/ 1 h 81"/>
                  <a:gd name="T58" fmla="*/ 0 w 2000"/>
                  <a:gd name="T59" fmla="*/ 1 h 81"/>
                  <a:gd name="T60" fmla="*/ 0 w 2000"/>
                  <a:gd name="T61" fmla="*/ 1 h 8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000"/>
                  <a:gd name="T94" fmla="*/ 0 h 81"/>
                  <a:gd name="T95" fmla="*/ 2000 w 2000"/>
                  <a:gd name="T96" fmla="*/ 81 h 81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000" h="81">
                    <a:moveTo>
                      <a:pt x="17" y="14"/>
                    </a:moveTo>
                    <a:lnTo>
                      <a:pt x="127" y="23"/>
                    </a:lnTo>
                    <a:lnTo>
                      <a:pt x="215" y="10"/>
                    </a:lnTo>
                    <a:lnTo>
                      <a:pt x="293" y="2"/>
                    </a:lnTo>
                    <a:lnTo>
                      <a:pt x="459" y="0"/>
                    </a:lnTo>
                    <a:lnTo>
                      <a:pt x="528" y="0"/>
                    </a:lnTo>
                    <a:lnTo>
                      <a:pt x="1261" y="14"/>
                    </a:lnTo>
                    <a:lnTo>
                      <a:pt x="1322" y="15"/>
                    </a:lnTo>
                    <a:lnTo>
                      <a:pt x="1353" y="16"/>
                    </a:lnTo>
                    <a:lnTo>
                      <a:pt x="1533" y="21"/>
                    </a:lnTo>
                    <a:lnTo>
                      <a:pt x="1564" y="27"/>
                    </a:lnTo>
                    <a:lnTo>
                      <a:pt x="1951" y="40"/>
                    </a:lnTo>
                    <a:lnTo>
                      <a:pt x="2000" y="40"/>
                    </a:lnTo>
                    <a:lnTo>
                      <a:pt x="1982" y="75"/>
                    </a:lnTo>
                    <a:lnTo>
                      <a:pt x="1951" y="81"/>
                    </a:lnTo>
                    <a:lnTo>
                      <a:pt x="1756" y="71"/>
                    </a:lnTo>
                    <a:lnTo>
                      <a:pt x="1562" y="61"/>
                    </a:lnTo>
                    <a:lnTo>
                      <a:pt x="1531" y="59"/>
                    </a:lnTo>
                    <a:lnTo>
                      <a:pt x="1351" y="54"/>
                    </a:lnTo>
                    <a:lnTo>
                      <a:pt x="1320" y="49"/>
                    </a:lnTo>
                    <a:lnTo>
                      <a:pt x="1261" y="52"/>
                    </a:lnTo>
                    <a:lnTo>
                      <a:pt x="528" y="37"/>
                    </a:lnTo>
                    <a:lnTo>
                      <a:pt x="459" y="37"/>
                    </a:lnTo>
                    <a:lnTo>
                      <a:pt x="294" y="30"/>
                    </a:lnTo>
                    <a:lnTo>
                      <a:pt x="129" y="42"/>
                    </a:lnTo>
                    <a:lnTo>
                      <a:pt x="11" y="42"/>
                    </a:lnTo>
                    <a:lnTo>
                      <a:pt x="0" y="25"/>
                    </a:lnTo>
                    <a:lnTo>
                      <a:pt x="5" y="16"/>
                    </a:lnTo>
                    <a:lnTo>
                      <a:pt x="17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4" name="Freeform 231"/>
              <p:cNvSpPr>
                <a:spLocks/>
              </p:cNvSpPr>
              <p:nvPr/>
            </p:nvSpPr>
            <p:spPr bwMode="auto">
              <a:xfrm>
                <a:off x="2571" y="2546"/>
                <a:ext cx="533" cy="56"/>
              </a:xfrm>
              <a:custGeom>
                <a:avLst/>
                <a:gdLst>
                  <a:gd name="T0" fmla="*/ 1 w 1066"/>
                  <a:gd name="T1" fmla="*/ 0 h 111"/>
                  <a:gd name="T2" fmla="*/ 1 w 1066"/>
                  <a:gd name="T3" fmla="*/ 1 h 111"/>
                  <a:gd name="T4" fmla="*/ 1 w 1066"/>
                  <a:gd name="T5" fmla="*/ 1 h 111"/>
                  <a:gd name="T6" fmla="*/ 2 w 1066"/>
                  <a:gd name="T7" fmla="*/ 1 h 111"/>
                  <a:gd name="T8" fmla="*/ 2 w 1066"/>
                  <a:gd name="T9" fmla="*/ 1 h 111"/>
                  <a:gd name="T10" fmla="*/ 2 w 1066"/>
                  <a:gd name="T11" fmla="*/ 1 h 111"/>
                  <a:gd name="T12" fmla="*/ 3 w 1066"/>
                  <a:gd name="T13" fmla="*/ 1 h 111"/>
                  <a:gd name="T14" fmla="*/ 3 w 1066"/>
                  <a:gd name="T15" fmla="*/ 1 h 111"/>
                  <a:gd name="T16" fmla="*/ 3 w 1066"/>
                  <a:gd name="T17" fmla="*/ 1 h 111"/>
                  <a:gd name="T18" fmla="*/ 2 w 1066"/>
                  <a:gd name="T19" fmla="*/ 1 h 111"/>
                  <a:gd name="T20" fmla="*/ 1 w 1066"/>
                  <a:gd name="T21" fmla="*/ 1 h 111"/>
                  <a:gd name="T22" fmla="*/ 1 w 1066"/>
                  <a:gd name="T23" fmla="*/ 1 h 111"/>
                  <a:gd name="T24" fmla="*/ 0 w 1066"/>
                  <a:gd name="T25" fmla="*/ 1 h 111"/>
                  <a:gd name="T26" fmla="*/ 1 w 1066"/>
                  <a:gd name="T27" fmla="*/ 1 h 111"/>
                  <a:gd name="T28" fmla="*/ 1 w 1066"/>
                  <a:gd name="T29" fmla="*/ 0 h 111"/>
                  <a:gd name="T30" fmla="*/ 1 w 1066"/>
                  <a:gd name="T31" fmla="*/ 0 h 111"/>
                  <a:gd name="T32" fmla="*/ 1 w 1066"/>
                  <a:gd name="T33" fmla="*/ 0 h 11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66"/>
                  <a:gd name="T52" fmla="*/ 0 h 111"/>
                  <a:gd name="T53" fmla="*/ 1066 w 1066"/>
                  <a:gd name="T54" fmla="*/ 111 h 11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66" h="111">
                    <a:moveTo>
                      <a:pt x="19" y="0"/>
                    </a:moveTo>
                    <a:lnTo>
                      <a:pt x="267" y="10"/>
                    </a:lnTo>
                    <a:lnTo>
                      <a:pt x="429" y="26"/>
                    </a:lnTo>
                    <a:lnTo>
                      <a:pt x="571" y="39"/>
                    </a:lnTo>
                    <a:lnTo>
                      <a:pt x="876" y="65"/>
                    </a:lnTo>
                    <a:lnTo>
                      <a:pt x="966" y="79"/>
                    </a:lnTo>
                    <a:lnTo>
                      <a:pt x="1057" y="91"/>
                    </a:lnTo>
                    <a:lnTo>
                      <a:pt x="1066" y="101"/>
                    </a:lnTo>
                    <a:lnTo>
                      <a:pt x="1057" y="110"/>
                    </a:lnTo>
                    <a:lnTo>
                      <a:pt x="872" y="111"/>
                    </a:lnTo>
                    <a:lnTo>
                      <a:pt x="261" y="54"/>
                    </a:lnTo>
                    <a:lnTo>
                      <a:pt x="16" y="34"/>
                    </a:lnTo>
                    <a:lnTo>
                      <a:pt x="0" y="15"/>
                    </a:lnTo>
                    <a:lnTo>
                      <a:pt x="7" y="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5" name="Freeform 232"/>
              <p:cNvSpPr>
                <a:spLocks/>
              </p:cNvSpPr>
              <p:nvPr/>
            </p:nvSpPr>
            <p:spPr bwMode="auto">
              <a:xfrm>
                <a:off x="2544" y="2597"/>
                <a:ext cx="388" cy="41"/>
              </a:xfrm>
              <a:custGeom>
                <a:avLst/>
                <a:gdLst>
                  <a:gd name="T0" fmla="*/ 1 w 776"/>
                  <a:gd name="T1" fmla="*/ 0 h 82"/>
                  <a:gd name="T2" fmla="*/ 1 w 776"/>
                  <a:gd name="T3" fmla="*/ 1 h 82"/>
                  <a:gd name="T4" fmla="*/ 1 w 776"/>
                  <a:gd name="T5" fmla="*/ 1 h 82"/>
                  <a:gd name="T6" fmla="*/ 2 w 776"/>
                  <a:gd name="T7" fmla="*/ 1 h 82"/>
                  <a:gd name="T8" fmla="*/ 2 w 776"/>
                  <a:gd name="T9" fmla="*/ 1 h 82"/>
                  <a:gd name="T10" fmla="*/ 2 w 776"/>
                  <a:gd name="T11" fmla="*/ 1 h 82"/>
                  <a:gd name="T12" fmla="*/ 2 w 776"/>
                  <a:gd name="T13" fmla="*/ 1 h 82"/>
                  <a:gd name="T14" fmla="*/ 2 w 776"/>
                  <a:gd name="T15" fmla="*/ 1 h 82"/>
                  <a:gd name="T16" fmla="*/ 1 w 776"/>
                  <a:gd name="T17" fmla="*/ 1 h 82"/>
                  <a:gd name="T18" fmla="*/ 1 w 776"/>
                  <a:gd name="T19" fmla="*/ 1 h 82"/>
                  <a:gd name="T20" fmla="*/ 1 w 776"/>
                  <a:gd name="T21" fmla="*/ 1 h 82"/>
                  <a:gd name="T22" fmla="*/ 1 w 776"/>
                  <a:gd name="T23" fmla="*/ 1 h 82"/>
                  <a:gd name="T24" fmla="*/ 0 w 776"/>
                  <a:gd name="T25" fmla="*/ 1 h 82"/>
                  <a:gd name="T26" fmla="*/ 1 w 776"/>
                  <a:gd name="T27" fmla="*/ 0 h 82"/>
                  <a:gd name="T28" fmla="*/ 1 w 776"/>
                  <a:gd name="T29" fmla="*/ 0 h 82"/>
                  <a:gd name="T30" fmla="*/ 1 w 776"/>
                  <a:gd name="T31" fmla="*/ 0 h 8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76"/>
                  <a:gd name="T49" fmla="*/ 0 h 82"/>
                  <a:gd name="T50" fmla="*/ 776 w 776"/>
                  <a:gd name="T51" fmla="*/ 82 h 8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76" h="82">
                    <a:moveTo>
                      <a:pt x="10" y="0"/>
                    </a:moveTo>
                    <a:lnTo>
                      <a:pt x="245" y="10"/>
                    </a:lnTo>
                    <a:lnTo>
                      <a:pt x="388" y="21"/>
                    </a:lnTo>
                    <a:lnTo>
                      <a:pt x="578" y="40"/>
                    </a:lnTo>
                    <a:lnTo>
                      <a:pt x="665" y="53"/>
                    </a:lnTo>
                    <a:lnTo>
                      <a:pt x="767" y="64"/>
                    </a:lnTo>
                    <a:lnTo>
                      <a:pt x="776" y="75"/>
                    </a:lnTo>
                    <a:lnTo>
                      <a:pt x="766" y="82"/>
                    </a:lnTo>
                    <a:lnTo>
                      <a:pt x="387" y="62"/>
                    </a:lnTo>
                    <a:lnTo>
                      <a:pt x="241" y="51"/>
                    </a:lnTo>
                    <a:lnTo>
                      <a:pt x="126" y="30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6" name="Freeform 233"/>
              <p:cNvSpPr>
                <a:spLocks/>
              </p:cNvSpPr>
              <p:nvPr/>
            </p:nvSpPr>
            <p:spPr bwMode="auto">
              <a:xfrm>
                <a:off x="3179" y="2585"/>
                <a:ext cx="117" cy="23"/>
              </a:xfrm>
              <a:custGeom>
                <a:avLst/>
                <a:gdLst>
                  <a:gd name="T0" fmla="*/ 1 w 234"/>
                  <a:gd name="T1" fmla="*/ 0 h 45"/>
                  <a:gd name="T2" fmla="*/ 1 w 234"/>
                  <a:gd name="T3" fmla="*/ 1 h 45"/>
                  <a:gd name="T4" fmla="*/ 1 w 234"/>
                  <a:gd name="T5" fmla="*/ 1 h 45"/>
                  <a:gd name="T6" fmla="*/ 1 w 234"/>
                  <a:gd name="T7" fmla="*/ 1 h 45"/>
                  <a:gd name="T8" fmla="*/ 1 w 234"/>
                  <a:gd name="T9" fmla="*/ 1 h 45"/>
                  <a:gd name="T10" fmla="*/ 1 w 234"/>
                  <a:gd name="T11" fmla="*/ 1 h 45"/>
                  <a:gd name="T12" fmla="*/ 1 w 234"/>
                  <a:gd name="T13" fmla="*/ 1 h 45"/>
                  <a:gd name="T14" fmla="*/ 0 w 234"/>
                  <a:gd name="T15" fmla="*/ 1 h 45"/>
                  <a:gd name="T16" fmla="*/ 1 w 234"/>
                  <a:gd name="T17" fmla="*/ 0 h 45"/>
                  <a:gd name="T18" fmla="*/ 1 w 234"/>
                  <a:gd name="T19" fmla="*/ 0 h 45"/>
                  <a:gd name="T20" fmla="*/ 1 w 234"/>
                  <a:gd name="T21" fmla="*/ 0 h 4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4"/>
                  <a:gd name="T34" fmla="*/ 0 h 45"/>
                  <a:gd name="T35" fmla="*/ 234 w 234"/>
                  <a:gd name="T36" fmla="*/ 45 h 4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4" h="45">
                    <a:moveTo>
                      <a:pt x="10" y="0"/>
                    </a:moveTo>
                    <a:lnTo>
                      <a:pt x="214" y="5"/>
                    </a:lnTo>
                    <a:lnTo>
                      <a:pt x="234" y="25"/>
                    </a:lnTo>
                    <a:lnTo>
                      <a:pt x="229" y="39"/>
                    </a:lnTo>
                    <a:lnTo>
                      <a:pt x="214" y="45"/>
                    </a:lnTo>
                    <a:lnTo>
                      <a:pt x="110" y="35"/>
                    </a:lnTo>
                    <a:lnTo>
                      <a:pt x="7" y="19"/>
                    </a:lnTo>
                    <a:lnTo>
                      <a:pt x="0" y="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7" name="Freeform 234"/>
              <p:cNvSpPr>
                <a:spLocks/>
              </p:cNvSpPr>
              <p:nvPr/>
            </p:nvSpPr>
            <p:spPr bwMode="auto">
              <a:xfrm>
                <a:off x="3205" y="2615"/>
                <a:ext cx="119" cy="20"/>
              </a:xfrm>
              <a:custGeom>
                <a:avLst/>
                <a:gdLst>
                  <a:gd name="T0" fmla="*/ 1 w 238"/>
                  <a:gd name="T1" fmla="*/ 0 h 41"/>
                  <a:gd name="T2" fmla="*/ 1 w 238"/>
                  <a:gd name="T3" fmla="*/ 0 h 41"/>
                  <a:gd name="T4" fmla="*/ 1 w 238"/>
                  <a:gd name="T5" fmla="*/ 0 h 41"/>
                  <a:gd name="T6" fmla="*/ 1 w 238"/>
                  <a:gd name="T7" fmla="*/ 0 h 41"/>
                  <a:gd name="T8" fmla="*/ 1 w 238"/>
                  <a:gd name="T9" fmla="*/ 0 h 41"/>
                  <a:gd name="T10" fmla="*/ 1 w 238"/>
                  <a:gd name="T11" fmla="*/ 0 h 41"/>
                  <a:gd name="T12" fmla="*/ 1 w 238"/>
                  <a:gd name="T13" fmla="*/ 0 h 41"/>
                  <a:gd name="T14" fmla="*/ 1 w 238"/>
                  <a:gd name="T15" fmla="*/ 0 h 41"/>
                  <a:gd name="T16" fmla="*/ 0 w 238"/>
                  <a:gd name="T17" fmla="*/ 0 h 41"/>
                  <a:gd name="T18" fmla="*/ 1 w 238"/>
                  <a:gd name="T19" fmla="*/ 0 h 41"/>
                  <a:gd name="T20" fmla="*/ 1 w 238"/>
                  <a:gd name="T21" fmla="*/ 0 h 41"/>
                  <a:gd name="T22" fmla="*/ 1 w 238"/>
                  <a:gd name="T23" fmla="*/ 0 h 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38"/>
                  <a:gd name="T37" fmla="*/ 0 h 41"/>
                  <a:gd name="T38" fmla="*/ 238 w 238"/>
                  <a:gd name="T39" fmla="*/ 41 h 4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38" h="41">
                    <a:moveTo>
                      <a:pt x="10" y="13"/>
                    </a:moveTo>
                    <a:lnTo>
                      <a:pt x="113" y="12"/>
                    </a:lnTo>
                    <a:lnTo>
                      <a:pt x="216" y="0"/>
                    </a:lnTo>
                    <a:lnTo>
                      <a:pt x="238" y="19"/>
                    </a:lnTo>
                    <a:lnTo>
                      <a:pt x="234" y="33"/>
                    </a:lnTo>
                    <a:lnTo>
                      <a:pt x="220" y="41"/>
                    </a:lnTo>
                    <a:lnTo>
                      <a:pt x="114" y="41"/>
                    </a:lnTo>
                    <a:lnTo>
                      <a:pt x="7" y="32"/>
                    </a:lnTo>
                    <a:lnTo>
                      <a:pt x="0" y="22"/>
                    </a:lnTo>
                    <a:lnTo>
                      <a:pt x="1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8" name="Freeform 235"/>
              <p:cNvSpPr>
                <a:spLocks/>
              </p:cNvSpPr>
              <p:nvPr/>
            </p:nvSpPr>
            <p:spPr bwMode="auto">
              <a:xfrm>
                <a:off x="3215" y="2650"/>
                <a:ext cx="137" cy="24"/>
              </a:xfrm>
              <a:custGeom>
                <a:avLst/>
                <a:gdLst>
                  <a:gd name="T0" fmla="*/ 1 w 274"/>
                  <a:gd name="T1" fmla="*/ 1 h 48"/>
                  <a:gd name="T2" fmla="*/ 1 w 274"/>
                  <a:gd name="T3" fmla="*/ 1 h 48"/>
                  <a:gd name="T4" fmla="*/ 1 w 274"/>
                  <a:gd name="T5" fmla="*/ 0 h 48"/>
                  <a:gd name="T6" fmla="*/ 1 w 274"/>
                  <a:gd name="T7" fmla="*/ 1 h 48"/>
                  <a:gd name="T8" fmla="*/ 1 w 274"/>
                  <a:gd name="T9" fmla="*/ 1 h 48"/>
                  <a:gd name="T10" fmla="*/ 1 w 274"/>
                  <a:gd name="T11" fmla="*/ 1 h 48"/>
                  <a:gd name="T12" fmla="*/ 1 w 274"/>
                  <a:gd name="T13" fmla="*/ 1 h 48"/>
                  <a:gd name="T14" fmla="*/ 1 w 274"/>
                  <a:gd name="T15" fmla="*/ 1 h 48"/>
                  <a:gd name="T16" fmla="*/ 1 w 274"/>
                  <a:gd name="T17" fmla="*/ 1 h 48"/>
                  <a:gd name="T18" fmla="*/ 0 w 274"/>
                  <a:gd name="T19" fmla="*/ 1 h 48"/>
                  <a:gd name="T20" fmla="*/ 1 w 274"/>
                  <a:gd name="T21" fmla="*/ 1 h 48"/>
                  <a:gd name="T22" fmla="*/ 1 w 274"/>
                  <a:gd name="T23" fmla="*/ 1 h 48"/>
                  <a:gd name="T24" fmla="*/ 1 w 274"/>
                  <a:gd name="T25" fmla="*/ 1 h 48"/>
                  <a:gd name="T26" fmla="*/ 1 w 274"/>
                  <a:gd name="T27" fmla="*/ 1 h 4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74"/>
                  <a:gd name="T43" fmla="*/ 0 h 48"/>
                  <a:gd name="T44" fmla="*/ 274 w 274"/>
                  <a:gd name="T45" fmla="*/ 48 h 4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74" h="48">
                    <a:moveTo>
                      <a:pt x="17" y="11"/>
                    </a:moveTo>
                    <a:lnTo>
                      <a:pt x="218" y="9"/>
                    </a:lnTo>
                    <a:lnTo>
                      <a:pt x="262" y="0"/>
                    </a:lnTo>
                    <a:lnTo>
                      <a:pt x="274" y="6"/>
                    </a:lnTo>
                    <a:lnTo>
                      <a:pt x="269" y="18"/>
                    </a:lnTo>
                    <a:lnTo>
                      <a:pt x="247" y="32"/>
                    </a:lnTo>
                    <a:lnTo>
                      <a:pt x="224" y="46"/>
                    </a:lnTo>
                    <a:lnTo>
                      <a:pt x="120" y="48"/>
                    </a:lnTo>
                    <a:lnTo>
                      <a:pt x="17" y="44"/>
                    </a:lnTo>
                    <a:lnTo>
                      <a:pt x="0" y="28"/>
                    </a:lnTo>
                    <a:lnTo>
                      <a:pt x="4" y="16"/>
                    </a:lnTo>
                    <a:lnTo>
                      <a:pt x="17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9" name="Freeform 236"/>
              <p:cNvSpPr>
                <a:spLocks/>
              </p:cNvSpPr>
              <p:nvPr/>
            </p:nvSpPr>
            <p:spPr bwMode="auto">
              <a:xfrm>
                <a:off x="2552" y="1497"/>
                <a:ext cx="728" cy="198"/>
              </a:xfrm>
              <a:custGeom>
                <a:avLst/>
                <a:gdLst>
                  <a:gd name="T0" fmla="*/ 1 w 1456"/>
                  <a:gd name="T1" fmla="*/ 1 h 396"/>
                  <a:gd name="T2" fmla="*/ 1 w 1456"/>
                  <a:gd name="T3" fmla="*/ 1 h 396"/>
                  <a:gd name="T4" fmla="*/ 1 w 1456"/>
                  <a:gd name="T5" fmla="*/ 1 h 396"/>
                  <a:gd name="T6" fmla="*/ 1 w 1456"/>
                  <a:gd name="T7" fmla="*/ 1 h 396"/>
                  <a:gd name="T8" fmla="*/ 1 w 1456"/>
                  <a:gd name="T9" fmla="*/ 1 h 396"/>
                  <a:gd name="T10" fmla="*/ 1 w 1456"/>
                  <a:gd name="T11" fmla="*/ 1 h 396"/>
                  <a:gd name="T12" fmla="*/ 1 w 1456"/>
                  <a:gd name="T13" fmla="*/ 1 h 396"/>
                  <a:gd name="T14" fmla="*/ 2 w 1456"/>
                  <a:gd name="T15" fmla="*/ 1 h 396"/>
                  <a:gd name="T16" fmla="*/ 2 w 1456"/>
                  <a:gd name="T17" fmla="*/ 1 h 396"/>
                  <a:gd name="T18" fmla="*/ 2 w 1456"/>
                  <a:gd name="T19" fmla="*/ 1 h 396"/>
                  <a:gd name="T20" fmla="*/ 2 w 1456"/>
                  <a:gd name="T21" fmla="*/ 1 h 396"/>
                  <a:gd name="T22" fmla="*/ 2 w 1456"/>
                  <a:gd name="T23" fmla="*/ 1 h 396"/>
                  <a:gd name="T24" fmla="*/ 3 w 1456"/>
                  <a:gd name="T25" fmla="*/ 1 h 396"/>
                  <a:gd name="T26" fmla="*/ 3 w 1456"/>
                  <a:gd name="T27" fmla="*/ 1 h 396"/>
                  <a:gd name="T28" fmla="*/ 3 w 1456"/>
                  <a:gd name="T29" fmla="*/ 0 h 396"/>
                  <a:gd name="T30" fmla="*/ 3 w 1456"/>
                  <a:gd name="T31" fmla="*/ 1 h 396"/>
                  <a:gd name="T32" fmla="*/ 3 w 1456"/>
                  <a:gd name="T33" fmla="*/ 1 h 396"/>
                  <a:gd name="T34" fmla="*/ 3 w 1456"/>
                  <a:gd name="T35" fmla="*/ 1 h 396"/>
                  <a:gd name="T36" fmla="*/ 3 w 1456"/>
                  <a:gd name="T37" fmla="*/ 1 h 396"/>
                  <a:gd name="T38" fmla="*/ 2 w 1456"/>
                  <a:gd name="T39" fmla="*/ 1 h 396"/>
                  <a:gd name="T40" fmla="*/ 2 w 1456"/>
                  <a:gd name="T41" fmla="*/ 1 h 396"/>
                  <a:gd name="T42" fmla="*/ 2 w 1456"/>
                  <a:gd name="T43" fmla="*/ 1 h 396"/>
                  <a:gd name="T44" fmla="*/ 2 w 1456"/>
                  <a:gd name="T45" fmla="*/ 1 h 396"/>
                  <a:gd name="T46" fmla="*/ 1 w 1456"/>
                  <a:gd name="T47" fmla="*/ 1 h 396"/>
                  <a:gd name="T48" fmla="*/ 1 w 1456"/>
                  <a:gd name="T49" fmla="*/ 1 h 396"/>
                  <a:gd name="T50" fmla="*/ 1 w 1456"/>
                  <a:gd name="T51" fmla="*/ 1 h 396"/>
                  <a:gd name="T52" fmla="*/ 1 w 1456"/>
                  <a:gd name="T53" fmla="*/ 1 h 396"/>
                  <a:gd name="T54" fmla="*/ 1 w 1456"/>
                  <a:gd name="T55" fmla="*/ 1 h 396"/>
                  <a:gd name="T56" fmla="*/ 1 w 1456"/>
                  <a:gd name="T57" fmla="*/ 1 h 396"/>
                  <a:gd name="T58" fmla="*/ 1 w 1456"/>
                  <a:gd name="T59" fmla="*/ 1 h 396"/>
                  <a:gd name="T60" fmla="*/ 0 w 1456"/>
                  <a:gd name="T61" fmla="*/ 1 h 396"/>
                  <a:gd name="T62" fmla="*/ 1 w 1456"/>
                  <a:gd name="T63" fmla="*/ 1 h 396"/>
                  <a:gd name="T64" fmla="*/ 1 w 1456"/>
                  <a:gd name="T65" fmla="*/ 1 h 39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456"/>
                  <a:gd name="T100" fmla="*/ 0 h 396"/>
                  <a:gd name="T101" fmla="*/ 1456 w 1456"/>
                  <a:gd name="T102" fmla="*/ 396 h 39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456" h="396">
                    <a:moveTo>
                      <a:pt x="3" y="380"/>
                    </a:moveTo>
                    <a:lnTo>
                      <a:pt x="55" y="343"/>
                    </a:lnTo>
                    <a:lnTo>
                      <a:pt x="104" y="311"/>
                    </a:lnTo>
                    <a:lnTo>
                      <a:pt x="199" y="262"/>
                    </a:lnTo>
                    <a:lnTo>
                      <a:pt x="301" y="223"/>
                    </a:lnTo>
                    <a:lnTo>
                      <a:pt x="419" y="188"/>
                    </a:lnTo>
                    <a:lnTo>
                      <a:pt x="498" y="166"/>
                    </a:lnTo>
                    <a:lnTo>
                      <a:pt x="567" y="143"/>
                    </a:lnTo>
                    <a:lnTo>
                      <a:pt x="636" y="121"/>
                    </a:lnTo>
                    <a:lnTo>
                      <a:pt x="716" y="104"/>
                    </a:lnTo>
                    <a:lnTo>
                      <a:pt x="830" y="76"/>
                    </a:lnTo>
                    <a:lnTo>
                      <a:pt x="947" y="43"/>
                    </a:lnTo>
                    <a:lnTo>
                      <a:pt x="1077" y="17"/>
                    </a:lnTo>
                    <a:lnTo>
                      <a:pt x="1194" y="5"/>
                    </a:lnTo>
                    <a:lnTo>
                      <a:pt x="1446" y="0"/>
                    </a:lnTo>
                    <a:lnTo>
                      <a:pt x="1456" y="10"/>
                    </a:lnTo>
                    <a:lnTo>
                      <a:pt x="1446" y="20"/>
                    </a:lnTo>
                    <a:lnTo>
                      <a:pt x="1200" y="39"/>
                    </a:lnTo>
                    <a:lnTo>
                      <a:pt x="1086" y="63"/>
                    </a:lnTo>
                    <a:lnTo>
                      <a:pt x="958" y="93"/>
                    </a:lnTo>
                    <a:lnTo>
                      <a:pt x="842" y="125"/>
                    </a:lnTo>
                    <a:lnTo>
                      <a:pt x="725" y="152"/>
                    </a:lnTo>
                    <a:lnTo>
                      <a:pt x="578" y="191"/>
                    </a:lnTo>
                    <a:lnTo>
                      <a:pt x="510" y="213"/>
                    </a:lnTo>
                    <a:lnTo>
                      <a:pt x="430" y="235"/>
                    </a:lnTo>
                    <a:lnTo>
                      <a:pt x="313" y="264"/>
                    </a:lnTo>
                    <a:lnTo>
                      <a:pt x="212" y="294"/>
                    </a:lnTo>
                    <a:lnTo>
                      <a:pt x="114" y="334"/>
                    </a:lnTo>
                    <a:lnTo>
                      <a:pt x="66" y="362"/>
                    </a:lnTo>
                    <a:lnTo>
                      <a:pt x="14" y="396"/>
                    </a:lnTo>
                    <a:lnTo>
                      <a:pt x="0" y="394"/>
                    </a:lnTo>
                    <a:lnTo>
                      <a:pt x="3" y="3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0" name="Freeform 237"/>
              <p:cNvSpPr>
                <a:spLocks/>
              </p:cNvSpPr>
              <p:nvPr/>
            </p:nvSpPr>
            <p:spPr bwMode="auto">
              <a:xfrm>
                <a:off x="3304" y="1513"/>
                <a:ext cx="75" cy="112"/>
              </a:xfrm>
              <a:custGeom>
                <a:avLst/>
                <a:gdLst>
                  <a:gd name="T0" fmla="*/ 1 w 149"/>
                  <a:gd name="T1" fmla="*/ 0 h 226"/>
                  <a:gd name="T2" fmla="*/ 1 w 149"/>
                  <a:gd name="T3" fmla="*/ 0 h 226"/>
                  <a:gd name="T4" fmla="*/ 1 w 149"/>
                  <a:gd name="T5" fmla="*/ 0 h 226"/>
                  <a:gd name="T6" fmla="*/ 1 w 149"/>
                  <a:gd name="T7" fmla="*/ 0 h 226"/>
                  <a:gd name="T8" fmla="*/ 1 w 149"/>
                  <a:gd name="T9" fmla="*/ 0 h 226"/>
                  <a:gd name="T10" fmla="*/ 1 w 149"/>
                  <a:gd name="T11" fmla="*/ 0 h 226"/>
                  <a:gd name="T12" fmla="*/ 1 w 149"/>
                  <a:gd name="T13" fmla="*/ 0 h 226"/>
                  <a:gd name="T14" fmla="*/ 1 w 149"/>
                  <a:gd name="T15" fmla="*/ 0 h 226"/>
                  <a:gd name="T16" fmla="*/ 1 w 149"/>
                  <a:gd name="T17" fmla="*/ 0 h 226"/>
                  <a:gd name="T18" fmla="*/ 1 w 149"/>
                  <a:gd name="T19" fmla="*/ 0 h 226"/>
                  <a:gd name="T20" fmla="*/ 1 w 149"/>
                  <a:gd name="T21" fmla="*/ 0 h 226"/>
                  <a:gd name="T22" fmla="*/ 1 w 149"/>
                  <a:gd name="T23" fmla="*/ 0 h 226"/>
                  <a:gd name="T24" fmla="*/ 1 w 149"/>
                  <a:gd name="T25" fmla="*/ 0 h 226"/>
                  <a:gd name="T26" fmla="*/ 0 w 149"/>
                  <a:gd name="T27" fmla="*/ 0 h 226"/>
                  <a:gd name="T28" fmla="*/ 1 w 149"/>
                  <a:gd name="T29" fmla="*/ 0 h 226"/>
                  <a:gd name="T30" fmla="*/ 1 w 149"/>
                  <a:gd name="T31" fmla="*/ 0 h 226"/>
                  <a:gd name="T32" fmla="*/ 1 w 149"/>
                  <a:gd name="T33" fmla="*/ 0 h 226"/>
                  <a:gd name="T34" fmla="*/ 1 w 149"/>
                  <a:gd name="T35" fmla="*/ 0 h 2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9"/>
                  <a:gd name="T55" fmla="*/ 0 h 226"/>
                  <a:gd name="T56" fmla="*/ 149 w 149"/>
                  <a:gd name="T57" fmla="*/ 226 h 2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9" h="226">
                    <a:moveTo>
                      <a:pt x="16" y="0"/>
                    </a:moveTo>
                    <a:lnTo>
                      <a:pt x="61" y="46"/>
                    </a:lnTo>
                    <a:lnTo>
                      <a:pt x="96" y="89"/>
                    </a:lnTo>
                    <a:lnTo>
                      <a:pt x="149" y="194"/>
                    </a:lnTo>
                    <a:lnTo>
                      <a:pt x="148" y="214"/>
                    </a:lnTo>
                    <a:lnTo>
                      <a:pt x="134" y="226"/>
                    </a:lnTo>
                    <a:lnTo>
                      <a:pt x="115" y="226"/>
                    </a:lnTo>
                    <a:lnTo>
                      <a:pt x="102" y="211"/>
                    </a:lnTo>
                    <a:lnTo>
                      <a:pt x="82" y="155"/>
                    </a:lnTo>
                    <a:lnTo>
                      <a:pt x="64" y="106"/>
                    </a:lnTo>
                    <a:lnTo>
                      <a:pt x="39" y="60"/>
                    </a:lnTo>
                    <a:lnTo>
                      <a:pt x="23" y="37"/>
                    </a:lnTo>
                    <a:lnTo>
                      <a:pt x="2" y="14"/>
                    </a:lnTo>
                    <a:lnTo>
                      <a:pt x="0" y="7"/>
                    </a:lnTo>
                    <a:lnTo>
                      <a:pt x="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1" name="Freeform 238"/>
              <p:cNvSpPr>
                <a:spLocks/>
              </p:cNvSpPr>
              <p:nvPr/>
            </p:nvSpPr>
            <p:spPr bwMode="auto">
              <a:xfrm>
                <a:off x="3255" y="1609"/>
                <a:ext cx="126" cy="661"/>
              </a:xfrm>
              <a:custGeom>
                <a:avLst/>
                <a:gdLst>
                  <a:gd name="T0" fmla="*/ 1 w 252"/>
                  <a:gd name="T1" fmla="*/ 1 h 1321"/>
                  <a:gd name="T2" fmla="*/ 1 w 252"/>
                  <a:gd name="T3" fmla="*/ 1 h 1321"/>
                  <a:gd name="T4" fmla="*/ 1 w 252"/>
                  <a:gd name="T5" fmla="*/ 1 h 1321"/>
                  <a:gd name="T6" fmla="*/ 1 w 252"/>
                  <a:gd name="T7" fmla="*/ 2 h 1321"/>
                  <a:gd name="T8" fmla="*/ 1 w 252"/>
                  <a:gd name="T9" fmla="*/ 2 h 1321"/>
                  <a:gd name="T10" fmla="*/ 1 w 252"/>
                  <a:gd name="T11" fmla="*/ 2 h 1321"/>
                  <a:gd name="T12" fmla="*/ 1 w 252"/>
                  <a:gd name="T13" fmla="*/ 2 h 1321"/>
                  <a:gd name="T14" fmla="*/ 1 w 252"/>
                  <a:gd name="T15" fmla="*/ 3 h 1321"/>
                  <a:gd name="T16" fmla="*/ 1 w 252"/>
                  <a:gd name="T17" fmla="*/ 3 h 1321"/>
                  <a:gd name="T18" fmla="*/ 1 w 252"/>
                  <a:gd name="T19" fmla="*/ 3 h 1321"/>
                  <a:gd name="T20" fmla="*/ 1 w 252"/>
                  <a:gd name="T21" fmla="*/ 3 h 1321"/>
                  <a:gd name="T22" fmla="*/ 0 w 252"/>
                  <a:gd name="T23" fmla="*/ 3 h 1321"/>
                  <a:gd name="T24" fmla="*/ 1 w 252"/>
                  <a:gd name="T25" fmla="*/ 3 h 1321"/>
                  <a:gd name="T26" fmla="*/ 1 w 252"/>
                  <a:gd name="T27" fmla="*/ 3 h 1321"/>
                  <a:gd name="T28" fmla="*/ 1 w 252"/>
                  <a:gd name="T29" fmla="*/ 2 h 1321"/>
                  <a:gd name="T30" fmla="*/ 1 w 252"/>
                  <a:gd name="T31" fmla="*/ 2 h 1321"/>
                  <a:gd name="T32" fmla="*/ 1 w 252"/>
                  <a:gd name="T33" fmla="*/ 2 h 1321"/>
                  <a:gd name="T34" fmla="*/ 1 w 252"/>
                  <a:gd name="T35" fmla="*/ 2 h 1321"/>
                  <a:gd name="T36" fmla="*/ 1 w 252"/>
                  <a:gd name="T37" fmla="*/ 1 h 1321"/>
                  <a:gd name="T38" fmla="*/ 1 w 252"/>
                  <a:gd name="T39" fmla="*/ 1 h 1321"/>
                  <a:gd name="T40" fmla="*/ 1 w 252"/>
                  <a:gd name="T41" fmla="*/ 1 h 1321"/>
                  <a:gd name="T42" fmla="*/ 1 w 252"/>
                  <a:gd name="T43" fmla="*/ 1 h 1321"/>
                  <a:gd name="T44" fmla="*/ 1 w 252"/>
                  <a:gd name="T45" fmla="*/ 0 h 1321"/>
                  <a:gd name="T46" fmla="*/ 1 w 252"/>
                  <a:gd name="T47" fmla="*/ 1 h 1321"/>
                  <a:gd name="T48" fmla="*/ 1 w 252"/>
                  <a:gd name="T49" fmla="*/ 1 h 1321"/>
                  <a:gd name="T50" fmla="*/ 1 w 252"/>
                  <a:gd name="T51" fmla="*/ 1 h 132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52"/>
                  <a:gd name="T79" fmla="*/ 0 h 1321"/>
                  <a:gd name="T80" fmla="*/ 252 w 252"/>
                  <a:gd name="T81" fmla="*/ 1321 h 132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52" h="1321">
                    <a:moveTo>
                      <a:pt x="252" y="24"/>
                    </a:moveTo>
                    <a:lnTo>
                      <a:pt x="213" y="328"/>
                    </a:lnTo>
                    <a:lnTo>
                      <a:pt x="195" y="424"/>
                    </a:lnTo>
                    <a:lnTo>
                      <a:pt x="176" y="519"/>
                    </a:lnTo>
                    <a:lnTo>
                      <a:pt x="160" y="598"/>
                    </a:lnTo>
                    <a:lnTo>
                      <a:pt x="146" y="669"/>
                    </a:lnTo>
                    <a:lnTo>
                      <a:pt x="119" y="799"/>
                    </a:lnTo>
                    <a:lnTo>
                      <a:pt x="78" y="1083"/>
                    </a:lnTo>
                    <a:lnTo>
                      <a:pt x="49" y="1297"/>
                    </a:lnTo>
                    <a:lnTo>
                      <a:pt x="40" y="1316"/>
                    </a:lnTo>
                    <a:lnTo>
                      <a:pt x="23" y="1321"/>
                    </a:lnTo>
                    <a:lnTo>
                      <a:pt x="0" y="1296"/>
                    </a:lnTo>
                    <a:lnTo>
                      <a:pt x="13" y="1187"/>
                    </a:lnTo>
                    <a:lnTo>
                      <a:pt x="30" y="1078"/>
                    </a:lnTo>
                    <a:lnTo>
                      <a:pt x="49" y="926"/>
                    </a:lnTo>
                    <a:lnTo>
                      <a:pt x="73" y="793"/>
                    </a:lnTo>
                    <a:lnTo>
                      <a:pt x="103" y="661"/>
                    </a:lnTo>
                    <a:lnTo>
                      <a:pt x="118" y="590"/>
                    </a:lnTo>
                    <a:lnTo>
                      <a:pt x="134" y="512"/>
                    </a:lnTo>
                    <a:lnTo>
                      <a:pt x="174" y="322"/>
                    </a:lnTo>
                    <a:lnTo>
                      <a:pt x="210" y="16"/>
                    </a:lnTo>
                    <a:lnTo>
                      <a:pt x="219" y="2"/>
                    </a:lnTo>
                    <a:lnTo>
                      <a:pt x="234" y="0"/>
                    </a:lnTo>
                    <a:lnTo>
                      <a:pt x="252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2" name="Freeform 239"/>
              <p:cNvSpPr>
                <a:spLocks/>
              </p:cNvSpPr>
              <p:nvPr/>
            </p:nvSpPr>
            <p:spPr bwMode="auto">
              <a:xfrm>
                <a:off x="3222" y="1556"/>
                <a:ext cx="81" cy="598"/>
              </a:xfrm>
              <a:custGeom>
                <a:avLst/>
                <a:gdLst>
                  <a:gd name="T0" fmla="*/ 1 w 162"/>
                  <a:gd name="T1" fmla="*/ 0 h 1197"/>
                  <a:gd name="T2" fmla="*/ 1 w 162"/>
                  <a:gd name="T3" fmla="*/ 0 h 1197"/>
                  <a:gd name="T4" fmla="*/ 1 w 162"/>
                  <a:gd name="T5" fmla="*/ 0 h 1197"/>
                  <a:gd name="T6" fmla="*/ 1 w 162"/>
                  <a:gd name="T7" fmla="*/ 0 h 1197"/>
                  <a:gd name="T8" fmla="*/ 1 w 162"/>
                  <a:gd name="T9" fmla="*/ 1 h 1197"/>
                  <a:gd name="T10" fmla="*/ 1 w 162"/>
                  <a:gd name="T11" fmla="*/ 1 h 1197"/>
                  <a:gd name="T12" fmla="*/ 1 w 162"/>
                  <a:gd name="T13" fmla="*/ 1 h 1197"/>
                  <a:gd name="T14" fmla="*/ 1 w 162"/>
                  <a:gd name="T15" fmla="*/ 1 h 1197"/>
                  <a:gd name="T16" fmla="*/ 1 w 162"/>
                  <a:gd name="T17" fmla="*/ 2 h 1197"/>
                  <a:gd name="T18" fmla="*/ 1 w 162"/>
                  <a:gd name="T19" fmla="*/ 2 h 1197"/>
                  <a:gd name="T20" fmla="*/ 1 w 162"/>
                  <a:gd name="T21" fmla="*/ 2 h 1197"/>
                  <a:gd name="T22" fmla="*/ 0 w 162"/>
                  <a:gd name="T23" fmla="*/ 2 h 1197"/>
                  <a:gd name="T24" fmla="*/ 1 w 162"/>
                  <a:gd name="T25" fmla="*/ 1 h 1197"/>
                  <a:gd name="T26" fmla="*/ 1 w 162"/>
                  <a:gd name="T27" fmla="*/ 1 h 1197"/>
                  <a:gd name="T28" fmla="*/ 1 w 162"/>
                  <a:gd name="T29" fmla="*/ 0 h 1197"/>
                  <a:gd name="T30" fmla="*/ 1 w 162"/>
                  <a:gd name="T31" fmla="*/ 0 h 1197"/>
                  <a:gd name="T32" fmla="*/ 1 w 162"/>
                  <a:gd name="T33" fmla="*/ 0 h 1197"/>
                  <a:gd name="T34" fmla="*/ 1 w 162"/>
                  <a:gd name="T35" fmla="*/ 0 h 1197"/>
                  <a:gd name="T36" fmla="*/ 1 w 162"/>
                  <a:gd name="T37" fmla="*/ 0 h 1197"/>
                  <a:gd name="T38" fmla="*/ 1 w 162"/>
                  <a:gd name="T39" fmla="*/ 0 h 1197"/>
                  <a:gd name="T40" fmla="*/ 1 w 162"/>
                  <a:gd name="T41" fmla="*/ 0 h 1197"/>
                  <a:gd name="T42" fmla="*/ 1 w 162"/>
                  <a:gd name="T43" fmla="*/ 0 h 1197"/>
                  <a:gd name="T44" fmla="*/ 1 w 162"/>
                  <a:gd name="T45" fmla="*/ 0 h 119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62"/>
                  <a:gd name="T70" fmla="*/ 0 h 1197"/>
                  <a:gd name="T71" fmla="*/ 162 w 162"/>
                  <a:gd name="T72" fmla="*/ 1197 h 119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62" h="1197">
                    <a:moveTo>
                      <a:pt x="162" y="16"/>
                    </a:moveTo>
                    <a:lnTo>
                      <a:pt x="161" y="164"/>
                    </a:lnTo>
                    <a:lnTo>
                      <a:pt x="155" y="221"/>
                    </a:lnTo>
                    <a:lnTo>
                      <a:pt x="144" y="405"/>
                    </a:lnTo>
                    <a:lnTo>
                      <a:pt x="136" y="589"/>
                    </a:lnTo>
                    <a:lnTo>
                      <a:pt x="113" y="746"/>
                    </a:lnTo>
                    <a:lnTo>
                      <a:pt x="86" y="904"/>
                    </a:lnTo>
                    <a:lnTo>
                      <a:pt x="70" y="980"/>
                    </a:lnTo>
                    <a:lnTo>
                      <a:pt x="52" y="1046"/>
                    </a:lnTo>
                    <a:lnTo>
                      <a:pt x="19" y="1188"/>
                    </a:lnTo>
                    <a:lnTo>
                      <a:pt x="8" y="1197"/>
                    </a:lnTo>
                    <a:lnTo>
                      <a:pt x="0" y="1184"/>
                    </a:lnTo>
                    <a:lnTo>
                      <a:pt x="35" y="895"/>
                    </a:lnTo>
                    <a:lnTo>
                      <a:pt x="85" y="585"/>
                    </a:lnTo>
                    <a:lnTo>
                      <a:pt x="98" y="402"/>
                    </a:lnTo>
                    <a:lnTo>
                      <a:pt x="109" y="219"/>
                    </a:lnTo>
                    <a:lnTo>
                      <a:pt x="113" y="164"/>
                    </a:lnTo>
                    <a:lnTo>
                      <a:pt x="129" y="17"/>
                    </a:lnTo>
                    <a:lnTo>
                      <a:pt x="133" y="5"/>
                    </a:lnTo>
                    <a:lnTo>
                      <a:pt x="144" y="0"/>
                    </a:lnTo>
                    <a:lnTo>
                      <a:pt x="162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3" name="Freeform 240"/>
              <p:cNvSpPr>
                <a:spLocks/>
              </p:cNvSpPr>
              <p:nvPr/>
            </p:nvSpPr>
            <p:spPr bwMode="auto">
              <a:xfrm>
                <a:off x="2551" y="1712"/>
                <a:ext cx="140" cy="557"/>
              </a:xfrm>
              <a:custGeom>
                <a:avLst/>
                <a:gdLst>
                  <a:gd name="T0" fmla="*/ 1 w 280"/>
                  <a:gd name="T1" fmla="*/ 0 h 1115"/>
                  <a:gd name="T2" fmla="*/ 1 w 280"/>
                  <a:gd name="T3" fmla="*/ 0 h 1115"/>
                  <a:gd name="T4" fmla="*/ 1 w 280"/>
                  <a:gd name="T5" fmla="*/ 0 h 1115"/>
                  <a:gd name="T6" fmla="*/ 1 w 280"/>
                  <a:gd name="T7" fmla="*/ 0 h 1115"/>
                  <a:gd name="T8" fmla="*/ 1 w 280"/>
                  <a:gd name="T9" fmla="*/ 0 h 1115"/>
                  <a:gd name="T10" fmla="*/ 1 w 280"/>
                  <a:gd name="T11" fmla="*/ 0 h 1115"/>
                  <a:gd name="T12" fmla="*/ 1 w 280"/>
                  <a:gd name="T13" fmla="*/ 0 h 1115"/>
                  <a:gd name="T14" fmla="*/ 1 w 280"/>
                  <a:gd name="T15" fmla="*/ 1 h 1115"/>
                  <a:gd name="T16" fmla="*/ 1 w 280"/>
                  <a:gd name="T17" fmla="*/ 1 h 1115"/>
                  <a:gd name="T18" fmla="*/ 1 w 280"/>
                  <a:gd name="T19" fmla="*/ 2 h 1115"/>
                  <a:gd name="T20" fmla="*/ 1 w 280"/>
                  <a:gd name="T21" fmla="*/ 2 h 1115"/>
                  <a:gd name="T22" fmla="*/ 1 w 280"/>
                  <a:gd name="T23" fmla="*/ 2 h 1115"/>
                  <a:gd name="T24" fmla="*/ 1 w 280"/>
                  <a:gd name="T25" fmla="*/ 2 h 1115"/>
                  <a:gd name="T26" fmla="*/ 1 w 280"/>
                  <a:gd name="T27" fmla="*/ 2 h 1115"/>
                  <a:gd name="T28" fmla="*/ 1 w 280"/>
                  <a:gd name="T29" fmla="*/ 2 h 1115"/>
                  <a:gd name="T30" fmla="*/ 1 w 280"/>
                  <a:gd name="T31" fmla="*/ 1 h 1115"/>
                  <a:gd name="T32" fmla="*/ 1 w 280"/>
                  <a:gd name="T33" fmla="*/ 1 h 1115"/>
                  <a:gd name="T34" fmla="*/ 1 w 280"/>
                  <a:gd name="T35" fmla="*/ 1 h 1115"/>
                  <a:gd name="T36" fmla="*/ 1 w 280"/>
                  <a:gd name="T37" fmla="*/ 1 h 1115"/>
                  <a:gd name="T38" fmla="*/ 1 w 280"/>
                  <a:gd name="T39" fmla="*/ 0 h 1115"/>
                  <a:gd name="T40" fmla="*/ 1 w 280"/>
                  <a:gd name="T41" fmla="*/ 0 h 1115"/>
                  <a:gd name="T42" fmla="*/ 1 w 280"/>
                  <a:gd name="T43" fmla="*/ 0 h 1115"/>
                  <a:gd name="T44" fmla="*/ 0 w 280"/>
                  <a:gd name="T45" fmla="*/ 0 h 1115"/>
                  <a:gd name="T46" fmla="*/ 1 w 280"/>
                  <a:gd name="T47" fmla="*/ 0 h 1115"/>
                  <a:gd name="T48" fmla="*/ 1 w 280"/>
                  <a:gd name="T49" fmla="*/ 0 h 1115"/>
                  <a:gd name="T50" fmla="*/ 1 w 280"/>
                  <a:gd name="T51" fmla="*/ 0 h 1115"/>
                  <a:gd name="T52" fmla="*/ 1 w 280"/>
                  <a:gd name="T53" fmla="*/ 0 h 111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80"/>
                  <a:gd name="T82" fmla="*/ 0 h 1115"/>
                  <a:gd name="T83" fmla="*/ 280 w 280"/>
                  <a:gd name="T84" fmla="*/ 1115 h 111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80" h="1115">
                    <a:moveTo>
                      <a:pt x="20" y="9"/>
                    </a:moveTo>
                    <a:lnTo>
                      <a:pt x="37" y="156"/>
                    </a:lnTo>
                    <a:lnTo>
                      <a:pt x="50" y="221"/>
                    </a:lnTo>
                    <a:lnTo>
                      <a:pt x="65" y="283"/>
                    </a:lnTo>
                    <a:lnTo>
                      <a:pt x="84" y="345"/>
                    </a:lnTo>
                    <a:lnTo>
                      <a:pt x="104" y="409"/>
                    </a:lnTo>
                    <a:lnTo>
                      <a:pt x="126" y="476"/>
                    </a:lnTo>
                    <a:lnTo>
                      <a:pt x="150" y="550"/>
                    </a:lnTo>
                    <a:lnTo>
                      <a:pt x="222" y="854"/>
                    </a:lnTo>
                    <a:lnTo>
                      <a:pt x="278" y="1077"/>
                    </a:lnTo>
                    <a:lnTo>
                      <a:pt x="280" y="1092"/>
                    </a:lnTo>
                    <a:lnTo>
                      <a:pt x="271" y="1115"/>
                    </a:lnTo>
                    <a:lnTo>
                      <a:pt x="250" y="1107"/>
                    </a:lnTo>
                    <a:lnTo>
                      <a:pt x="236" y="1089"/>
                    </a:lnTo>
                    <a:lnTo>
                      <a:pt x="226" y="1029"/>
                    </a:lnTo>
                    <a:lnTo>
                      <a:pt x="213" y="975"/>
                    </a:lnTo>
                    <a:lnTo>
                      <a:pt x="199" y="924"/>
                    </a:lnTo>
                    <a:lnTo>
                      <a:pt x="181" y="865"/>
                    </a:lnTo>
                    <a:lnTo>
                      <a:pt x="119" y="560"/>
                    </a:lnTo>
                    <a:lnTo>
                      <a:pt x="95" y="485"/>
                    </a:lnTo>
                    <a:lnTo>
                      <a:pt x="75" y="416"/>
                    </a:lnTo>
                    <a:lnTo>
                      <a:pt x="41" y="289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4" name="Freeform 241"/>
              <p:cNvSpPr>
                <a:spLocks/>
              </p:cNvSpPr>
              <p:nvPr/>
            </p:nvSpPr>
            <p:spPr bwMode="auto">
              <a:xfrm>
                <a:off x="2705" y="2272"/>
                <a:ext cx="458" cy="29"/>
              </a:xfrm>
              <a:custGeom>
                <a:avLst/>
                <a:gdLst>
                  <a:gd name="T0" fmla="*/ 1 w 916"/>
                  <a:gd name="T1" fmla="*/ 1 h 58"/>
                  <a:gd name="T2" fmla="*/ 1 w 916"/>
                  <a:gd name="T3" fmla="*/ 1 h 58"/>
                  <a:gd name="T4" fmla="*/ 1 w 916"/>
                  <a:gd name="T5" fmla="*/ 0 h 58"/>
                  <a:gd name="T6" fmla="*/ 2 w 916"/>
                  <a:gd name="T7" fmla="*/ 1 h 58"/>
                  <a:gd name="T8" fmla="*/ 2 w 916"/>
                  <a:gd name="T9" fmla="*/ 1 h 58"/>
                  <a:gd name="T10" fmla="*/ 2 w 916"/>
                  <a:gd name="T11" fmla="*/ 1 h 58"/>
                  <a:gd name="T12" fmla="*/ 2 w 916"/>
                  <a:gd name="T13" fmla="*/ 1 h 58"/>
                  <a:gd name="T14" fmla="*/ 2 w 916"/>
                  <a:gd name="T15" fmla="*/ 1 h 58"/>
                  <a:gd name="T16" fmla="*/ 2 w 916"/>
                  <a:gd name="T17" fmla="*/ 1 h 58"/>
                  <a:gd name="T18" fmla="*/ 1 w 916"/>
                  <a:gd name="T19" fmla="*/ 1 h 58"/>
                  <a:gd name="T20" fmla="*/ 1 w 916"/>
                  <a:gd name="T21" fmla="*/ 1 h 58"/>
                  <a:gd name="T22" fmla="*/ 1 w 916"/>
                  <a:gd name="T23" fmla="*/ 1 h 58"/>
                  <a:gd name="T24" fmla="*/ 0 w 916"/>
                  <a:gd name="T25" fmla="*/ 1 h 58"/>
                  <a:gd name="T26" fmla="*/ 1 w 916"/>
                  <a:gd name="T27" fmla="*/ 1 h 58"/>
                  <a:gd name="T28" fmla="*/ 1 w 916"/>
                  <a:gd name="T29" fmla="*/ 1 h 58"/>
                  <a:gd name="T30" fmla="*/ 1 w 916"/>
                  <a:gd name="T31" fmla="*/ 1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16"/>
                  <a:gd name="T49" fmla="*/ 0 h 58"/>
                  <a:gd name="T50" fmla="*/ 916 w 916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16" h="58">
                    <a:moveTo>
                      <a:pt x="11" y="6"/>
                    </a:moveTo>
                    <a:lnTo>
                      <a:pt x="132" y="10"/>
                    </a:lnTo>
                    <a:lnTo>
                      <a:pt x="253" y="0"/>
                    </a:lnTo>
                    <a:lnTo>
                      <a:pt x="891" y="8"/>
                    </a:lnTo>
                    <a:lnTo>
                      <a:pt x="910" y="15"/>
                    </a:lnTo>
                    <a:lnTo>
                      <a:pt x="916" y="33"/>
                    </a:lnTo>
                    <a:lnTo>
                      <a:pt x="910" y="51"/>
                    </a:lnTo>
                    <a:lnTo>
                      <a:pt x="891" y="58"/>
                    </a:lnTo>
                    <a:lnTo>
                      <a:pt x="573" y="51"/>
                    </a:lnTo>
                    <a:lnTo>
                      <a:pt x="253" y="43"/>
                    </a:lnTo>
                    <a:lnTo>
                      <a:pt x="129" y="42"/>
                    </a:lnTo>
                    <a:lnTo>
                      <a:pt x="8" y="27"/>
                    </a:lnTo>
                    <a:lnTo>
                      <a:pt x="0" y="14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5" name="Freeform 242"/>
              <p:cNvSpPr>
                <a:spLocks/>
              </p:cNvSpPr>
              <p:nvPr/>
            </p:nvSpPr>
            <p:spPr bwMode="auto">
              <a:xfrm>
                <a:off x="3173" y="2273"/>
                <a:ext cx="86" cy="32"/>
              </a:xfrm>
              <a:custGeom>
                <a:avLst/>
                <a:gdLst>
                  <a:gd name="T0" fmla="*/ 0 w 174"/>
                  <a:gd name="T1" fmla="*/ 1 h 63"/>
                  <a:gd name="T2" fmla="*/ 0 w 174"/>
                  <a:gd name="T3" fmla="*/ 1 h 63"/>
                  <a:gd name="T4" fmla="*/ 0 w 174"/>
                  <a:gd name="T5" fmla="*/ 0 h 63"/>
                  <a:gd name="T6" fmla="*/ 0 w 174"/>
                  <a:gd name="T7" fmla="*/ 1 h 63"/>
                  <a:gd name="T8" fmla="*/ 0 w 174"/>
                  <a:gd name="T9" fmla="*/ 1 h 63"/>
                  <a:gd name="T10" fmla="*/ 0 w 174"/>
                  <a:gd name="T11" fmla="*/ 1 h 63"/>
                  <a:gd name="T12" fmla="*/ 0 w 174"/>
                  <a:gd name="T13" fmla="*/ 1 h 63"/>
                  <a:gd name="T14" fmla="*/ 0 w 174"/>
                  <a:gd name="T15" fmla="*/ 1 h 63"/>
                  <a:gd name="T16" fmla="*/ 0 w 174"/>
                  <a:gd name="T17" fmla="*/ 1 h 63"/>
                  <a:gd name="T18" fmla="*/ 0 w 174"/>
                  <a:gd name="T19" fmla="*/ 1 h 63"/>
                  <a:gd name="T20" fmla="*/ 0 w 174"/>
                  <a:gd name="T21" fmla="*/ 1 h 63"/>
                  <a:gd name="T22" fmla="*/ 0 w 174"/>
                  <a:gd name="T23" fmla="*/ 1 h 63"/>
                  <a:gd name="T24" fmla="*/ 0 w 174"/>
                  <a:gd name="T25" fmla="*/ 1 h 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4"/>
                  <a:gd name="T40" fmla="*/ 0 h 63"/>
                  <a:gd name="T41" fmla="*/ 174 w 174"/>
                  <a:gd name="T42" fmla="*/ 63 h 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4" h="63">
                    <a:moveTo>
                      <a:pt x="18" y="26"/>
                    </a:moveTo>
                    <a:lnTo>
                      <a:pt x="69" y="16"/>
                    </a:lnTo>
                    <a:lnTo>
                      <a:pt x="161" y="0"/>
                    </a:lnTo>
                    <a:lnTo>
                      <a:pt x="174" y="5"/>
                    </a:lnTo>
                    <a:lnTo>
                      <a:pt x="167" y="19"/>
                    </a:lnTo>
                    <a:lnTo>
                      <a:pt x="123" y="39"/>
                    </a:lnTo>
                    <a:lnTo>
                      <a:pt x="80" y="60"/>
                    </a:lnTo>
                    <a:lnTo>
                      <a:pt x="18" y="63"/>
                    </a:lnTo>
                    <a:lnTo>
                      <a:pt x="0" y="45"/>
                    </a:lnTo>
                    <a:lnTo>
                      <a:pt x="4" y="33"/>
                    </a:lnTo>
                    <a:lnTo>
                      <a:pt x="18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6" name="Freeform 243"/>
              <p:cNvSpPr>
                <a:spLocks/>
              </p:cNvSpPr>
              <p:nvPr/>
            </p:nvSpPr>
            <p:spPr bwMode="auto">
              <a:xfrm>
                <a:off x="2751" y="2280"/>
                <a:ext cx="70" cy="94"/>
              </a:xfrm>
              <a:custGeom>
                <a:avLst/>
                <a:gdLst>
                  <a:gd name="T0" fmla="*/ 1 w 139"/>
                  <a:gd name="T1" fmla="*/ 0 h 189"/>
                  <a:gd name="T2" fmla="*/ 1 w 139"/>
                  <a:gd name="T3" fmla="*/ 0 h 189"/>
                  <a:gd name="T4" fmla="*/ 1 w 139"/>
                  <a:gd name="T5" fmla="*/ 0 h 189"/>
                  <a:gd name="T6" fmla="*/ 1 w 139"/>
                  <a:gd name="T7" fmla="*/ 0 h 189"/>
                  <a:gd name="T8" fmla="*/ 1 w 139"/>
                  <a:gd name="T9" fmla="*/ 0 h 189"/>
                  <a:gd name="T10" fmla="*/ 1 w 139"/>
                  <a:gd name="T11" fmla="*/ 0 h 189"/>
                  <a:gd name="T12" fmla="*/ 1 w 139"/>
                  <a:gd name="T13" fmla="*/ 0 h 189"/>
                  <a:gd name="T14" fmla="*/ 0 w 139"/>
                  <a:gd name="T15" fmla="*/ 0 h 189"/>
                  <a:gd name="T16" fmla="*/ 1 w 139"/>
                  <a:gd name="T17" fmla="*/ 0 h 189"/>
                  <a:gd name="T18" fmla="*/ 1 w 139"/>
                  <a:gd name="T19" fmla="*/ 0 h 189"/>
                  <a:gd name="T20" fmla="*/ 1 w 139"/>
                  <a:gd name="T21" fmla="*/ 0 h 189"/>
                  <a:gd name="T22" fmla="*/ 1 w 139"/>
                  <a:gd name="T23" fmla="*/ 0 h 189"/>
                  <a:gd name="T24" fmla="*/ 1 w 139"/>
                  <a:gd name="T25" fmla="*/ 0 h 189"/>
                  <a:gd name="T26" fmla="*/ 1 w 139"/>
                  <a:gd name="T27" fmla="*/ 0 h 189"/>
                  <a:gd name="T28" fmla="*/ 1 w 139"/>
                  <a:gd name="T29" fmla="*/ 0 h 189"/>
                  <a:gd name="T30" fmla="*/ 1 w 139"/>
                  <a:gd name="T31" fmla="*/ 0 h 189"/>
                  <a:gd name="T32" fmla="*/ 1 w 139"/>
                  <a:gd name="T33" fmla="*/ 0 h 18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39"/>
                  <a:gd name="T52" fmla="*/ 0 h 189"/>
                  <a:gd name="T53" fmla="*/ 139 w 139"/>
                  <a:gd name="T54" fmla="*/ 189 h 18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39" h="189">
                    <a:moveTo>
                      <a:pt x="112" y="13"/>
                    </a:moveTo>
                    <a:lnTo>
                      <a:pt x="139" y="66"/>
                    </a:lnTo>
                    <a:lnTo>
                      <a:pt x="138" y="83"/>
                    </a:lnTo>
                    <a:lnTo>
                      <a:pt x="116" y="123"/>
                    </a:lnTo>
                    <a:lnTo>
                      <a:pt x="88" y="151"/>
                    </a:lnTo>
                    <a:lnTo>
                      <a:pt x="53" y="171"/>
                    </a:lnTo>
                    <a:lnTo>
                      <a:pt x="13" y="189"/>
                    </a:lnTo>
                    <a:lnTo>
                      <a:pt x="0" y="184"/>
                    </a:lnTo>
                    <a:lnTo>
                      <a:pt x="5" y="171"/>
                    </a:lnTo>
                    <a:lnTo>
                      <a:pt x="55" y="132"/>
                    </a:lnTo>
                    <a:lnTo>
                      <a:pt x="86" y="74"/>
                    </a:lnTo>
                    <a:lnTo>
                      <a:pt x="68" y="32"/>
                    </a:lnTo>
                    <a:lnTo>
                      <a:pt x="68" y="13"/>
                    </a:lnTo>
                    <a:lnTo>
                      <a:pt x="81" y="0"/>
                    </a:lnTo>
                    <a:lnTo>
                      <a:pt x="112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7" name="Freeform 244"/>
              <p:cNvSpPr>
                <a:spLocks/>
              </p:cNvSpPr>
              <p:nvPr/>
            </p:nvSpPr>
            <p:spPr bwMode="auto">
              <a:xfrm>
                <a:off x="2711" y="2366"/>
                <a:ext cx="34" cy="43"/>
              </a:xfrm>
              <a:custGeom>
                <a:avLst/>
                <a:gdLst>
                  <a:gd name="T0" fmla="*/ 1 w 67"/>
                  <a:gd name="T1" fmla="*/ 1 h 86"/>
                  <a:gd name="T2" fmla="*/ 0 w 67"/>
                  <a:gd name="T3" fmla="*/ 1 h 86"/>
                  <a:gd name="T4" fmla="*/ 1 w 67"/>
                  <a:gd name="T5" fmla="*/ 1 h 86"/>
                  <a:gd name="T6" fmla="*/ 1 w 67"/>
                  <a:gd name="T7" fmla="*/ 1 h 86"/>
                  <a:gd name="T8" fmla="*/ 1 w 67"/>
                  <a:gd name="T9" fmla="*/ 0 h 86"/>
                  <a:gd name="T10" fmla="*/ 1 w 67"/>
                  <a:gd name="T11" fmla="*/ 1 h 86"/>
                  <a:gd name="T12" fmla="*/ 1 w 67"/>
                  <a:gd name="T13" fmla="*/ 1 h 86"/>
                  <a:gd name="T14" fmla="*/ 1 w 67"/>
                  <a:gd name="T15" fmla="*/ 1 h 86"/>
                  <a:gd name="T16" fmla="*/ 1 w 67"/>
                  <a:gd name="T17" fmla="*/ 1 h 86"/>
                  <a:gd name="T18" fmla="*/ 1 w 67"/>
                  <a:gd name="T19" fmla="*/ 1 h 86"/>
                  <a:gd name="T20" fmla="*/ 1 w 67"/>
                  <a:gd name="T21" fmla="*/ 1 h 86"/>
                  <a:gd name="T22" fmla="*/ 1 w 67"/>
                  <a:gd name="T23" fmla="*/ 1 h 86"/>
                  <a:gd name="T24" fmla="*/ 1 w 67"/>
                  <a:gd name="T25" fmla="*/ 1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7"/>
                  <a:gd name="T40" fmla="*/ 0 h 86"/>
                  <a:gd name="T41" fmla="*/ 67 w 67"/>
                  <a:gd name="T42" fmla="*/ 86 h 8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" h="86">
                    <a:moveTo>
                      <a:pt x="19" y="81"/>
                    </a:moveTo>
                    <a:lnTo>
                      <a:pt x="0" y="53"/>
                    </a:lnTo>
                    <a:lnTo>
                      <a:pt x="2" y="38"/>
                    </a:lnTo>
                    <a:lnTo>
                      <a:pt x="25" y="16"/>
                    </a:lnTo>
                    <a:lnTo>
                      <a:pt x="52" y="0"/>
                    </a:lnTo>
                    <a:lnTo>
                      <a:pt x="67" y="4"/>
                    </a:lnTo>
                    <a:lnTo>
                      <a:pt x="63" y="19"/>
                    </a:lnTo>
                    <a:lnTo>
                      <a:pt x="35" y="50"/>
                    </a:lnTo>
                    <a:lnTo>
                      <a:pt x="40" y="69"/>
                    </a:lnTo>
                    <a:lnTo>
                      <a:pt x="35" y="86"/>
                    </a:lnTo>
                    <a:lnTo>
                      <a:pt x="19" y="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8" name="Freeform 245"/>
              <p:cNvSpPr>
                <a:spLocks/>
              </p:cNvSpPr>
              <p:nvPr/>
            </p:nvSpPr>
            <p:spPr bwMode="auto">
              <a:xfrm>
                <a:off x="3093" y="2278"/>
                <a:ext cx="102" cy="62"/>
              </a:xfrm>
              <a:custGeom>
                <a:avLst/>
                <a:gdLst>
                  <a:gd name="T0" fmla="*/ 1 w 203"/>
                  <a:gd name="T1" fmla="*/ 0 h 125"/>
                  <a:gd name="T2" fmla="*/ 1 w 203"/>
                  <a:gd name="T3" fmla="*/ 0 h 125"/>
                  <a:gd name="T4" fmla="*/ 1 w 203"/>
                  <a:gd name="T5" fmla="*/ 0 h 125"/>
                  <a:gd name="T6" fmla="*/ 1 w 203"/>
                  <a:gd name="T7" fmla="*/ 0 h 125"/>
                  <a:gd name="T8" fmla="*/ 1 w 203"/>
                  <a:gd name="T9" fmla="*/ 0 h 125"/>
                  <a:gd name="T10" fmla="*/ 1 w 203"/>
                  <a:gd name="T11" fmla="*/ 0 h 125"/>
                  <a:gd name="T12" fmla="*/ 1 w 203"/>
                  <a:gd name="T13" fmla="*/ 0 h 125"/>
                  <a:gd name="T14" fmla="*/ 1 w 203"/>
                  <a:gd name="T15" fmla="*/ 0 h 125"/>
                  <a:gd name="T16" fmla="*/ 1 w 203"/>
                  <a:gd name="T17" fmla="*/ 0 h 125"/>
                  <a:gd name="T18" fmla="*/ 1 w 203"/>
                  <a:gd name="T19" fmla="*/ 0 h 125"/>
                  <a:gd name="T20" fmla="*/ 1 w 203"/>
                  <a:gd name="T21" fmla="*/ 0 h 125"/>
                  <a:gd name="T22" fmla="*/ 0 w 203"/>
                  <a:gd name="T23" fmla="*/ 0 h 125"/>
                  <a:gd name="T24" fmla="*/ 1 w 203"/>
                  <a:gd name="T25" fmla="*/ 0 h 125"/>
                  <a:gd name="T26" fmla="*/ 1 w 203"/>
                  <a:gd name="T27" fmla="*/ 0 h 125"/>
                  <a:gd name="T28" fmla="*/ 1 w 203"/>
                  <a:gd name="T29" fmla="*/ 0 h 125"/>
                  <a:gd name="T30" fmla="*/ 1 w 203"/>
                  <a:gd name="T31" fmla="*/ 0 h 125"/>
                  <a:gd name="T32" fmla="*/ 1 w 203"/>
                  <a:gd name="T33" fmla="*/ 0 h 12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3"/>
                  <a:gd name="T52" fmla="*/ 0 h 125"/>
                  <a:gd name="T53" fmla="*/ 203 w 203"/>
                  <a:gd name="T54" fmla="*/ 125 h 12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3" h="125">
                    <a:moveTo>
                      <a:pt x="44" y="19"/>
                    </a:moveTo>
                    <a:lnTo>
                      <a:pt x="50" y="42"/>
                    </a:lnTo>
                    <a:lnTo>
                      <a:pt x="63" y="59"/>
                    </a:lnTo>
                    <a:lnTo>
                      <a:pt x="81" y="71"/>
                    </a:lnTo>
                    <a:lnTo>
                      <a:pt x="101" y="83"/>
                    </a:lnTo>
                    <a:lnTo>
                      <a:pt x="191" y="85"/>
                    </a:lnTo>
                    <a:lnTo>
                      <a:pt x="203" y="94"/>
                    </a:lnTo>
                    <a:lnTo>
                      <a:pt x="195" y="104"/>
                    </a:lnTo>
                    <a:lnTo>
                      <a:pt x="143" y="117"/>
                    </a:lnTo>
                    <a:lnTo>
                      <a:pt x="92" y="125"/>
                    </a:lnTo>
                    <a:lnTo>
                      <a:pt x="31" y="87"/>
                    </a:lnTo>
                    <a:lnTo>
                      <a:pt x="0" y="25"/>
                    </a:lnTo>
                    <a:lnTo>
                      <a:pt x="5" y="7"/>
                    </a:lnTo>
                    <a:lnTo>
                      <a:pt x="20" y="0"/>
                    </a:lnTo>
                    <a:lnTo>
                      <a:pt x="44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9" name="Freeform 246"/>
              <p:cNvSpPr>
                <a:spLocks/>
              </p:cNvSpPr>
              <p:nvPr/>
            </p:nvSpPr>
            <p:spPr bwMode="auto">
              <a:xfrm>
                <a:off x="3209" y="2323"/>
                <a:ext cx="16" cy="56"/>
              </a:xfrm>
              <a:custGeom>
                <a:avLst/>
                <a:gdLst>
                  <a:gd name="T0" fmla="*/ 0 w 33"/>
                  <a:gd name="T1" fmla="*/ 1 h 111"/>
                  <a:gd name="T2" fmla="*/ 0 w 33"/>
                  <a:gd name="T3" fmla="*/ 1 h 111"/>
                  <a:gd name="T4" fmla="*/ 0 w 33"/>
                  <a:gd name="T5" fmla="*/ 1 h 111"/>
                  <a:gd name="T6" fmla="*/ 0 w 33"/>
                  <a:gd name="T7" fmla="*/ 1 h 111"/>
                  <a:gd name="T8" fmla="*/ 0 w 33"/>
                  <a:gd name="T9" fmla="*/ 1 h 111"/>
                  <a:gd name="T10" fmla="*/ 0 w 33"/>
                  <a:gd name="T11" fmla="*/ 1 h 111"/>
                  <a:gd name="T12" fmla="*/ 0 w 33"/>
                  <a:gd name="T13" fmla="*/ 1 h 111"/>
                  <a:gd name="T14" fmla="*/ 0 w 33"/>
                  <a:gd name="T15" fmla="*/ 0 h 111"/>
                  <a:gd name="T16" fmla="*/ 0 w 33"/>
                  <a:gd name="T17" fmla="*/ 1 h 111"/>
                  <a:gd name="T18" fmla="*/ 0 w 33"/>
                  <a:gd name="T19" fmla="*/ 1 h 111"/>
                  <a:gd name="T20" fmla="*/ 0 w 33"/>
                  <a:gd name="T21" fmla="*/ 1 h 1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3"/>
                  <a:gd name="T34" fmla="*/ 0 h 111"/>
                  <a:gd name="T35" fmla="*/ 33 w 33"/>
                  <a:gd name="T36" fmla="*/ 111 h 1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3" h="111">
                    <a:moveTo>
                      <a:pt x="30" y="11"/>
                    </a:moveTo>
                    <a:lnTo>
                      <a:pt x="33" y="47"/>
                    </a:lnTo>
                    <a:lnTo>
                      <a:pt x="27" y="101"/>
                    </a:lnTo>
                    <a:lnTo>
                      <a:pt x="17" y="111"/>
                    </a:lnTo>
                    <a:lnTo>
                      <a:pt x="7" y="101"/>
                    </a:lnTo>
                    <a:lnTo>
                      <a:pt x="0" y="47"/>
                    </a:lnTo>
                    <a:lnTo>
                      <a:pt x="4" y="11"/>
                    </a:lnTo>
                    <a:lnTo>
                      <a:pt x="17" y="0"/>
                    </a:lnTo>
                    <a:lnTo>
                      <a:pt x="3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0" name="Freeform 247"/>
              <p:cNvSpPr>
                <a:spLocks/>
              </p:cNvSpPr>
              <p:nvPr/>
            </p:nvSpPr>
            <p:spPr bwMode="auto">
              <a:xfrm>
                <a:off x="2742" y="2208"/>
                <a:ext cx="23" cy="47"/>
              </a:xfrm>
              <a:custGeom>
                <a:avLst/>
                <a:gdLst>
                  <a:gd name="T0" fmla="*/ 1 w 44"/>
                  <a:gd name="T1" fmla="*/ 1 h 94"/>
                  <a:gd name="T2" fmla="*/ 1 w 44"/>
                  <a:gd name="T3" fmla="*/ 1 h 94"/>
                  <a:gd name="T4" fmla="*/ 1 w 44"/>
                  <a:gd name="T5" fmla="*/ 1 h 94"/>
                  <a:gd name="T6" fmla="*/ 1 w 44"/>
                  <a:gd name="T7" fmla="*/ 1 h 94"/>
                  <a:gd name="T8" fmla="*/ 0 w 44"/>
                  <a:gd name="T9" fmla="*/ 1 h 94"/>
                  <a:gd name="T10" fmla="*/ 1 w 44"/>
                  <a:gd name="T11" fmla="*/ 1 h 94"/>
                  <a:gd name="T12" fmla="*/ 1 w 44"/>
                  <a:gd name="T13" fmla="*/ 0 h 94"/>
                  <a:gd name="T14" fmla="*/ 1 w 44"/>
                  <a:gd name="T15" fmla="*/ 1 h 94"/>
                  <a:gd name="T16" fmla="*/ 1 w 44"/>
                  <a:gd name="T17" fmla="*/ 1 h 94"/>
                  <a:gd name="T18" fmla="*/ 1 w 44"/>
                  <a:gd name="T19" fmla="*/ 1 h 9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94"/>
                  <a:gd name="T32" fmla="*/ 44 w 44"/>
                  <a:gd name="T33" fmla="*/ 94 h 9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94">
                    <a:moveTo>
                      <a:pt x="34" y="18"/>
                    </a:moveTo>
                    <a:lnTo>
                      <a:pt x="44" y="81"/>
                    </a:lnTo>
                    <a:lnTo>
                      <a:pt x="38" y="94"/>
                    </a:lnTo>
                    <a:lnTo>
                      <a:pt x="25" y="89"/>
                    </a:lnTo>
                    <a:lnTo>
                      <a:pt x="0" y="20"/>
                    </a:lnTo>
                    <a:lnTo>
                      <a:pt x="4" y="5"/>
                    </a:lnTo>
                    <a:lnTo>
                      <a:pt x="14" y="0"/>
                    </a:lnTo>
                    <a:lnTo>
                      <a:pt x="34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1" name="Freeform 248"/>
              <p:cNvSpPr>
                <a:spLocks/>
              </p:cNvSpPr>
              <p:nvPr/>
            </p:nvSpPr>
            <p:spPr bwMode="auto">
              <a:xfrm>
                <a:off x="2744" y="2180"/>
                <a:ext cx="405" cy="39"/>
              </a:xfrm>
              <a:custGeom>
                <a:avLst/>
                <a:gdLst>
                  <a:gd name="T0" fmla="*/ 1 w 808"/>
                  <a:gd name="T1" fmla="*/ 0 h 80"/>
                  <a:gd name="T2" fmla="*/ 1 w 808"/>
                  <a:gd name="T3" fmla="*/ 0 h 80"/>
                  <a:gd name="T4" fmla="*/ 1 w 808"/>
                  <a:gd name="T5" fmla="*/ 0 h 80"/>
                  <a:gd name="T6" fmla="*/ 2 w 808"/>
                  <a:gd name="T7" fmla="*/ 0 h 80"/>
                  <a:gd name="T8" fmla="*/ 2 w 808"/>
                  <a:gd name="T9" fmla="*/ 0 h 80"/>
                  <a:gd name="T10" fmla="*/ 2 w 808"/>
                  <a:gd name="T11" fmla="*/ 0 h 80"/>
                  <a:gd name="T12" fmla="*/ 2 w 808"/>
                  <a:gd name="T13" fmla="*/ 0 h 80"/>
                  <a:gd name="T14" fmla="*/ 1 w 808"/>
                  <a:gd name="T15" fmla="*/ 0 h 80"/>
                  <a:gd name="T16" fmla="*/ 1 w 808"/>
                  <a:gd name="T17" fmla="*/ 0 h 80"/>
                  <a:gd name="T18" fmla="*/ 1 w 808"/>
                  <a:gd name="T19" fmla="*/ 0 h 80"/>
                  <a:gd name="T20" fmla="*/ 0 w 808"/>
                  <a:gd name="T21" fmla="*/ 0 h 80"/>
                  <a:gd name="T22" fmla="*/ 1 w 808"/>
                  <a:gd name="T23" fmla="*/ 0 h 80"/>
                  <a:gd name="T24" fmla="*/ 1 w 808"/>
                  <a:gd name="T25" fmla="*/ 0 h 80"/>
                  <a:gd name="T26" fmla="*/ 1 w 808"/>
                  <a:gd name="T27" fmla="*/ 0 h 8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808"/>
                  <a:gd name="T43" fmla="*/ 0 h 80"/>
                  <a:gd name="T44" fmla="*/ 808 w 808"/>
                  <a:gd name="T45" fmla="*/ 80 h 8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808" h="80">
                    <a:moveTo>
                      <a:pt x="1" y="58"/>
                    </a:moveTo>
                    <a:lnTo>
                      <a:pt x="81" y="50"/>
                    </a:lnTo>
                    <a:lnTo>
                      <a:pt x="410" y="13"/>
                    </a:lnTo>
                    <a:lnTo>
                      <a:pt x="605" y="0"/>
                    </a:lnTo>
                    <a:lnTo>
                      <a:pt x="799" y="4"/>
                    </a:lnTo>
                    <a:lnTo>
                      <a:pt x="808" y="14"/>
                    </a:lnTo>
                    <a:lnTo>
                      <a:pt x="799" y="24"/>
                    </a:lnTo>
                    <a:lnTo>
                      <a:pt x="395" y="47"/>
                    </a:lnTo>
                    <a:lnTo>
                      <a:pt x="82" y="76"/>
                    </a:lnTo>
                    <a:lnTo>
                      <a:pt x="16" y="80"/>
                    </a:lnTo>
                    <a:lnTo>
                      <a:pt x="0" y="71"/>
                    </a:lnTo>
                    <a:lnTo>
                      <a:pt x="1" y="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2" name="Freeform 249"/>
              <p:cNvSpPr>
                <a:spLocks/>
              </p:cNvSpPr>
              <p:nvPr/>
            </p:nvSpPr>
            <p:spPr bwMode="auto">
              <a:xfrm>
                <a:off x="3137" y="2181"/>
                <a:ext cx="16" cy="54"/>
              </a:xfrm>
              <a:custGeom>
                <a:avLst/>
                <a:gdLst>
                  <a:gd name="T0" fmla="*/ 1 w 32"/>
                  <a:gd name="T1" fmla="*/ 1 h 106"/>
                  <a:gd name="T2" fmla="*/ 1 w 32"/>
                  <a:gd name="T3" fmla="*/ 1 h 106"/>
                  <a:gd name="T4" fmla="*/ 1 w 32"/>
                  <a:gd name="T5" fmla="*/ 1 h 106"/>
                  <a:gd name="T6" fmla="*/ 1 w 32"/>
                  <a:gd name="T7" fmla="*/ 1 h 106"/>
                  <a:gd name="T8" fmla="*/ 0 w 32"/>
                  <a:gd name="T9" fmla="*/ 1 h 106"/>
                  <a:gd name="T10" fmla="*/ 1 w 32"/>
                  <a:gd name="T11" fmla="*/ 1 h 106"/>
                  <a:gd name="T12" fmla="*/ 1 w 32"/>
                  <a:gd name="T13" fmla="*/ 0 h 106"/>
                  <a:gd name="T14" fmla="*/ 1 w 32"/>
                  <a:gd name="T15" fmla="*/ 1 h 106"/>
                  <a:gd name="T16" fmla="*/ 1 w 32"/>
                  <a:gd name="T17" fmla="*/ 1 h 106"/>
                  <a:gd name="T18" fmla="*/ 1 w 32"/>
                  <a:gd name="T19" fmla="*/ 1 h 10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"/>
                  <a:gd name="T31" fmla="*/ 0 h 106"/>
                  <a:gd name="T32" fmla="*/ 32 w 32"/>
                  <a:gd name="T33" fmla="*/ 106 h 10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" h="106">
                    <a:moveTo>
                      <a:pt x="32" y="16"/>
                    </a:moveTo>
                    <a:lnTo>
                      <a:pt x="26" y="97"/>
                    </a:lnTo>
                    <a:lnTo>
                      <a:pt x="15" y="106"/>
                    </a:lnTo>
                    <a:lnTo>
                      <a:pt x="5" y="97"/>
                    </a:lnTo>
                    <a:lnTo>
                      <a:pt x="0" y="16"/>
                    </a:lnTo>
                    <a:lnTo>
                      <a:pt x="5" y="4"/>
                    </a:lnTo>
                    <a:lnTo>
                      <a:pt x="15" y="0"/>
                    </a:lnTo>
                    <a:lnTo>
                      <a:pt x="32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3" name="Freeform 250"/>
              <p:cNvSpPr>
                <a:spLocks/>
              </p:cNvSpPr>
              <p:nvPr/>
            </p:nvSpPr>
            <p:spPr bwMode="auto">
              <a:xfrm>
                <a:off x="3054" y="2202"/>
                <a:ext cx="15" cy="41"/>
              </a:xfrm>
              <a:custGeom>
                <a:avLst/>
                <a:gdLst>
                  <a:gd name="T0" fmla="*/ 0 w 31"/>
                  <a:gd name="T1" fmla="*/ 1 h 81"/>
                  <a:gd name="T2" fmla="*/ 0 w 31"/>
                  <a:gd name="T3" fmla="*/ 1 h 81"/>
                  <a:gd name="T4" fmla="*/ 0 w 31"/>
                  <a:gd name="T5" fmla="*/ 1 h 81"/>
                  <a:gd name="T6" fmla="*/ 0 w 31"/>
                  <a:gd name="T7" fmla="*/ 1 h 81"/>
                  <a:gd name="T8" fmla="*/ 0 w 31"/>
                  <a:gd name="T9" fmla="*/ 1 h 81"/>
                  <a:gd name="T10" fmla="*/ 0 w 31"/>
                  <a:gd name="T11" fmla="*/ 1 h 81"/>
                  <a:gd name="T12" fmla="*/ 0 w 31"/>
                  <a:gd name="T13" fmla="*/ 0 h 81"/>
                  <a:gd name="T14" fmla="*/ 0 w 31"/>
                  <a:gd name="T15" fmla="*/ 1 h 81"/>
                  <a:gd name="T16" fmla="*/ 0 w 31"/>
                  <a:gd name="T17" fmla="*/ 1 h 81"/>
                  <a:gd name="T18" fmla="*/ 0 w 31"/>
                  <a:gd name="T19" fmla="*/ 1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1"/>
                  <a:gd name="T31" fmla="*/ 0 h 81"/>
                  <a:gd name="T32" fmla="*/ 31 w 31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1" h="81">
                    <a:moveTo>
                      <a:pt x="31" y="15"/>
                    </a:moveTo>
                    <a:lnTo>
                      <a:pt x="26" y="72"/>
                    </a:lnTo>
                    <a:lnTo>
                      <a:pt x="15" y="81"/>
                    </a:lnTo>
                    <a:lnTo>
                      <a:pt x="7" y="69"/>
                    </a:lnTo>
                    <a:lnTo>
                      <a:pt x="0" y="15"/>
                    </a:lnTo>
                    <a:lnTo>
                      <a:pt x="5" y="4"/>
                    </a:lnTo>
                    <a:lnTo>
                      <a:pt x="15" y="0"/>
                    </a:lnTo>
                    <a:lnTo>
                      <a:pt x="31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4" name="Freeform 251"/>
              <p:cNvSpPr>
                <a:spLocks/>
              </p:cNvSpPr>
              <p:nvPr/>
            </p:nvSpPr>
            <p:spPr bwMode="auto">
              <a:xfrm>
                <a:off x="2978" y="2202"/>
                <a:ext cx="19" cy="40"/>
              </a:xfrm>
              <a:custGeom>
                <a:avLst/>
                <a:gdLst>
                  <a:gd name="T0" fmla="*/ 1 w 38"/>
                  <a:gd name="T1" fmla="*/ 0 h 81"/>
                  <a:gd name="T2" fmla="*/ 1 w 38"/>
                  <a:gd name="T3" fmla="*/ 0 h 81"/>
                  <a:gd name="T4" fmla="*/ 1 w 38"/>
                  <a:gd name="T5" fmla="*/ 0 h 81"/>
                  <a:gd name="T6" fmla="*/ 1 w 38"/>
                  <a:gd name="T7" fmla="*/ 0 h 81"/>
                  <a:gd name="T8" fmla="*/ 0 w 38"/>
                  <a:gd name="T9" fmla="*/ 0 h 81"/>
                  <a:gd name="T10" fmla="*/ 1 w 38"/>
                  <a:gd name="T11" fmla="*/ 0 h 81"/>
                  <a:gd name="T12" fmla="*/ 1 w 38"/>
                  <a:gd name="T13" fmla="*/ 0 h 81"/>
                  <a:gd name="T14" fmla="*/ 1 w 38"/>
                  <a:gd name="T15" fmla="*/ 0 h 81"/>
                  <a:gd name="T16" fmla="*/ 1 w 38"/>
                  <a:gd name="T17" fmla="*/ 0 h 81"/>
                  <a:gd name="T18" fmla="*/ 1 w 38"/>
                  <a:gd name="T19" fmla="*/ 0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8"/>
                  <a:gd name="T31" fmla="*/ 0 h 81"/>
                  <a:gd name="T32" fmla="*/ 38 w 38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8" h="81">
                    <a:moveTo>
                      <a:pt x="38" y="11"/>
                    </a:moveTo>
                    <a:lnTo>
                      <a:pt x="32" y="64"/>
                    </a:lnTo>
                    <a:lnTo>
                      <a:pt x="22" y="81"/>
                    </a:lnTo>
                    <a:lnTo>
                      <a:pt x="12" y="68"/>
                    </a:lnTo>
                    <a:lnTo>
                      <a:pt x="0" y="10"/>
                    </a:lnTo>
                    <a:lnTo>
                      <a:pt x="7" y="1"/>
                    </a:lnTo>
                    <a:lnTo>
                      <a:pt x="19" y="0"/>
                    </a:lnTo>
                    <a:lnTo>
                      <a:pt x="3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5" name="Freeform 252"/>
              <p:cNvSpPr>
                <a:spLocks/>
              </p:cNvSpPr>
              <p:nvPr/>
            </p:nvSpPr>
            <p:spPr bwMode="auto">
              <a:xfrm>
                <a:off x="2891" y="2199"/>
                <a:ext cx="17" cy="43"/>
              </a:xfrm>
              <a:custGeom>
                <a:avLst/>
                <a:gdLst>
                  <a:gd name="T0" fmla="*/ 0 w 36"/>
                  <a:gd name="T1" fmla="*/ 1 h 85"/>
                  <a:gd name="T2" fmla="*/ 0 w 36"/>
                  <a:gd name="T3" fmla="*/ 1 h 85"/>
                  <a:gd name="T4" fmla="*/ 0 w 36"/>
                  <a:gd name="T5" fmla="*/ 1 h 85"/>
                  <a:gd name="T6" fmla="*/ 0 w 36"/>
                  <a:gd name="T7" fmla="*/ 1 h 85"/>
                  <a:gd name="T8" fmla="*/ 0 w 36"/>
                  <a:gd name="T9" fmla="*/ 1 h 85"/>
                  <a:gd name="T10" fmla="*/ 0 w 36"/>
                  <a:gd name="T11" fmla="*/ 1 h 85"/>
                  <a:gd name="T12" fmla="*/ 0 w 36"/>
                  <a:gd name="T13" fmla="*/ 0 h 85"/>
                  <a:gd name="T14" fmla="*/ 0 w 36"/>
                  <a:gd name="T15" fmla="*/ 1 h 85"/>
                  <a:gd name="T16" fmla="*/ 0 w 36"/>
                  <a:gd name="T17" fmla="*/ 1 h 85"/>
                  <a:gd name="T18" fmla="*/ 0 w 36"/>
                  <a:gd name="T19" fmla="*/ 1 h 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6"/>
                  <a:gd name="T31" fmla="*/ 0 h 85"/>
                  <a:gd name="T32" fmla="*/ 36 w 36"/>
                  <a:gd name="T33" fmla="*/ 85 h 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6" h="85">
                    <a:moveTo>
                      <a:pt x="36" y="17"/>
                    </a:moveTo>
                    <a:lnTo>
                      <a:pt x="32" y="70"/>
                    </a:lnTo>
                    <a:lnTo>
                      <a:pt x="21" y="85"/>
                    </a:lnTo>
                    <a:lnTo>
                      <a:pt x="8" y="73"/>
                    </a:lnTo>
                    <a:lnTo>
                      <a:pt x="0" y="17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3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6" name="Freeform 253"/>
              <p:cNvSpPr>
                <a:spLocks/>
              </p:cNvSpPr>
              <p:nvPr/>
            </p:nvSpPr>
            <p:spPr bwMode="auto">
              <a:xfrm>
                <a:off x="2815" y="2204"/>
                <a:ext cx="19" cy="45"/>
              </a:xfrm>
              <a:custGeom>
                <a:avLst/>
                <a:gdLst>
                  <a:gd name="T0" fmla="*/ 1 w 38"/>
                  <a:gd name="T1" fmla="*/ 0 h 91"/>
                  <a:gd name="T2" fmla="*/ 1 w 38"/>
                  <a:gd name="T3" fmla="*/ 0 h 91"/>
                  <a:gd name="T4" fmla="*/ 1 w 38"/>
                  <a:gd name="T5" fmla="*/ 0 h 91"/>
                  <a:gd name="T6" fmla="*/ 1 w 38"/>
                  <a:gd name="T7" fmla="*/ 0 h 91"/>
                  <a:gd name="T8" fmla="*/ 1 w 38"/>
                  <a:gd name="T9" fmla="*/ 0 h 91"/>
                  <a:gd name="T10" fmla="*/ 1 w 38"/>
                  <a:gd name="T11" fmla="*/ 0 h 91"/>
                  <a:gd name="T12" fmla="*/ 0 w 38"/>
                  <a:gd name="T13" fmla="*/ 0 h 91"/>
                  <a:gd name="T14" fmla="*/ 1 w 38"/>
                  <a:gd name="T15" fmla="*/ 0 h 91"/>
                  <a:gd name="T16" fmla="*/ 1 w 38"/>
                  <a:gd name="T17" fmla="*/ 0 h 91"/>
                  <a:gd name="T18" fmla="*/ 1 w 38"/>
                  <a:gd name="T19" fmla="*/ 0 h 91"/>
                  <a:gd name="T20" fmla="*/ 1 w 38"/>
                  <a:gd name="T21" fmla="*/ 0 h 91"/>
                  <a:gd name="T22" fmla="*/ 1 w 38"/>
                  <a:gd name="T23" fmla="*/ 0 h 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8"/>
                  <a:gd name="T37" fmla="*/ 0 h 91"/>
                  <a:gd name="T38" fmla="*/ 38 w 38"/>
                  <a:gd name="T39" fmla="*/ 91 h 9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8" h="91">
                    <a:moveTo>
                      <a:pt x="38" y="14"/>
                    </a:moveTo>
                    <a:lnTo>
                      <a:pt x="36" y="40"/>
                    </a:lnTo>
                    <a:lnTo>
                      <a:pt x="36" y="81"/>
                    </a:lnTo>
                    <a:lnTo>
                      <a:pt x="26" y="91"/>
                    </a:lnTo>
                    <a:lnTo>
                      <a:pt x="15" y="81"/>
                    </a:lnTo>
                    <a:lnTo>
                      <a:pt x="5" y="42"/>
                    </a:lnTo>
                    <a:lnTo>
                      <a:pt x="0" y="13"/>
                    </a:lnTo>
                    <a:lnTo>
                      <a:pt x="5" y="3"/>
                    </a:lnTo>
                    <a:lnTo>
                      <a:pt x="19" y="0"/>
                    </a:lnTo>
                    <a:lnTo>
                      <a:pt x="38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" name="Freeform 254"/>
              <p:cNvSpPr>
                <a:spLocks/>
              </p:cNvSpPr>
              <p:nvPr/>
            </p:nvSpPr>
            <p:spPr bwMode="auto">
              <a:xfrm>
                <a:off x="3037" y="1636"/>
                <a:ext cx="146" cy="62"/>
              </a:xfrm>
              <a:custGeom>
                <a:avLst/>
                <a:gdLst>
                  <a:gd name="T0" fmla="*/ 1 w 291"/>
                  <a:gd name="T1" fmla="*/ 0 h 123"/>
                  <a:gd name="T2" fmla="*/ 1 w 291"/>
                  <a:gd name="T3" fmla="*/ 1 h 123"/>
                  <a:gd name="T4" fmla="*/ 1 w 291"/>
                  <a:gd name="T5" fmla="*/ 1 h 123"/>
                  <a:gd name="T6" fmla="*/ 1 w 291"/>
                  <a:gd name="T7" fmla="*/ 1 h 123"/>
                  <a:gd name="T8" fmla="*/ 1 w 291"/>
                  <a:gd name="T9" fmla="*/ 1 h 123"/>
                  <a:gd name="T10" fmla="*/ 1 w 291"/>
                  <a:gd name="T11" fmla="*/ 1 h 123"/>
                  <a:gd name="T12" fmla="*/ 1 w 291"/>
                  <a:gd name="T13" fmla="*/ 1 h 123"/>
                  <a:gd name="T14" fmla="*/ 1 w 291"/>
                  <a:gd name="T15" fmla="*/ 1 h 123"/>
                  <a:gd name="T16" fmla="*/ 1 w 291"/>
                  <a:gd name="T17" fmla="*/ 1 h 123"/>
                  <a:gd name="T18" fmla="*/ 1 w 291"/>
                  <a:gd name="T19" fmla="*/ 1 h 123"/>
                  <a:gd name="T20" fmla="*/ 1 w 291"/>
                  <a:gd name="T21" fmla="*/ 1 h 123"/>
                  <a:gd name="T22" fmla="*/ 1 w 291"/>
                  <a:gd name="T23" fmla="*/ 1 h 123"/>
                  <a:gd name="T24" fmla="*/ 1 w 291"/>
                  <a:gd name="T25" fmla="*/ 1 h 123"/>
                  <a:gd name="T26" fmla="*/ 1 w 291"/>
                  <a:gd name="T27" fmla="*/ 1 h 123"/>
                  <a:gd name="T28" fmla="*/ 0 w 291"/>
                  <a:gd name="T29" fmla="*/ 1 h 123"/>
                  <a:gd name="T30" fmla="*/ 1 w 291"/>
                  <a:gd name="T31" fmla="*/ 0 h 123"/>
                  <a:gd name="T32" fmla="*/ 1 w 291"/>
                  <a:gd name="T33" fmla="*/ 0 h 123"/>
                  <a:gd name="T34" fmla="*/ 1 w 291"/>
                  <a:gd name="T35" fmla="*/ 0 h 12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1"/>
                  <a:gd name="T55" fmla="*/ 0 h 123"/>
                  <a:gd name="T56" fmla="*/ 291 w 291"/>
                  <a:gd name="T57" fmla="*/ 123 h 12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1" h="123">
                    <a:moveTo>
                      <a:pt x="11" y="0"/>
                    </a:moveTo>
                    <a:lnTo>
                      <a:pt x="163" y="7"/>
                    </a:lnTo>
                    <a:lnTo>
                      <a:pt x="228" y="30"/>
                    </a:lnTo>
                    <a:lnTo>
                      <a:pt x="280" y="78"/>
                    </a:lnTo>
                    <a:lnTo>
                      <a:pt x="288" y="93"/>
                    </a:lnTo>
                    <a:lnTo>
                      <a:pt x="291" y="111"/>
                    </a:lnTo>
                    <a:lnTo>
                      <a:pt x="281" y="123"/>
                    </a:lnTo>
                    <a:lnTo>
                      <a:pt x="251" y="116"/>
                    </a:lnTo>
                    <a:lnTo>
                      <a:pt x="241" y="103"/>
                    </a:lnTo>
                    <a:lnTo>
                      <a:pt x="220" y="78"/>
                    </a:lnTo>
                    <a:lnTo>
                      <a:pt x="196" y="57"/>
                    </a:lnTo>
                    <a:lnTo>
                      <a:pt x="170" y="43"/>
                    </a:lnTo>
                    <a:lnTo>
                      <a:pt x="142" y="33"/>
                    </a:lnTo>
                    <a:lnTo>
                      <a:pt x="11" y="21"/>
                    </a:lnTo>
                    <a:lnTo>
                      <a:pt x="0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" name="Freeform 255"/>
              <p:cNvSpPr>
                <a:spLocks/>
              </p:cNvSpPr>
              <p:nvPr/>
            </p:nvSpPr>
            <p:spPr bwMode="auto">
              <a:xfrm>
                <a:off x="2633" y="1826"/>
                <a:ext cx="116" cy="331"/>
              </a:xfrm>
              <a:custGeom>
                <a:avLst/>
                <a:gdLst>
                  <a:gd name="T0" fmla="*/ 0 w 233"/>
                  <a:gd name="T1" fmla="*/ 1 h 662"/>
                  <a:gd name="T2" fmla="*/ 0 w 233"/>
                  <a:gd name="T3" fmla="*/ 1 h 662"/>
                  <a:gd name="T4" fmla="*/ 0 w 233"/>
                  <a:gd name="T5" fmla="*/ 1 h 662"/>
                  <a:gd name="T6" fmla="*/ 0 w 233"/>
                  <a:gd name="T7" fmla="*/ 1 h 662"/>
                  <a:gd name="T8" fmla="*/ 0 w 233"/>
                  <a:gd name="T9" fmla="*/ 1 h 662"/>
                  <a:gd name="T10" fmla="*/ 0 w 233"/>
                  <a:gd name="T11" fmla="*/ 1 h 662"/>
                  <a:gd name="T12" fmla="*/ 0 w 233"/>
                  <a:gd name="T13" fmla="*/ 2 h 662"/>
                  <a:gd name="T14" fmla="*/ 0 w 233"/>
                  <a:gd name="T15" fmla="*/ 2 h 662"/>
                  <a:gd name="T16" fmla="*/ 0 w 233"/>
                  <a:gd name="T17" fmla="*/ 2 h 662"/>
                  <a:gd name="T18" fmla="*/ 0 w 233"/>
                  <a:gd name="T19" fmla="*/ 2 h 662"/>
                  <a:gd name="T20" fmla="*/ 0 w 233"/>
                  <a:gd name="T21" fmla="*/ 2 h 662"/>
                  <a:gd name="T22" fmla="*/ 0 w 233"/>
                  <a:gd name="T23" fmla="*/ 2 h 662"/>
                  <a:gd name="T24" fmla="*/ 0 w 233"/>
                  <a:gd name="T25" fmla="*/ 1 h 662"/>
                  <a:gd name="T26" fmla="*/ 0 w 233"/>
                  <a:gd name="T27" fmla="*/ 1 h 662"/>
                  <a:gd name="T28" fmla="*/ 0 w 233"/>
                  <a:gd name="T29" fmla="*/ 1 h 662"/>
                  <a:gd name="T30" fmla="*/ 0 w 233"/>
                  <a:gd name="T31" fmla="*/ 1 h 662"/>
                  <a:gd name="T32" fmla="*/ 0 w 233"/>
                  <a:gd name="T33" fmla="*/ 1 h 662"/>
                  <a:gd name="T34" fmla="*/ 0 w 233"/>
                  <a:gd name="T35" fmla="*/ 0 h 662"/>
                  <a:gd name="T36" fmla="*/ 0 w 233"/>
                  <a:gd name="T37" fmla="*/ 1 h 662"/>
                  <a:gd name="T38" fmla="*/ 0 w 233"/>
                  <a:gd name="T39" fmla="*/ 1 h 66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3"/>
                  <a:gd name="T61" fmla="*/ 0 h 662"/>
                  <a:gd name="T62" fmla="*/ 233 w 233"/>
                  <a:gd name="T63" fmla="*/ 662 h 66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3" h="662">
                    <a:moveTo>
                      <a:pt x="44" y="21"/>
                    </a:moveTo>
                    <a:lnTo>
                      <a:pt x="53" y="102"/>
                    </a:lnTo>
                    <a:lnTo>
                      <a:pt x="67" y="184"/>
                    </a:lnTo>
                    <a:lnTo>
                      <a:pt x="93" y="245"/>
                    </a:lnTo>
                    <a:lnTo>
                      <a:pt x="157" y="403"/>
                    </a:lnTo>
                    <a:lnTo>
                      <a:pt x="192" y="508"/>
                    </a:lnTo>
                    <a:lnTo>
                      <a:pt x="233" y="629"/>
                    </a:lnTo>
                    <a:lnTo>
                      <a:pt x="231" y="650"/>
                    </a:lnTo>
                    <a:lnTo>
                      <a:pt x="215" y="662"/>
                    </a:lnTo>
                    <a:lnTo>
                      <a:pt x="196" y="662"/>
                    </a:lnTo>
                    <a:lnTo>
                      <a:pt x="182" y="645"/>
                    </a:lnTo>
                    <a:lnTo>
                      <a:pt x="145" y="524"/>
                    </a:lnTo>
                    <a:lnTo>
                      <a:pt x="120" y="415"/>
                    </a:lnTo>
                    <a:lnTo>
                      <a:pt x="46" y="189"/>
                    </a:lnTo>
                    <a:lnTo>
                      <a:pt x="20" y="106"/>
                    </a:lnTo>
                    <a:lnTo>
                      <a:pt x="0" y="22"/>
                    </a:lnTo>
                    <a:lnTo>
                      <a:pt x="6" y="5"/>
                    </a:lnTo>
                    <a:lnTo>
                      <a:pt x="21" y="0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9" name="Freeform 256"/>
              <p:cNvSpPr>
                <a:spLocks/>
              </p:cNvSpPr>
              <p:nvPr/>
            </p:nvSpPr>
            <p:spPr bwMode="auto">
              <a:xfrm>
                <a:off x="2748" y="2109"/>
                <a:ext cx="416" cy="60"/>
              </a:xfrm>
              <a:custGeom>
                <a:avLst/>
                <a:gdLst>
                  <a:gd name="T0" fmla="*/ 1 w 831"/>
                  <a:gd name="T1" fmla="*/ 0 h 122"/>
                  <a:gd name="T2" fmla="*/ 1 w 831"/>
                  <a:gd name="T3" fmla="*/ 0 h 122"/>
                  <a:gd name="T4" fmla="*/ 1 w 831"/>
                  <a:gd name="T5" fmla="*/ 0 h 122"/>
                  <a:gd name="T6" fmla="*/ 2 w 831"/>
                  <a:gd name="T7" fmla="*/ 0 h 122"/>
                  <a:gd name="T8" fmla="*/ 2 w 831"/>
                  <a:gd name="T9" fmla="*/ 0 h 122"/>
                  <a:gd name="T10" fmla="*/ 2 w 831"/>
                  <a:gd name="T11" fmla="*/ 0 h 122"/>
                  <a:gd name="T12" fmla="*/ 2 w 831"/>
                  <a:gd name="T13" fmla="*/ 0 h 122"/>
                  <a:gd name="T14" fmla="*/ 2 w 831"/>
                  <a:gd name="T15" fmla="*/ 0 h 122"/>
                  <a:gd name="T16" fmla="*/ 2 w 831"/>
                  <a:gd name="T17" fmla="*/ 0 h 122"/>
                  <a:gd name="T18" fmla="*/ 2 w 831"/>
                  <a:gd name="T19" fmla="*/ 0 h 122"/>
                  <a:gd name="T20" fmla="*/ 2 w 831"/>
                  <a:gd name="T21" fmla="*/ 0 h 122"/>
                  <a:gd name="T22" fmla="*/ 1 w 831"/>
                  <a:gd name="T23" fmla="*/ 0 h 122"/>
                  <a:gd name="T24" fmla="*/ 1 w 831"/>
                  <a:gd name="T25" fmla="*/ 0 h 122"/>
                  <a:gd name="T26" fmla="*/ 0 w 831"/>
                  <a:gd name="T27" fmla="*/ 0 h 122"/>
                  <a:gd name="T28" fmla="*/ 1 w 831"/>
                  <a:gd name="T29" fmla="*/ 0 h 122"/>
                  <a:gd name="T30" fmla="*/ 1 w 831"/>
                  <a:gd name="T31" fmla="*/ 0 h 122"/>
                  <a:gd name="T32" fmla="*/ 1 w 831"/>
                  <a:gd name="T33" fmla="*/ 0 h 122"/>
                  <a:gd name="T34" fmla="*/ 1 w 831"/>
                  <a:gd name="T35" fmla="*/ 0 h 12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831"/>
                  <a:gd name="T55" fmla="*/ 0 h 122"/>
                  <a:gd name="T56" fmla="*/ 831 w 831"/>
                  <a:gd name="T57" fmla="*/ 122 h 12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831" h="122">
                    <a:moveTo>
                      <a:pt x="26" y="89"/>
                    </a:moveTo>
                    <a:lnTo>
                      <a:pt x="176" y="69"/>
                    </a:lnTo>
                    <a:lnTo>
                      <a:pt x="318" y="56"/>
                    </a:lnTo>
                    <a:lnTo>
                      <a:pt x="562" y="23"/>
                    </a:lnTo>
                    <a:lnTo>
                      <a:pt x="676" y="8"/>
                    </a:lnTo>
                    <a:lnTo>
                      <a:pt x="805" y="0"/>
                    </a:lnTo>
                    <a:lnTo>
                      <a:pt x="825" y="9"/>
                    </a:lnTo>
                    <a:lnTo>
                      <a:pt x="831" y="26"/>
                    </a:lnTo>
                    <a:lnTo>
                      <a:pt x="825" y="43"/>
                    </a:lnTo>
                    <a:lnTo>
                      <a:pt x="805" y="51"/>
                    </a:lnTo>
                    <a:lnTo>
                      <a:pt x="564" y="70"/>
                    </a:lnTo>
                    <a:lnTo>
                      <a:pt x="451" y="86"/>
                    </a:lnTo>
                    <a:lnTo>
                      <a:pt x="322" y="99"/>
                    </a:lnTo>
                    <a:lnTo>
                      <a:pt x="0" y="122"/>
                    </a:lnTo>
                    <a:lnTo>
                      <a:pt x="3" y="108"/>
                    </a:lnTo>
                    <a:lnTo>
                      <a:pt x="26" y="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0" name="Freeform 257"/>
              <p:cNvSpPr>
                <a:spLocks/>
              </p:cNvSpPr>
              <p:nvPr/>
            </p:nvSpPr>
            <p:spPr bwMode="auto">
              <a:xfrm>
                <a:off x="3136" y="1620"/>
                <a:ext cx="87" cy="515"/>
              </a:xfrm>
              <a:custGeom>
                <a:avLst/>
                <a:gdLst>
                  <a:gd name="T0" fmla="*/ 1 w 172"/>
                  <a:gd name="T1" fmla="*/ 1 h 1030"/>
                  <a:gd name="T2" fmla="*/ 1 w 172"/>
                  <a:gd name="T3" fmla="*/ 1 h 1030"/>
                  <a:gd name="T4" fmla="*/ 1 w 172"/>
                  <a:gd name="T5" fmla="*/ 1 h 1030"/>
                  <a:gd name="T6" fmla="*/ 1 w 172"/>
                  <a:gd name="T7" fmla="*/ 1 h 1030"/>
                  <a:gd name="T8" fmla="*/ 1 w 172"/>
                  <a:gd name="T9" fmla="*/ 2 h 1030"/>
                  <a:gd name="T10" fmla="*/ 1 w 172"/>
                  <a:gd name="T11" fmla="*/ 2 h 1030"/>
                  <a:gd name="T12" fmla="*/ 1 w 172"/>
                  <a:gd name="T13" fmla="*/ 2 h 1030"/>
                  <a:gd name="T14" fmla="*/ 1 w 172"/>
                  <a:gd name="T15" fmla="*/ 2 h 1030"/>
                  <a:gd name="T16" fmla="*/ 1 w 172"/>
                  <a:gd name="T17" fmla="*/ 2 h 1030"/>
                  <a:gd name="T18" fmla="*/ 1 w 172"/>
                  <a:gd name="T19" fmla="*/ 3 h 1030"/>
                  <a:gd name="T20" fmla="*/ 1 w 172"/>
                  <a:gd name="T21" fmla="*/ 3 h 1030"/>
                  <a:gd name="T22" fmla="*/ 0 w 172"/>
                  <a:gd name="T23" fmla="*/ 2 h 1030"/>
                  <a:gd name="T24" fmla="*/ 1 w 172"/>
                  <a:gd name="T25" fmla="*/ 2 h 1030"/>
                  <a:gd name="T26" fmla="*/ 1 w 172"/>
                  <a:gd name="T27" fmla="*/ 2 h 1030"/>
                  <a:gd name="T28" fmla="*/ 1 w 172"/>
                  <a:gd name="T29" fmla="*/ 2 h 1030"/>
                  <a:gd name="T30" fmla="*/ 1 w 172"/>
                  <a:gd name="T31" fmla="*/ 2 h 1030"/>
                  <a:gd name="T32" fmla="*/ 1 w 172"/>
                  <a:gd name="T33" fmla="*/ 1 h 1030"/>
                  <a:gd name="T34" fmla="*/ 1 w 172"/>
                  <a:gd name="T35" fmla="*/ 1 h 1030"/>
                  <a:gd name="T36" fmla="*/ 1 w 172"/>
                  <a:gd name="T37" fmla="*/ 1 h 1030"/>
                  <a:gd name="T38" fmla="*/ 1 w 172"/>
                  <a:gd name="T39" fmla="*/ 1 h 1030"/>
                  <a:gd name="T40" fmla="*/ 1 w 172"/>
                  <a:gd name="T41" fmla="*/ 1 h 1030"/>
                  <a:gd name="T42" fmla="*/ 1 w 172"/>
                  <a:gd name="T43" fmla="*/ 0 h 1030"/>
                  <a:gd name="T44" fmla="*/ 1 w 172"/>
                  <a:gd name="T45" fmla="*/ 1 h 1030"/>
                  <a:gd name="T46" fmla="*/ 1 w 172"/>
                  <a:gd name="T47" fmla="*/ 1 h 1030"/>
                  <a:gd name="T48" fmla="*/ 1 w 172"/>
                  <a:gd name="T49" fmla="*/ 1 h 103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72"/>
                  <a:gd name="T76" fmla="*/ 0 h 1030"/>
                  <a:gd name="T77" fmla="*/ 172 w 172"/>
                  <a:gd name="T78" fmla="*/ 1030 h 103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72" h="1030">
                    <a:moveTo>
                      <a:pt x="162" y="14"/>
                    </a:moveTo>
                    <a:lnTo>
                      <a:pt x="172" y="111"/>
                    </a:lnTo>
                    <a:lnTo>
                      <a:pt x="165" y="265"/>
                    </a:lnTo>
                    <a:lnTo>
                      <a:pt x="146" y="398"/>
                    </a:lnTo>
                    <a:lnTo>
                      <a:pt x="120" y="531"/>
                    </a:lnTo>
                    <a:lnTo>
                      <a:pt x="92" y="687"/>
                    </a:lnTo>
                    <a:lnTo>
                      <a:pt x="72" y="852"/>
                    </a:lnTo>
                    <a:lnTo>
                      <a:pt x="65" y="930"/>
                    </a:lnTo>
                    <a:lnTo>
                      <a:pt x="51" y="1009"/>
                    </a:lnTo>
                    <a:lnTo>
                      <a:pt x="40" y="1026"/>
                    </a:lnTo>
                    <a:lnTo>
                      <a:pt x="21" y="1030"/>
                    </a:lnTo>
                    <a:lnTo>
                      <a:pt x="0" y="1001"/>
                    </a:lnTo>
                    <a:lnTo>
                      <a:pt x="18" y="849"/>
                    </a:lnTo>
                    <a:lnTo>
                      <a:pt x="40" y="678"/>
                    </a:lnTo>
                    <a:lnTo>
                      <a:pt x="56" y="597"/>
                    </a:lnTo>
                    <a:lnTo>
                      <a:pt x="71" y="524"/>
                    </a:lnTo>
                    <a:lnTo>
                      <a:pt x="101" y="389"/>
                    </a:lnTo>
                    <a:lnTo>
                      <a:pt x="134" y="101"/>
                    </a:lnTo>
                    <a:lnTo>
                      <a:pt x="123" y="44"/>
                    </a:lnTo>
                    <a:lnTo>
                      <a:pt x="129" y="21"/>
                    </a:lnTo>
                    <a:lnTo>
                      <a:pt x="143" y="4"/>
                    </a:lnTo>
                    <a:lnTo>
                      <a:pt x="156" y="0"/>
                    </a:lnTo>
                    <a:lnTo>
                      <a:pt x="162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1" name="Freeform 258"/>
              <p:cNvSpPr>
                <a:spLocks/>
              </p:cNvSpPr>
              <p:nvPr/>
            </p:nvSpPr>
            <p:spPr bwMode="auto">
              <a:xfrm>
                <a:off x="2632" y="1615"/>
                <a:ext cx="568" cy="155"/>
              </a:xfrm>
              <a:custGeom>
                <a:avLst/>
                <a:gdLst>
                  <a:gd name="T0" fmla="*/ 2 w 1137"/>
                  <a:gd name="T1" fmla="*/ 0 h 312"/>
                  <a:gd name="T2" fmla="*/ 1 w 1137"/>
                  <a:gd name="T3" fmla="*/ 0 h 312"/>
                  <a:gd name="T4" fmla="*/ 1 w 1137"/>
                  <a:gd name="T5" fmla="*/ 0 h 312"/>
                  <a:gd name="T6" fmla="*/ 1 w 1137"/>
                  <a:gd name="T7" fmla="*/ 0 h 312"/>
                  <a:gd name="T8" fmla="*/ 0 w 1137"/>
                  <a:gd name="T9" fmla="*/ 0 h 312"/>
                  <a:gd name="T10" fmla="*/ 0 w 1137"/>
                  <a:gd name="T11" fmla="*/ 0 h 312"/>
                  <a:gd name="T12" fmla="*/ 0 w 1137"/>
                  <a:gd name="T13" fmla="*/ 0 h 312"/>
                  <a:gd name="T14" fmla="*/ 0 w 1137"/>
                  <a:gd name="T15" fmla="*/ 0 h 312"/>
                  <a:gd name="T16" fmla="*/ 0 w 1137"/>
                  <a:gd name="T17" fmla="*/ 0 h 312"/>
                  <a:gd name="T18" fmla="*/ 0 w 1137"/>
                  <a:gd name="T19" fmla="*/ 0 h 312"/>
                  <a:gd name="T20" fmla="*/ 0 w 1137"/>
                  <a:gd name="T21" fmla="*/ 0 h 312"/>
                  <a:gd name="T22" fmla="*/ 0 w 1137"/>
                  <a:gd name="T23" fmla="*/ 0 h 312"/>
                  <a:gd name="T24" fmla="*/ 0 w 1137"/>
                  <a:gd name="T25" fmla="*/ 0 h 312"/>
                  <a:gd name="T26" fmla="*/ 0 w 1137"/>
                  <a:gd name="T27" fmla="*/ 0 h 312"/>
                  <a:gd name="T28" fmla="*/ 0 w 1137"/>
                  <a:gd name="T29" fmla="*/ 0 h 312"/>
                  <a:gd name="T30" fmla="*/ 0 w 1137"/>
                  <a:gd name="T31" fmla="*/ 0 h 312"/>
                  <a:gd name="T32" fmla="*/ 0 w 1137"/>
                  <a:gd name="T33" fmla="*/ 0 h 312"/>
                  <a:gd name="T34" fmla="*/ 0 w 1137"/>
                  <a:gd name="T35" fmla="*/ 0 h 312"/>
                  <a:gd name="T36" fmla="*/ 0 w 1137"/>
                  <a:gd name="T37" fmla="*/ 0 h 312"/>
                  <a:gd name="T38" fmla="*/ 0 w 1137"/>
                  <a:gd name="T39" fmla="*/ 0 h 312"/>
                  <a:gd name="T40" fmla="*/ 1 w 1137"/>
                  <a:gd name="T41" fmla="*/ 0 h 312"/>
                  <a:gd name="T42" fmla="*/ 1 w 1137"/>
                  <a:gd name="T43" fmla="*/ 0 h 312"/>
                  <a:gd name="T44" fmla="*/ 1 w 1137"/>
                  <a:gd name="T45" fmla="*/ 0 h 312"/>
                  <a:gd name="T46" fmla="*/ 2 w 1137"/>
                  <a:gd name="T47" fmla="*/ 0 h 312"/>
                  <a:gd name="T48" fmla="*/ 2 w 1137"/>
                  <a:gd name="T49" fmla="*/ 0 h 312"/>
                  <a:gd name="T50" fmla="*/ 2 w 1137"/>
                  <a:gd name="T51" fmla="*/ 0 h 312"/>
                  <a:gd name="T52" fmla="*/ 2 w 1137"/>
                  <a:gd name="T53" fmla="*/ 0 h 31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137"/>
                  <a:gd name="T82" fmla="*/ 0 h 312"/>
                  <a:gd name="T83" fmla="*/ 1137 w 1137"/>
                  <a:gd name="T84" fmla="*/ 312 h 312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137" h="312">
                    <a:moveTo>
                      <a:pt x="1128" y="21"/>
                    </a:moveTo>
                    <a:lnTo>
                      <a:pt x="989" y="41"/>
                    </a:lnTo>
                    <a:lnTo>
                      <a:pt x="867" y="57"/>
                    </a:lnTo>
                    <a:lnTo>
                      <a:pt x="609" y="97"/>
                    </a:lnTo>
                    <a:lnTo>
                      <a:pt x="470" y="132"/>
                    </a:lnTo>
                    <a:lnTo>
                      <a:pt x="336" y="174"/>
                    </a:lnTo>
                    <a:lnTo>
                      <a:pt x="250" y="197"/>
                    </a:lnTo>
                    <a:lnTo>
                      <a:pt x="175" y="219"/>
                    </a:lnTo>
                    <a:lnTo>
                      <a:pt x="107" y="252"/>
                    </a:lnTo>
                    <a:lnTo>
                      <a:pt x="38" y="304"/>
                    </a:lnTo>
                    <a:lnTo>
                      <a:pt x="22" y="312"/>
                    </a:lnTo>
                    <a:lnTo>
                      <a:pt x="7" y="304"/>
                    </a:lnTo>
                    <a:lnTo>
                      <a:pt x="0" y="290"/>
                    </a:lnTo>
                    <a:lnTo>
                      <a:pt x="7" y="274"/>
                    </a:lnTo>
                    <a:lnTo>
                      <a:pt x="43" y="242"/>
                    </a:lnTo>
                    <a:lnTo>
                      <a:pt x="79" y="217"/>
                    </a:lnTo>
                    <a:lnTo>
                      <a:pt x="152" y="181"/>
                    </a:lnTo>
                    <a:lnTo>
                      <a:pt x="232" y="156"/>
                    </a:lnTo>
                    <a:lnTo>
                      <a:pt x="323" y="132"/>
                    </a:lnTo>
                    <a:lnTo>
                      <a:pt x="460" y="90"/>
                    </a:lnTo>
                    <a:lnTo>
                      <a:pt x="600" y="56"/>
                    </a:lnTo>
                    <a:lnTo>
                      <a:pt x="856" y="14"/>
                    </a:lnTo>
                    <a:lnTo>
                      <a:pt x="979" y="4"/>
                    </a:lnTo>
                    <a:lnTo>
                      <a:pt x="1124" y="0"/>
                    </a:lnTo>
                    <a:lnTo>
                      <a:pt x="1137" y="9"/>
                    </a:lnTo>
                    <a:lnTo>
                      <a:pt x="1128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2" name="Freeform 259"/>
              <p:cNvSpPr>
                <a:spLocks/>
              </p:cNvSpPr>
              <p:nvPr/>
            </p:nvSpPr>
            <p:spPr bwMode="auto">
              <a:xfrm>
                <a:off x="2669" y="1660"/>
                <a:ext cx="232" cy="261"/>
              </a:xfrm>
              <a:custGeom>
                <a:avLst/>
                <a:gdLst>
                  <a:gd name="T0" fmla="*/ 0 w 465"/>
                  <a:gd name="T1" fmla="*/ 2 h 520"/>
                  <a:gd name="T2" fmla="*/ 0 w 465"/>
                  <a:gd name="T3" fmla="*/ 1 h 520"/>
                  <a:gd name="T4" fmla="*/ 0 w 465"/>
                  <a:gd name="T5" fmla="*/ 1 h 520"/>
                  <a:gd name="T6" fmla="*/ 0 w 465"/>
                  <a:gd name="T7" fmla="*/ 1 h 520"/>
                  <a:gd name="T8" fmla="*/ 0 w 465"/>
                  <a:gd name="T9" fmla="*/ 1 h 520"/>
                  <a:gd name="T10" fmla="*/ 0 w 465"/>
                  <a:gd name="T11" fmla="*/ 1 h 520"/>
                  <a:gd name="T12" fmla="*/ 0 w 465"/>
                  <a:gd name="T13" fmla="*/ 1 h 520"/>
                  <a:gd name="T14" fmla="*/ 0 w 465"/>
                  <a:gd name="T15" fmla="*/ 1 h 520"/>
                  <a:gd name="T16" fmla="*/ 0 w 465"/>
                  <a:gd name="T17" fmla="*/ 1 h 520"/>
                  <a:gd name="T18" fmla="*/ 0 w 465"/>
                  <a:gd name="T19" fmla="*/ 1 h 520"/>
                  <a:gd name="T20" fmla="*/ 0 w 465"/>
                  <a:gd name="T21" fmla="*/ 0 h 520"/>
                  <a:gd name="T22" fmla="*/ 0 w 465"/>
                  <a:gd name="T23" fmla="*/ 1 h 520"/>
                  <a:gd name="T24" fmla="*/ 0 w 465"/>
                  <a:gd name="T25" fmla="*/ 1 h 520"/>
                  <a:gd name="T26" fmla="*/ 0 w 465"/>
                  <a:gd name="T27" fmla="*/ 1 h 520"/>
                  <a:gd name="T28" fmla="*/ 0 w 465"/>
                  <a:gd name="T29" fmla="*/ 1 h 520"/>
                  <a:gd name="T30" fmla="*/ 0 w 465"/>
                  <a:gd name="T31" fmla="*/ 1 h 520"/>
                  <a:gd name="T32" fmla="*/ 0 w 465"/>
                  <a:gd name="T33" fmla="*/ 1 h 520"/>
                  <a:gd name="T34" fmla="*/ 0 w 465"/>
                  <a:gd name="T35" fmla="*/ 1 h 520"/>
                  <a:gd name="T36" fmla="*/ 0 w 465"/>
                  <a:gd name="T37" fmla="*/ 1 h 520"/>
                  <a:gd name="T38" fmla="*/ 0 w 465"/>
                  <a:gd name="T39" fmla="*/ 1 h 520"/>
                  <a:gd name="T40" fmla="*/ 0 w 465"/>
                  <a:gd name="T41" fmla="*/ 1 h 520"/>
                  <a:gd name="T42" fmla="*/ 0 w 465"/>
                  <a:gd name="T43" fmla="*/ 1 h 520"/>
                  <a:gd name="T44" fmla="*/ 0 w 465"/>
                  <a:gd name="T45" fmla="*/ 1 h 520"/>
                  <a:gd name="T46" fmla="*/ 0 w 465"/>
                  <a:gd name="T47" fmla="*/ 2 h 520"/>
                  <a:gd name="T48" fmla="*/ 0 w 465"/>
                  <a:gd name="T49" fmla="*/ 2 h 520"/>
                  <a:gd name="T50" fmla="*/ 0 w 465"/>
                  <a:gd name="T51" fmla="*/ 2 h 52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465"/>
                  <a:gd name="T79" fmla="*/ 0 h 520"/>
                  <a:gd name="T80" fmla="*/ 465 w 465"/>
                  <a:gd name="T81" fmla="*/ 520 h 52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465" h="520">
                    <a:moveTo>
                      <a:pt x="30" y="513"/>
                    </a:moveTo>
                    <a:lnTo>
                      <a:pt x="0" y="306"/>
                    </a:lnTo>
                    <a:lnTo>
                      <a:pt x="5" y="260"/>
                    </a:lnTo>
                    <a:lnTo>
                      <a:pt x="19" y="215"/>
                    </a:lnTo>
                    <a:lnTo>
                      <a:pt x="42" y="173"/>
                    </a:lnTo>
                    <a:lnTo>
                      <a:pt x="75" y="131"/>
                    </a:lnTo>
                    <a:lnTo>
                      <a:pt x="142" y="92"/>
                    </a:lnTo>
                    <a:lnTo>
                      <a:pt x="222" y="62"/>
                    </a:lnTo>
                    <a:lnTo>
                      <a:pt x="294" y="40"/>
                    </a:lnTo>
                    <a:lnTo>
                      <a:pt x="367" y="21"/>
                    </a:lnTo>
                    <a:lnTo>
                      <a:pt x="452" y="0"/>
                    </a:lnTo>
                    <a:lnTo>
                      <a:pt x="465" y="6"/>
                    </a:lnTo>
                    <a:lnTo>
                      <a:pt x="459" y="19"/>
                    </a:lnTo>
                    <a:lnTo>
                      <a:pt x="376" y="45"/>
                    </a:lnTo>
                    <a:lnTo>
                      <a:pt x="308" y="73"/>
                    </a:lnTo>
                    <a:lnTo>
                      <a:pt x="239" y="103"/>
                    </a:lnTo>
                    <a:lnTo>
                      <a:pt x="162" y="138"/>
                    </a:lnTo>
                    <a:lnTo>
                      <a:pt x="110" y="168"/>
                    </a:lnTo>
                    <a:lnTo>
                      <a:pt x="78" y="206"/>
                    </a:lnTo>
                    <a:lnTo>
                      <a:pt x="56" y="244"/>
                    </a:lnTo>
                    <a:lnTo>
                      <a:pt x="33" y="325"/>
                    </a:lnTo>
                    <a:lnTo>
                      <a:pt x="34" y="411"/>
                    </a:lnTo>
                    <a:lnTo>
                      <a:pt x="50" y="507"/>
                    </a:lnTo>
                    <a:lnTo>
                      <a:pt x="43" y="520"/>
                    </a:lnTo>
                    <a:lnTo>
                      <a:pt x="30" y="5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3" name="Freeform 260"/>
              <p:cNvSpPr>
                <a:spLocks/>
              </p:cNvSpPr>
              <p:nvPr/>
            </p:nvSpPr>
            <p:spPr bwMode="auto">
              <a:xfrm>
                <a:off x="2562" y="2414"/>
                <a:ext cx="21" cy="87"/>
              </a:xfrm>
              <a:custGeom>
                <a:avLst/>
                <a:gdLst>
                  <a:gd name="T0" fmla="*/ 1 w 42"/>
                  <a:gd name="T1" fmla="*/ 0 h 175"/>
                  <a:gd name="T2" fmla="*/ 1 w 42"/>
                  <a:gd name="T3" fmla="*/ 0 h 175"/>
                  <a:gd name="T4" fmla="*/ 1 w 42"/>
                  <a:gd name="T5" fmla="*/ 0 h 175"/>
                  <a:gd name="T6" fmla="*/ 1 w 42"/>
                  <a:gd name="T7" fmla="*/ 0 h 175"/>
                  <a:gd name="T8" fmla="*/ 0 w 42"/>
                  <a:gd name="T9" fmla="*/ 0 h 175"/>
                  <a:gd name="T10" fmla="*/ 1 w 42"/>
                  <a:gd name="T11" fmla="*/ 0 h 175"/>
                  <a:gd name="T12" fmla="*/ 1 w 42"/>
                  <a:gd name="T13" fmla="*/ 0 h 175"/>
                  <a:gd name="T14" fmla="*/ 1 w 42"/>
                  <a:gd name="T15" fmla="*/ 0 h 175"/>
                  <a:gd name="T16" fmla="*/ 1 w 42"/>
                  <a:gd name="T17" fmla="*/ 0 h 17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2"/>
                  <a:gd name="T28" fmla="*/ 0 h 175"/>
                  <a:gd name="T29" fmla="*/ 42 w 42"/>
                  <a:gd name="T30" fmla="*/ 175 h 17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2" h="175">
                    <a:moveTo>
                      <a:pt x="29" y="57"/>
                    </a:moveTo>
                    <a:lnTo>
                      <a:pt x="29" y="92"/>
                    </a:lnTo>
                    <a:lnTo>
                      <a:pt x="42" y="175"/>
                    </a:lnTo>
                    <a:lnTo>
                      <a:pt x="1" y="175"/>
                    </a:lnTo>
                    <a:lnTo>
                      <a:pt x="0" y="6"/>
                    </a:lnTo>
                    <a:lnTo>
                      <a:pt x="27" y="0"/>
                    </a:lnTo>
                    <a:lnTo>
                      <a:pt x="35" y="16"/>
                    </a:lnTo>
                    <a:lnTo>
                      <a:pt x="29" y="5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52" name="Oval 262"/>
            <p:cNvSpPr>
              <a:spLocks noChangeArrowheads="1"/>
            </p:cNvSpPr>
            <p:nvPr/>
          </p:nvSpPr>
          <p:spPr bwMode="auto">
            <a:xfrm>
              <a:off x="1432" y="904"/>
              <a:ext cx="680" cy="68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/>
                <a:t>라우터</a:t>
              </a:r>
            </a:p>
          </p:txBody>
        </p:sp>
        <p:sp>
          <p:nvSpPr>
            <p:cNvPr id="153" name="Line 266"/>
            <p:cNvSpPr>
              <a:spLocks noChangeShapeType="1"/>
            </p:cNvSpPr>
            <p:nvPr/>
          </p:nvSpPr>
          <p:spPr bwMode="auto">
            <a:xfrm>
              <a:off x="921" y="1248"/>
              <a:ext cx="5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" name="Line 341"/>
            <p:cNvSpPr>
              <a:spLocks noChangeShapeType="1"/>
            </p:cNvSpPr>
            <p:nvPr/>
          </p:nvSpPr>
          <p:spPr bwMode="auto">
            <a:xfrm>
              <a:off x="1776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5" name="AutoShape 343"/>
            <p:cNvSpPr>
              <a:spLocks noChangeArrowheads="1"/>
            </p:cNvSpPr>
            <p:nvPr/>
          </p:nvSpPr>
          <p:spPr bwMode="auto">
            <a:xfrm>
              <a:off x="1152" y="1776"/>
              <a:ext cx="3312" cy="1200"/>
            </a:xfrm>
            <a:prstGeom prst="cloudCallout">
              <a:avLst>
                <a:gd name="adj1" fmla="val 1611"/>
                <a:gd name="adj2" fmla="val -1509"/>
              </a:avLst>
            </a:prstGeom>
            <a:ln>
              <a:noFill/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endParaRPr lang="ko-KR" altLang="ko-KR" sz="2000" b="1"/>
            </a:p>
          </p:txBody>
        </p:sp>
        <p:sp>
          <p:nvSpPr>
            <p:cNvPr id="156" name="Rectangle 347"/>
            <p:cNvSpPr>
              <a:spLocks noChangeArrowheads="1"/>
            </p:cNvSpPr>
            <p:nvPr/>
          </p:nvSpPr>
          <p:spPr bwMode="auto">
            <a:xfrm>
              <a:off x="4416" y="3648"/>
              <a:ext cx="11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2000" b="1"/>
                <a:t>호스트</a:t>
              </a:r>
            </a:p>
          </p:txBody>
        </p:sp>
        <p:grpSp>
          <p:nvGrpSpPr>
            <p:cNvPr id="157" name="Group 348"/>
            <p:cNvGrpSpPr>
              <a:grpSpLocks/>
            </p:cNvGrpSpPr>
            <p:nvPr/>
          </p:nvGrpSpPr>
          <p:grpSpPr bwMode="auto">
            <a:xfrm>
              <a:off x="4560" y="2880"/>
              <a:ext cx="816" cy="759"/>
              <a:chOff x="2366" y="1497"/>
              <a:chExt cx="1391" cy="1374"/>
            </a:xfrm>
          </p:grpSpPr>
          <p:sp>
            <p:nvSpPr>
              <p:cNvPr id="166" name="Freeform 349"/>
              <p:cNvSpPr>
                <a:spLocks/>
              </p:cNvSpPr>
              <p:nvPr/>
            </p:nvSpPr>
            <p:spPr bwMode="auto">
              <a:xfrm>
                <a:off x="2578" y="1530"/>
                <a:ext cx="768" cy="760"/>
              </a:xfrm>
              <a:custGeom>
                <a:avLst/>
                <a:gdLst>
                  <a:gd name="T0" fmla="*/ 0 w 1537"/>
                  <a:gd name="T1" fmla="*/ 3 h 1520"/>
                  <a:gd name="T2" fmla="*/ 0 w 1537"/>
                  <a:gd name="T3" fmla="*/ 3 h 1520"/>
                  <a:gd name="T4" fmla="*/ 0 w 1537"/>
                  <a:gd name="T5" fmla="*/ 1 h 1520"/>
                  <a:gd name="T6" fmla="*/ 0 w 1537"/>
                  <a:gd name="T7" fmla="*/ 1 h 1520"/>
                  <a:gd name="T8" fmla="*/ 0 w 1537"/>
                  <a:gd name="T9" fmla="*/ 1 h 1520"/>
                  <a:gd name="T10" fmla="*/ 0 w 1537"/>
                  <a:gd name="T11" fmla="*/ 1 h 1520"/>
                  <a:gd name="T12" fmla="*/ 0 w 1537"/>
                  <a:gd name="T13" fmla="*/ 1 h 1520"/>
                  <a:gd name="T14" fmla="*/ 1 w 1537"/>
                  <a:gd name="T15" fmla="*/ 1 h 1520"/>
                  <a:gd name="T16" fmla="*/ 2 w 1537"/>
                  <a:gd name="T17" fmla="*/ 0 h 1520"/>
                  <a:gd name="T18" fmla="*/ 2 w 1537"/>
                  <a:gd name="T19" fmla="*/ 0 h 1520"/>
                  <a:gd name="T20" fmla="*/ 2 w 1537"/>
                  <a:gd name="T21" fmla="*/ 1 h 1520"/>
                  <a:gd name="T22" fmla="*/ 2 w 1537"/>
                  <a:gd name="T23" fmla="*/ 1 h 1520"/>
                  <a:gd name="T24" fmla="*/ 2 w 1537"/>
                  <a:gd name="T25" fmla="*/ 1 h 1520"/>
                  <a:gd name="T26" fmla="*/ 2 w 1537"/>
                  <a:gd name="T27" fmla="*/ 2 h 1520"/>
                  <a:gd name="T28" fmla="*/ 2 w 1537"/>
                  <a:gd name="T29" fmla="*/ 1 h 1520"/>
                  <a:gd name="T30" fmla="*/ 2 w 1537"/>
                  <a:gd name="T31" fmla="*/ 1 h 1520"/>
                  <a:gd name="T32" fmla="*/ 2 w 1537"/>
                  <a:gd name="T33" fmla="*/ 1 h 1520"/>
                  <a:gd name="T34" fmla="*/ 3 w 1537"/>
                  <a:gd name="T35" fmla="*/ 1 h 1520"/>
                  <a:gd name="T36" fmla="*/ 2 w 1537"/>
                  <a:gd name="T37" fmla="*/ 2 h 1520"/>
                  <a:gd name="T38" fmla="*/ 2 w 1537"/>
                  <a:gd name="T39" fmla="*/ 3 h 1520"/>
                  <a:gd name="T40" fmla="*/ 2 w 1537"/>
                  <a:gd name="T41" fmla="*/ 3 h 1520"/>
                  <a:gd name="T42" fmla="*/ 2 w 1537"/>
                  <a:gd name="T43" fmla="*/ 3 h 1520"/>
                  <a:gd name="T44" fmla="*/ 0 w 1537"/>
                  <a:gd name="T45" fmla="*/ 3 h 1520"/>
                  <a:gd name="T46" fmla="*/ 0 w 1537"/>
                  <a:gd name="T47" fmla="*/ 3 h 1520"/>
                  <a:gd name="T48" fmla="*/ 0 w 1537"/>
                  <a:gd name="T49" fmla="*/ 3 h 1520"/>
                  <a:gd name="T50" fmla="*/ 0 w 1537"/>
                  <a:gd name="T51" fmla="*/ 3 h 1520"/>
                  <a:gd name="T52" fmla="*/ 0 w 1537"/>
                  <a:gd name="T53" fmla="*/ 3 h 15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537"/>
                  <a:gd name="T82" fmla="*/ 0 h 1520"/>
                  <a:gd name="T83" fmla="*/ 1537 w 1537"/>
                  <a:gd name="T84" fmla="*/ 1520 h 15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537" h="1520">
                    <a:moveTo>
                      <a:pt x="222" y="1483"/>
                    </a:moveTo>
                    <a:lnTo>
                      <a:pt x="161" y="1336"/>
                    </a:lnTo>
                    <a:lnTo>
                      <a:pt x="0" y="458"/>
                    </a:lnTo>
                    <a:lnTo>
                      <a:pt x="5" y="357"/>
                    </a:lnTo>
                    <a:lnTo>
                      <a:pt x="61" y="311"/>
                    </a:lnTo>
                    <a:lnTo>
                      <a:pt x="217" y="245"/>
                    </a:lnTo>
                    <a:lnTo>
                      <a:pt x="459" y="186"/>
                    </a:lnTo>
                    <a:lnTo>
                      <a:pt x="958" y="59"/>
                    </a:lnTo>
                    <a:lnTo>
                      <a:pt x="1229" y="0"/>
                    </a:lnTo>
                    <a:lnTo>
                      <a:pt x="1351" y="0"/>
                    </a:lnTo>
                    <a:lnTo>
                      <a:pt x="1376" y="8"/>
                    </a:lnTo>
                    <a:lnTo>
                      <a:pt x="1376" y="160"/>
                    </a:lnTo>
                    <a:lnTo>
                      <a:pt x="1351" y="397"/>
                    </a:lnTo>
                    <a:lnTo>
                      <a:pt x="1361" y="730"/>
                    </a:lnTo>
                    <a:lnTo>
                      <a:pt x="1452" y="73"/>
                    </a:lnTo>
                    <a:lnTo>
                      <a:pt x="1482" y="64"/>
                    </a:lnTo>
                    <a:lnTo>
                      <a:pt x="1517" y="145"/>
                    </a:lnTo>
                    <a:lnTo>
                      <a:pt x="1537" y="250"/>
                    </a:lnTo>
                    <a:lnTo>
                      <a:pt x="1471" y="791"/>
                    </a:lnTo>
                    <a:lnTo>
                      <a:pt x="1382" y="1471"/>
                    </a:lnTo>
                    <a:lnTo>
                      <a:pt x="1316" y="1504"/>
                    </a:lnTo>
                    <a:lnTo>
                      <a:pt x="1077" y="1520"/>
                    </a:lnTo>
                    <a:lnTo>
                      <a:pt x="342" y="1512"/>
                    </a:lnTo>
                    <a:lnTo>
                      <a:pt x="269" y="1495"/>
                    </a:lnTo>
                    <a:lnTo>
                      <a:pt x="222" y="1483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7" name="Freeform 350"/>
              <p:cNvSpPr>
                <a:spLocks/>
              </p:cNvSpPr>
              <p:nvPr/>
            </p:nvSpPr>
            <p:spPr bwMode="auto">
              <a:xfrm>
                <a:off x="2671" y="1636"/>
                <a:ext cx="535" cy="537"/>
              </a:xfrm>
              <a:custGeom>
                <a:avLst/>
                <a:gdLst>
                  <a:gd name="T0" fmla="*/ 1 w 1069"/>
                  <a:gd name="T1" fmla="*/ 2 h 1074"/>
                  <a:gd name="T2" fmla="*/ 1 w 1069"/>
                  <a:gd name="T3" fmla="*/ 1 h 1074"/>
                  <a:gd name="T4" fmla="*/ 0 w 1069"/>
                  <a:gd name="T5" fmla="*/ 1 h 1074"/>
                  <a:gd name="T6" fmla="*/ 1 w 1069"/>
                  <a:gd name="T7" fmla="*/ 1 h 1074"/>
                  <a:gd name="T8" fmla="*/ 1 w 1069"/>
                  <a:gd name="T9" fmla="*/ 1 h 1074"/>
                  <a:gd name="T10" fmla="*/ 2 w 1069"/>
                  <a:gd name="T11" fmla="*/ 0 h 1074"/>
                  <a:gd name="T12" fmla="*/ 2 w 1069"/>
                  <a:gd name="T13" fmla="*/ 1 h 1074"/>
                  <a:gd name="T14" fmla="*/ 3 w 1069"/>
                  <a:gd name="T15" fmla="*/ 1 h 1074"/>
                  <a:gd name="T16" fmla="*/ 3 w 1069"/>
                  <a:gd name="T17" fmla="*/ 1 h 1074"/>
                  <a:gd name="T18" fmla="*/ 2 w 1069"/>
                  <a:gd name="T19" fmla="*/ 2 h 1074"/>
                  <a:gd name="T20" fmla="*/ 1 w 1069"/>
                  <a:gd name="T21" fmla="*/ 3 h 1074"/>
                  <a:gd name="T22" fmla="*/ 1 w 1069"/>
                  <a:gd name="T23" fmla="*/ 2 h 1074"/>
                  <a:gd name="T24" fmla="*/ 1 w 1069"/>
                  <a:gd name="T25" fmla="*/ 2 h 1074"/>
                  <a:gd name="T26" fmla="*/ 1 w 1069"/>
                  <a:gd name="T27" fmla="*/ 2 h 1074"/>
                  <a:gd name="T28" fmla="*/ 1 w 1069"/>
                  <a:gd name="T29" fmla="*/ 2 h 107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69"/>
                  <a:gd name="T46" fmla="*/ 0 h 1074"/>
                  <a:gd name="T47" fmla="*/ 1069 w 1069"/>
                  <a:gd name="T48" fmla="*/ 1074 h 107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69" h="1074">
                    <a:moveTo>
                      <a:pt x="30" y="623"/>
                    </a:moveTo>
                    <a:lnTo>
                      <a:pt x="14" y="500"/>
                    </a:lnTo>
                    <a:lnTo>
                      <a:pt x="0" y="388"/>
                    </a:lnTo>
                    <a:lnTo>
                      <a:pt x="43" y="196"/>
                    </a:lnTo>
                    <a:lnTo>
                      <a:pt x="168" y="148"/>
                    </a:lnTo>
                    <a:lnTo>
                      <a:pt x="732" y="0"/>
                    </a:lnTo>
                    <a:lnTo>
                      <a:pt x="905" y="4"/>
                    </a:lnTo>
                    <a:lnTo>
                      <a:pt x="1034" y="94"/>
                    </a:lnTo>
                    <a:lnTo>
                      <a:pt x="1069" y="274"/>
                    </a:lnTo>
                    <a:lnTo>
                      <a:pt x="951" y="977"/>
                    </a:lnTo>
                    <a:lnTo>
                      <a:pt x="156" y="1074"/>
                    </a:lnTo>
                    <a:lnTo>
                      <a:pt x="116" y="1012"/>
                    </a:lnTo>
                    <a:lnTo>
                      <a:pt x="30" y="623"/>
                    </a:lnTo>
                    <a:close/>
                  </a:path>
                </a:pathLst>
              </a:custGeom>
              <a:solidFill>
                <a:srgbClr val="A5B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8" name="Freeform 351"/>
              <p:cNvSpPr>
                <a:spLocks/>
              </p:cNvSpPr>
              <p:nvPr/>
            </p:nvSpPr>
            <p:spPr bwMode="auto">
              <a:xfrm>
                <a:off x="2751" y="2323"/>
                <a:ext cx="473" cy="89"/>
              </a:xfrm>
              <a:custGeom>
                <a:avLst/>
                <a:gdLst>
                  <a:gd name="T0" fmla="*/ 0 w 945"/>
                  <a:gd name="T1" fmla="*/ 1 h 177"/>
                  <a:gd name="T2" fmla="*/ 1 w 945"/>
                  <a:gd name="T3" fmla="*/ 1 h 177"/>
                  <a:gd name="T4" fmla="*/ 1 w 945"/>
                  <a:gd name="T5" fmla="*/ 1 h 177"/>
                  <a:gd name="T6" fmla="*/ 2 w 945"/>
                  <a:gd name="T7" fmla="*/ 1 h 177"/>
                  <a:gd name="T8" fmla="*/ 2 w 945"/>
                  <a:gd name="T9" fmla="*/ 1 h 177"/>
                  <a:gd name="T10" fmla="*/ 2 w 945"/>
                  <a:gd name="T11" fmla="*/ 0 h 177"/>
                  <a:gd name="T12" fmla="*/ 2 w 945"/>
                  <a:gd name="T13" fmla="*/ 1 h 177"/>
                  <a:gd name="T14" fmla="*/ 2 w 945"/>
                  <a:gd name="T15" fmla="*/ 1 h 177"/>
                  <a:gd name="T16" fmla="*/ 1 w 945"/>
                  <a:gd name="T17" fmla="*/ 1 h 177"/>
                  <a:gd name="T18" fmla="*/ 1 w 945"/>
                  <a:gd name="T19" fmla="*/ 1 h 177"/>
                  <a:gd name="T20" fmla="*/ 0 w 945"/>
                  <a:gd name="T21" fmla="*/ 1 h 177"/>
                  <a:gd name="T22" fmla="*/ 0 w 945"/>
                  <a:gd name="T23" fmla="*/ 1 h 177"/>
                  <a:gd name="T24" fmla="*/ 0 w 945"/>
                  <a:gd name="T25" fmla="*/ 1 h 1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45"/>
                  <a:gd name="T40" fmla="*/ 0 h 177"/>
                  <a:gd name="T41" fmla="*/ 945 w 945"/>
                  <a:gd name="T42" fmla="*/ 177 h 1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45" h="177">
                    <a:moveTo>
                      <a:pt x="0" y="152"/>
                    </a:moveTo>
                    <a:lnTo>
                      <a:pt x="30" y="116"/>
                    </a:lnTo>
                    <a:lnTo>
                      <a:pt x="221" y="67"/>
                    </a:lnTo>
                    <a:lnTo>
                      <a:pt x="580" y="6"/>
                    </a:lnTo>
                    <a:lnTo>
                      <a:pt x="807" y="16"/>
                    </a:lnTo>
                    <a:lnTo>
                      <a:pt x="945" y="0"/>
                    </a:lnTo>
                    <a:lnTo>
                      <a:pt x="922" y="106"/>
                    </a:lnTo>
                    <a:lnTo>
                      <a:pt x="544" y="111"/>
                    </a:lnTo>
                    <a:lnTo>
                      <a:pt x="206" y="136"/>
                    </a:lnTo>
                    <a:lnTo>
                      <a:pt x="40" y="177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9" name="Freeform 352"/>
              <p:cNvSpPr>
                <a:spLocks/>
              </p:cNvSpPr>
              <p:nvPr/>
            </p:nvSpPr>
            <p:spPr bwMode="auto">
              <a:xfrm>
                <a:off x="2713" y="1722"/>
                <a:ext cx="193" cy="170"/>
              </a:xfrm>
              <a:custGeom>
                <a:avLst/>
                <a:gdLst>
                  <a:gd name="T0" fmla="*/ 0 w 388"/>
                  <a:gd name="T1" fmla="*/ 0 h 341"/>
                  <a:gd name="T2" fmla="*/ 0 w 388"/>
                  <a:gd name="T3" fmla="*/ 0 h 341"/>
                  <a:gd name="T4" fmla="*/ 0 w 388"/>
                  <a:gd name="T5" fmla="*/ 0 h 341"/>
                  <a:gd name="T6" fmla="*/ 0 w 388"/>
                  <a:gd name="T7" fmla="*/ 0 h 341"/>
                  <a:gd name="T8" fmla="*/ 0 w 388"/>
                  <a:gd name="T9" fmla="*/ 0 h 341"/>
                  <a:gd name="T10" fmla="*/ 0 w 388"/>
                  <a:gd name="T11" fmla="*/ 0 h 341"/>
                  <a:gd name="T12" fmla="*/ 0 w 388"/>
                  <a:gd name="T13" fmla="*/ 0 h 341"/>
                  <a:gd name="T14" fmla="*/ 0 w 388"/>
                  <a:gd name="T15" fmla="*/ 0 h 341"/>
                  <a:gd name="T16" fmla="*/ 0 w 388"/>
                  <a:gd name="T17" fmla="*/ 0 h 341"/>
                  <a:gd name="T18" fmla="*/ 0 w 388"/>
                  <a:gd name="T19" fmla="*/ 0 h 341"/>
                  <a:gd name="T20" fmla="*/ 0 w 388"/>
                  <a:gd name="T21" fmla="*/ 0 h 341"/>
                  <a:gd name="T22" fmla="*/ 0 w 388"/>
                  <a:gd name="T23" fmla="*/ 0 h 3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88"/>
                  <a:gd name="T37" fmla="*/ 0 h 341"/>
                  <a:gd name="T38" fmla="*/ 388 w 388"/>
                  <a:gd name="T39" fmla="*/ 341 h 34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88" h="341">
                    <a:moveTo>
                      <a:pt x="266" y="12"/>
                    </a:moveTo>
                    <a:lnTo>
                      <a:pt x="160" y="40"/>
                    </a:lnTo>
                    <a:lnTo>
                      <a:pt x="66" y="87"/>
                    </a:lnTo>
                    <a:lnTo>
                      <a:pt x="23" y="146"/>
                    </a:lnTo>
                    <a:lnTo>
                      <a:pt x="0" y="212"/>
                    </a:lnTo>
                    <a:lnTo>
                      <a:pt x="34" y="341"/>
                    </a:lnTo>
                    <a:lnTo>
                      <a:pt x="109" y="208"/>
                    </a:lnTo>
                    <a:lnTo>
                      <a:pt x="216" y="87"/>
                    </a:lnTo>
                    <a:lnTo>
                      <a:pt x="388" y="0"/>
                    </a:lnTo>
                    <a:lnTo>
                      <a:pt x="266" y="12"/>
                    </a:lnTo>
                    <a:close/>
                  </a:path>
                </a:pathLst>
              </a:custGeom>
              <a:solidFill>
                <a:srgbClr val="DBE5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0" name="Freeform 353"/>
              <p:cNvSpPr>
                <a:spLocks/>
              </p:cNvSpPr>
              <p:nvPr/>
            </p:nvSpPr>
            <p:spPr bwMode="auto">
              <a:xfrm>
                <a:off x="3010" y="1931"/>
                <a:ext cx="122" cy="161"/>
              </a:xfrm>
              <a:custGeom>
                <a:avLst/>
                <a:gdLst>
                  <a:gd name="T0" fmla="*/ 1 w 243"/>
                  <a:gd name="T1" fmla="*/ 1 h 321"/>
                  <a:gd name="T2" fmla="*/ 1 w 243"/>
                  <a:gd name="T3" fmla="*/ 1 h 321"/>
                  <a:gd name="T4" fmla="*/ 0 w 243"/>
                  <a:gd name="T5" fmla="*/ 1 h 321"/>
                  <a:gd name="T6" fmla="*/ 1 w 243"/>
                  <a:gd name="T7" fmla="*/ 1 h 321"/>
                  <a:gd name="T8" fmla="*/ 1 w 243"/>
                  <a:gd name="T9" fmla="*/ 1 h 321"/>
                  <a:gd name="T10" fmla="*/ 1 w 243"/>
                  <a:gd name="T11" fmla="*/ 1 h 321"/>
                  <a:gd name="T12" fmla="*/ 1 w 243"/>
                  <a:gd name="T13" fmla="*/ 0 h 321"/>
                  <a:gd name="T14" fmla="*/ 1 w 243"/>
                  <a:gd name="T15" fmla="*/ 1 h 321"/>
                  <a:gd name="T16" fmla="*/ 1 w 243"/>
                  <a:gd name="T17" fmla="*/ 1 h 321"/>
                  <a:gd name="T18" fmla="*/ 1 w 243"/>
                  <a:gd name="T19" fmla="*/ 1 h 3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43"/>
                  <a:gd name="T31" fmla="*/ 0 h 321"/>
                  <a:gd name="T32" fmla="*/ 243 w 243"/>
                  <a:gd name="T33" fmla="*/ 321 h 32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43" h="321">
                    <a:moveTo>
                      <a:pt x="187" y="43"/>
                    </a:moveTo>
                    <a:lnTo>
                      <a:pt x="133" y="166"/>
                    </a:lnTo>
                    <a:lnTo>
                      <a:pt x="0" y="302"/>
                    </a:lnTo>
                    <a:lnTo>
                      <a:pt x="101" y="321"/>
                    </a:lnTo>
                    <a:lnTo>
                      <a:pt x="187" y="278"/>
                    </a:lnTo>
                    <a:lnTo>
                      <a:pt x="215" y="173"/>
                    </a:lnTo>
                    <a:lnTo>
                      <a:pt x="243" y="0"/>
                    </a:lnTo>
                    <a:lnTo>
                      <a:pt x="187" y="43"/>
                    </a:lnTo>
                    <a:close/>
                  </a:path>
                </a:pathLst>
              </a:custGeom>
              <a:solidFill>
                <a:srgbClr val="6D76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1" name="Freeform 354"/>
              <p:cNvSpPr>
                <a:spLocks/>
              </p:cNvSpPr>
              <p:nvPr/>
            </p:nvSpPr>
            <p:spPr bwMode="auto">
              <a:xfrm>
                <a:off x="3459" y="2580"/>
                <a:ext cx="289" cy="205"/>
              </a:xfrm>
              <a:custGeom>
                <a:avLst/>
                <a:gdLst>
                  <a:gd name="T0" fmla="*/ 1 w 578"/>
                  <a:gd name="T1" fmla="*/ 1 h 410"/>
                  <a:gd name="T2" fmla="*/ 1 w 578"/>
                  <a:gd name="T3" fmla="*/ 1 h 410"/>
                  <a:gd name="T4" fmla="*/ 1 w 578"/>
                  <a:gd name="T5" fmla="*/ 1 h 410"/>
                  <a:gd name="T6" fmla="*/ 1 w 578"/>
                  <a:gd name="T7" fmla="*/ 0 h 410"/>
                  <a:gd name="T8" fmla="*/ 1 w 578"/>
                  <a:gd name="T9" fmla="*/ 1 h 410"/>
                  <a:gd name="T10" fmla="*/ 1 w 578"/>
                  <a:gd name="T11" fmla="*/ 1 h 410"/>
                  <a:gd name="T12" fmla="*/ 1 w 578"/>
                  <a:gd name="T13" fmla="*/ 1 h 410"/>
                  <a:gd name="T14" fmla="*/ 2 w 578"/>
                  <a:gd name="T15" fmla="*/ 1 h 410"/>
                  <a:gd name="T16" fmla="*/ 2 w 578"/>
                  <a:gd name="T17" fmla="*/ 1 h 410"/>
                  <a:gd name="T18" fmla="*/ 2 w 578"/>
                  <a:gd name="T19" fmla="*/ 1 h 410"/>
                  <a:gd name="T20" fmla="*/ 1 w 578"/>
                  <a:gd name="T21" fmla="*/ 1 h 410"/>
                  <a:gd name="T22" fmla="*/ 1 w 578"/>
                  <a:gd name="T23" fmla="*/ 1 h 410"/>
                  <a:gd name="T24" fmla="*/ 1 w 578"/>
                  <a:gd name="T25" fmla="*/ 1 h 410"/>
                  <a:gd name="T26" fmla="*/ 1 w 578"/>
                  <a:gd name="T27" fmla="*/ 1 h 410"/>
                  <a:gd name="T28" fmla="*/ 0 w 578"/>
                  <a:gd name="T29" fmla="*/ 1 h 410"/>
                  <a:gd name="T30" fmla="*/ 1 w 578"/>
                  <a:gd name="T31" fmla="*/ 1 h 410"/>
                  <a:gd name="T32" fmla="*/ 1 w 578"/>
                  <a:gd name="T33" fmla="*/ 1 h 410"/>
                  <a:gd name="T34" fmla="*/ 1 w 578"/>
                  <a:gd name="T35" fmla="*/ 1 h 41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578"/>
                  <a:gd name="T55" fmla="*/ 0 h 410"/>
                  <a:gd name="T56" fmla="*/ 578 w 578"/>
                  <a:gd name="T57" fmla="*/ 410 h 41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578" h="410">
                    <a:moveTo>
                      <a:pt x="15" y="131"/>
                    </a:moveTo>
                    <a:lnTo>
                      <a:pt x="91" y="50"/>
                    </a:lnTo>
                    <a:lnTo>
                      <a:pt x="170" y="10"/>
                    </a:lnTo>
                    <a:lnTo>
                      <a:pt x="260" y="0"/>
                    </a:lnTo>
                    <a:lnTo>
                      <a:pt x="333" y="25"/>
                    </a:lnTo>
                    <a:lnTo>
                      <a:pt x="443" y="76"/>
                    </a:lnTo>
                    <a:lnTo>
                      <a:pt x="497" y="115"/>
                    </a:lnTo>
                    <a:lnTo>
                      <a:pt x="537" y="172"/>
                    </a:lnTo>
                    <a:lnTo>
                      <a:pt x="571" y="238"/>
                    </a:lnTo>
                    <a:lnTo>
                      <a:pt x="578" y="296"/>
                    </a:lnTo>
                    <a:lnTo>
                      <a:pt x="503" y="392"/>
                    </a:lnTo>
                    <a:lnTo>
                      <a:pt x="319" y="410"/>
                    </a:lnTo>
                    <a:lnTo>
                      <a:pt x="182" y="311"/>
                    </a:lnTo>
                    <a:lnTo>
                      <a:pt x="61" y="311"/>
                    </a:lnTo>
                    <a:lnTo>
                      <a:pt x="0" y="226"/>
                    </a:lnTo>
                    <a:lnTo>
                      <a:pt x="15" y="1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2" name="Freeform 355"/>
              <p:cNvSpPr>
                <a:spLocks/>
              </p:cNvSpPr>
              <p:nvPr/>
            </p:nvSpPr>
            <p:spPr bwMode="auto">
              <a:xfrm>
                <a:off x="3459" y="2617"/>
                <a:ext cx="295" cy="179"/>
              </a:xfrm>
              <a:custGeom>
                <a:avLst/>
                <a:gdLst>
                  <a:gd name="T0" fmla="*/ 1 w 589"/>
                  <a:gd name="T1" fmla="*/ 1 h 358"/>
                  <a:gd name="T2" fmla="*/ 1 w 589"/>
                  <a:gd name="T3" fmla="*/ 0 h 358"/>
                  <a:gd name="T4" fmla="*/ 1 w 589"/>
                  <a:gd name="T5" fmla="*/ 0 h 358"/>
                  <a:gd name="T6" fmla="*/ 1 w 589"/>
                  <a:gd name="T7" fmla="*/ 1 h 358"/>
                  <a:gd name="T8" fmla="*/ 1 w 589"/>
                  <a:gd name="T9" fmla="*/ 1 h 358"/>
                  <a:gd name="T10" fmla="*/ 1 w 589"/>
                  <a:gd name="T11" fmla="*/ 1 h 358"/>
                  <a:gd name="T12" fmla="*/ 1 w 589"/>
                  <a:gd name="T13" fmla="*/ 1 h 358"/>
                  <a:gd name="T14" fmla="*/ 1 w 589"/>
                  <a:gd name="T15" fmla="*/ 1 h 358"/>
                  <a:gd name="T16" fmla="*/ 1 w 589"/>
                  <a:gd name="T17" fmla="*/ 1 h 358"/>
                  <a:gd name="T18" fmla="*/ 1 w 589"/>
                  <a:gd name="T19" fmla="*/ 1 h 358"/>
                  <a:gd name="T20" fmla="*/ 1 w 589"/>
                  <a:gd name="T21" fmla="*/ 1 h 358"/>
                  <a:gd name="T22" fmla="*/ 1 w 589"/>
                  <a:gd name="T23" fmla="*/ 1 h 358"/>
                  <a:gd name="T24" fmla="*/ 1 w 589"/>
                  <a:gd name="T25" fmla="*/ 1 h 358"/>
                  <a:gd name="T26" fmla="*/ 2 w 589"/>
                  <a:gd name="T27" fmla="*/ 1 h 358"/>
                  <a:gd name="T28" fmla="*/ 2 w 589"/>
                  <a:gd name="T29" fmla="*/ 1 h 358"/>
                  <a:gd name="T30" fmla="*/ 2 w 589"/>
                  <a:gd name="T31" fmla="*/ 1 h 358"/>
                  <a:gd name="T32" fmla="*/ 1 w 589"/>
                  <a:gd name="T33" fmla="*/ 1 h 358"/>
                  <a:gd name="T34" fmla="*/ 1 w 589"/>
                  <a:gd name="T35" fmla="*/ 1 h 358"/>
                  <a:gd name="T36" fmla="*/ 1 w 589"/>
                  <a:gd name="T37" fmla="*/ 1 h 358"/>
                  <a:gd name="T38" fmla="*/ 1 w 589"/>
                  <a:gd name="T39" fmla="*/ 1 h 358"/>
                  <a:gd name="T40" fmla="*/ 1 w 589"/>
                  <a:gd name="T41" fmla="*/ 1 h 358"/>
                  <a:gd name="T42" fmla="*/ 1 w 589"/>
                  <a:gd name="T43" fmla="*/ 1 h 358"/>
                  <a:gd name="T44" fmla="*/ 0 w 589"/>
                  <a:gd name="T45" fmla="*/ 1 h 358"/>
                  <a:gd name="T46" fmla="*/ 1 w 589"/>
                  <a:gd name="T47" fmla="*/ 1 h 358"/>
                  <a:gd name="T48" fmla="*/ 1 w 589"/>
                  <a:gd name="T49" fmla="*/ 1 h 358"/>
                  <a:gd name="T50" fmla="*/ 1 w 589"/>
                  <a:gd name="T51" fmla="*/ 1 h 35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89"/>
                  <a:gd name="T79" fmla="*/ 0 h 358"/>
                  <a:gd name="T80" fmla="*/ 589 w 589"/>
                  <a:gd name="T81" fmla="*/ 358 h 358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89" h="358">
                    <a:moveTo>
                      <a:pt x="32" y="37"/>
                    </a:moveTo>
                    <a:lnTo>
                      <a:pt x="82" y="0"/>
                    </a:lnTo>
                    <a:lnTo>
                      <a:pt x="193" y="0"/>
                    </a:lnTo>
                    <a:lnTo>
                      <a:pt x="260" y="19"/>
                    </a:lnTo>
                    <a:lnTo>
                      <a:pt x="182" y="116"/>
                    </a:lnTo>
                    <a:lnTo>
                      <a:pt x="298" y="56"/>
                    </a:lnTo>
                    <a:lnTo>
                      <a:pt x="389" y="23"/>
                    </a:lnTo>
                    <a:lnTo>
                      <a:pt x="460" y="55"/>
                    </a:lnTo>
                    <a:lnTo>
                      <a:pt x="492" y="93"/>
                    </a:lnTo>
                    <a:lnTo>
                      <a:pt x="429" y="111"/>
                    </a:lnTo>
                    <a:lnTo>
                      <a:pt x="359" y="154"/>
                    </a:lnTo>
                    <a:lnTo>
                      <a:pt x="353" y="233"/>
                    </a:lnTo>
                    <a:lnTo>
                      <a:pt x="473" y="133"/>
                    </a:lnTo>
                    <a:lnTo>
                      <a:pt x="523" y="125"/>
                    </a:lnTo>
                    <a:lnTo>
                      <a:pt x="580" y="163"/>
                    </a:lnTo>
                    <a:lnTo>
                      <a:pt x="589" y="220"/>
                    </a:lnTo>
                    <a:lnTo>
                      <a:pt x="454" y="340"/>
                    </a:lnTo>
                    <a:lnTo>
                      <a:pt x="385" y="358"/>
                    </a:lnTo>
                    <a:lnTo>
                      <a:pt x="291" y="345"/>
                    </a:lnTo>
                    <a:lnTo>
                      <a:pt x="217" y="265"/>
                    </a:lnTo>
                    <a:lnTo>
                      <a:pt x="65" y="269"/>
                    </a:lnTo>
                    <a:lnTo>
                      <a:pt x="20" y="214"/>
                    </a:lnTo>
                    <a:lnTo>
                      <a:pt x="0" y="92"/>
                    </a:lnTo>
                    <a:lnTo>
                      <a:pt x="32" y="37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3" name="Freeform 356"/>
              <p:cNvSpPr>
                <a:spLocks/>
              </p:cNvSpPr>
              <p:nvPr/>
            </p:nvSpPr>
            <p:spPr bwMode="auto">
              <a:xfrm>
                <a:off x="3465" y="2699"/>
                <a:ext cx="278" cy="97"/>
              </a:xfrm>
              <a:custGeom>
                <a:avLst/>
                <a:gdLst>
                  <a:gd name="T0" fmla="*/ 0 w 558"/>
                  <a:gd name="T1" fmla="*/ 1 h 194"/>
                  <a:gd name="T2" fmla="*/ 0 w 558"/>
                  <a:gd name="T3" fmla="*/ 1 h 194"/>
                  <a:gd name="T4" fmla="*/ 0 w 558"/>
                  <a:gd name="T5" fmla="*/ 1 h 194"/>
                  <a:gd name="T6" fmla="*/ 0 w 558"/>
                  <a:gd name="T7" fmla="*/ 1 h 194"/>
                  <a:gd name="T8" fmla="*/ 0 w 558"/>
                  <a:gd name="T9" fmla="*/ 1 h 194"/>
                  <a:gd name="T10" fmla="*/ 0 w 558"/>
                  <a:gd name="T11" fmla="*/ 1 h 194"/>
                  <a:gd name="T12" fmla="*/ 0 w 558"/>
                  <a:gd name="T13" fmla="*/ 1 h 194"/>
                  <a:gd name="T14" fmla="*/ 0 w 558"/>
                  <a:gd name="T15" fmla="*/ 1 h 194"/>
                  <a:gd name="T16" fmla="*/ 0 w 558"/>
                  <a:gd name="T17" fmla="*/ 1 h 194"/>
                  <a:gd name="T18" fmla="*/ 0 w 558"/>
                  <a:gd name="T19" fmla="*/ 1 h 194"/>
                  <a:gd name="T20" fmla="*/ 1 w 558"/>
                  <a:gd name="T21" fmla="*/ 0 h 194"/>
                  <a:gd name="T22" fmla="*/ 1 w 558"/>
                  <a:gd name="T23" fmla="*/ 1 h 194"/>
                  <a:gd name="T24" fmla="*/ 1 w 558"/>
                  <a:gd name="T25" fmla="*/ 1 h 194"/>
                  <a:gd name="T26" fmla="*/ 1 w 558"/>
                  <a:gd name="T27" fmla="*/ 1 h 194"/>
                  <a:gd name="T28" fmla="*/ 0 w 558"/>
                  <a:gd name="T29" fmla="*/ 1 h 194"/>
                  <a:gd name="T30" fmla="*/ 0 w 558"/>
                  <a:gd name="T31" fmla="*/ 1 h 194"/>
                  <a:gd name="T32" fmla="*/ 0 w 558"/>
                  <a:gd name="T33" fmla="*/ 1 h 194"/>
                  <a:gd name="T34" fmla="*/ 0 w 558"/>
                  <a:gd name="T35" fmla="*/ 1 h 194"/>
                  <a:gd name="T36" fmla="*/ 0 w 558"/>
                  <a:gd name="T37" fmla="*/ 1 h 194"/>
                  <a:gd name="T38" fmla="*/ 0 w 558"/>
                  <a:gd name="T39" fmla="*/ 1 h 194"/>
                  <a:gd name="T40" fmla="*/ 0 w 558"/>
                  <a:gd name="T41" fmla="*/ 1 h 194"/>
                  <a:gd name="T42" fmla="*/ 0 w 558"/>
                  <a:gd name="T43" fmla="*/ 1 h 194"/>
                  <a:gd name="T44" fmla="*/ 0 w 558"/>
                  <a:gd name="T45" fmla="*/ 1 h 1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58"/>
                  <a:gd name="T70" fmla="*/ 0 h 194"/>
                  <a:gd name="T71" fmla="*/ 558 w 558"/>
                  <a:gd name="T72" fmla="*/ 194 h 19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58" h="194">
                    <a:moveTo>
                      <a:pt x="0" y="16"/>
                    </a:moveTo>
                    <a:lnTo>
                      <a:pt x="71" y="48"/>
                    </a:lnTo>
                    <a:lnTo>
                      <a:pt x="127" y="30"/>
                    </a:lnTo>
                    <a:lnTo>
                      <a:pt x="178" y="14"/>
                    </a:lnTo>
                    <a:lnTo>
                      <a:pt x="228" y="23"/>
                    </a:lnTo>
                    <a:lnTo>
                      <a:pt x="255" y="49"/>
                    </a:lnTo>
                    <a:lnTo>
                      <a:pt x="275" y="82"/>
                    </a:lnTo>
                    <a:lnTo>
                      <a:pt x="341" y="119"/>
                    </a:lnTo>
                    <a:lnTo>
                      <a:pt x="388" y="59"/>
                    </a:lnTo>
                    <a:lnTo>
                      <a:pt x="454" y="18"/>
                    </a:lnTo>
                    <a:lnTo>
                      <a:pt x="514" y="0"/>
                    </a:lnTo>
                    <a:lnTo>
                      <a:pt x="553" y="31"/>
                    </a:lnTo>
                    <a:lnTo>
                      <a:pt x="558" y="63"/>
                    </a:lnTo>
                    <a:lnTo>
                      <a:pt x="515" y="125"/>
                    </a:lnTo>
                    <a:lnTo>
                      <a:pt x="443" y="176"/>
                    </a:lnTo>
                    <a:lnTo>
                      <a:pt x="374" y="194"/>
                    </a:lnTo>
                    <a:lnTo>
                      <a:pt x="271" y="178"/>
                    </a:lnTo>
                    <a:lnTo>
                      <a:pt x="193" y="109"/>
                    </a:lnTo>
                    <a:lnTo>
                      <a:pt x="75" y="102"/>
                    </a:lnTo>
                    <a:lnTo>
                      <a:pt x="16" y="73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" name="Freeform 357"/>
              <p:cNvSpPr>
                <a:spLocks/>
              </p:cNvSpPr>
              <p:nvPr/>
            </p:nvSpPr>
            <p:spPr bwMode="auto">
              <a:xfrm>
                <a:off x="3467" y="2631"/>
                <a:ext cx="69" cy="42"/>
              </a:xfrm>
              <a:custGeom>
                <a:avLst/>
                <a:gdLst>
                  <a:gd name="T0" fmla="*/ 0 w 139"/>
                  <a:gd name="T1" fmla="*/ 0 h 84"/>
                  <a:gd name="T2" fmla="*/ 0 w 139"/>
                  <a:gd name="T3" fmla="*/ 1 h 84"/>
                  <a:gd name="T4" fmla="*/ 0 w 139"/>
                  <a:gd name="T5" fmla="*/ 1 h 84"/>
                  <a:gd name="T6" fmla="*/ 0 w 139"/>
                  <a:gd name="T7" fmla="*/ 1 h 84"/>
                  <a:gd name="T8" fmla="*/ 0 w 139"/>
                  <a:gd name="T9" fmla="*/ 1 h 84"/>
                  <a:gd name="T10" fmla="*/ 0 w 139"/>
                  <a:gd name="T11" fmla="*/ 1 h 84"/>
                  <a:gd name="T12" fmla="*/ 0 w 139"/>
                  <a:gd name="T13" fmla="*/ 1 h 84"/>
                  <a:gd name="T14" fmla="*/ 0 w 139"/>
                  <a:gd name="T15" fmla="*/ 1 h 84"/>
                  <a:gd name="T16" fmla="*/ 0 w 139"/>
                  <a:gd name="T17" fmla="*/ 1 h 84"/>
                  <a:gd name="T18" fmla="*/ 0 w 139"/>
                  <a:gd name="T19" fmla="*/ 1 h 84"/>
                  <a:gd name="T20" fmla="*/ 0 w 139"/>
                  <a:gd name="T21" fmla="*/ 0 h 84"/>
                  <a:gd name="T22" fmla="*/ 0 w 139"/>
                  <a:gd name="T23" fmla="*/ 0 h 84"/>
                  <a:gd name="T24" fmla="*/ 0 w 139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9"/>
                  <a:gd name="T40" fmla="*/ 0 h 84"/>
                  <a:gd name="T41" fmla="*/ 139 w 139"/>
                  <a:gd name="T42" fmla="*/ 84 h 8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9" h="84">
                    <a:moveTo>
                      <a:pt x="23" y="0"/>
                    </a:moveTo>
                    <a:lnTo>
                      <a:pt x="84" y="26"/>
                    </a:lnTo>
                    <a:lnTo>
                      <a:pt x="111" y="48"/>
                    </a:lnTo>
                    <a:lnTo>
                      <a:pt x="137" y="72"/>
                    </a:lnTo>
                    <a:lnTo>
                      <a:pt x="139" y="83"/>
                    </a:lnTo>
                    <a:lnTo>
                      <a:pt x="128" y="84"/>
                    </a:lnTo>
                    <a:lnTo>
                      <a:pt x="100" y="65"/>
                    </a:lnTo>
                    <a:lnTo>
                      <a:pt x="68" y="51"/>
                    </a:lnTo>
                    <a:lnTo>
                      <a:pt x="0" y="37"/>
                    </a:lnTo>
                    <a:lnTo>
                      <a:pt x="0" y="1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" name="Freeform 358"/>
              <p:cNvSpPr>
                <a:spLocks/>
              </p:cNvSpPr>
              <p:nvPr/>
            </p:nvSpPr>
            <p:spPr bwMode="auto">
              <a:xfrm>
                <a:off x="3680" y="2657"/>
                <a:ext cx="77" cy="133"/>
              </a:xfrm>
              <a:custGeom>
                <a:avLst/>
                <a:gdLst>
                  <a:gd name="T0" fmla="*/ 1 w 153"/>
                  <a:gd name="T1" fmla="*/ 1 h 266"/>
                  <a:gd name="T2" fmla="*/ 1 w 153"/>
                  <a:gd name="T3" fmla="*/ 1 h 266"/>
                  <a:gd name="T4" fmla="*/ 1 w 153"/>
                  <a:gd name="T5" fmla="*/ 1 h 266"/>
                  <a:gd name="T6" fmla="*/ 1 w 153"/>
                  <a:gd name="T7" fmla="*/ 1 h 266"/>
                  <a:gd name="T8" fmla="*/ 1 w 153"/>
                  <a:gd name="T9" fmla="*/ 1 h 266"/>
                  <a:gd name="T10" fmla="*/ 1 w 153"/>
                  <a:gd name="T11" fmla="*/ 1 h 266"/>
                  <a:gd name="T12" fmla="*/ 1 w 153"/>
                  <a:gd name="T13" fmla="*/ 1 h 266"/>
                  <a:gd name="T14" fmla="*/ 0 w 153"/>
                  <a:gd name="T15" fmla="*/ 1 h 266"/>
                  <a:gd name="T16" fmla="*/ 1 w 153"/>
                  <a:gd name="T17" fmla="*/ 1 h 266"/>
                  <a:gd name="T18" fmla="*/ 1 w 153"/>
                  <a:gd name="T19" fmla="*/ 1 h 266"/>
                  <a:gd name="T20" fmla="*/ 1 w 153"/>
                  <a:gd name="T21" fmla="*/ 1 h 266"/>
                  <a:gd name="T22" fmla="*/ 1 w 153"/>
                  <a:gd name="T23" fmla="*/ 1 h 266"/>
                  <a:gd name="T24" fmla="*/ 1 w 153"/>
                  <a:gd name="T25" fmla="*/ 1 h 266"/>
                  <a:gd name="T26" fmla="*/ 1 w 153"/>
                  <a:gd name="T27" fmla="*/ 0 h 266"/>
                  <a:gd name="T28" fmla="*/ 1 w 153"/>
                  <a:gd name="T29" fmla="*/ 1 h 266"/>
                  <a:gd name="T30" fmla="*/ 1 w 153"/>
                  <a:gd name="T31" fmla="*/ 1 h 266"/>
                  <a:gd name="T32" fmla="*/ 1 w 153"/>
                  <a:gd name="T33" fmla="*/ 1 h 2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53"/>
                  <a:gd name="T52" fmla="*/ 0 h 266"/>
                  <a:gd name="T53" fmla="*/ 153 w 153"/>
                  <a:gd name="T54" fmla="*/ 266 h 2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53" h="266">
                    <a:moveTo>
                      <a:pt x="93" y="1"/>
                    </a:moveTo>
                    <a:lnTo>
                      <a:pt x="118" y="34"/>
                    </a:lnTo>
                    <a:lnTo>
                      <a:pt x="153" y="80"/>
                    </a:lnTo>
                    <a:lnTo>
                      <a:pt x="153" y="146"/>
                    </a:lnTo>
                    <a:lnTo>
                      <a:pt x="107" y="214"/>
                    </a:lnTo>
                    <a:lnTo>
                      <a:pt x="48" y="243"/>
                    </a:lnTo>
                    <a:lnTo>
                      <a:pt x="8" y="266"/>
                    </a:lnTo>
                    <a:lnTo>
                      <a:pt x="0" y="254"/>
                    </a:lnTo>
                    <a:lnTo>
                      <a:pt x="67" y="199"/>
                    </a:lnTo>
                    <a:lnTo>
                      <a:pt x="121" y="132"/>
                    </a:lnTo>
                    <a:lnTo>
                      <a:pt x="114" y="67"/>
                    </a:lnTo>
                    <a:lnTo>
                      <a:pt x="100" y="38"/>
                    </a:lnTo>
                    <a:lnTo>
                      <a:pt x="81" y="10"/>
                    </a:lnTo>
                    <a:lnTo>
                      <a:pt x="83" y="0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" name="Freeform 359"/>
              <p:cNvSpPr>
                <a:spLocks/>
              </p:cNvSpPr>
              <p:nvPr/>
            </p:nvSpPr>
            <p:spPr bwMode="auto">
              <a:xfrm>
                <a:off x="3449" y="2578"/>
                <a:ext cx="250" cy="217"/>
              </a:xfrm>
              <a:custGeom>
                <a:avLst/>
                <a:gdLst>
                  <a:gd name="T0" fmla="*/ 1 w 500"/>
                  <a:gd name="T1" fmla="*/ 1 h 433"/>
                  <a:gd name="T2" fmla="*/ 1 w 500"/>
                  <a:gd name="T3" fmla="*/ 1 h 433"/>
                  <a:gd name="T4" fmla="*/ 1 w 500"/>
                  <a:gd name="T5" fmla="*/ 1 h 433"/>
                  <a:gd name="T6" fmla="*/ 1 w 500"/>
                  <a:gd name="T7" fmla="*/ 1 h 433"/>
                  <a:gd name="T8" fmla="*/ 1 w 500"/>
                  <a:gd name="T9" fmla="*/ 1 h 433"/>
                  <a:gd name="T10" fmla="*/ 1 w 500"/>
                  <a:gd name="T11" fmla="*/ 1 h 433"/>
                  <a:gd name="T12" fmla="*/ 1 w 500"/>
                  <a:gd name="T13" fmla="*/ 1 h 433"/>
                  <a:gd name="T14" fmla="*/ 1 w 500"/>
                  <a:gd name="T15" fmla="*/ 1 h 433"/>
                  <a:gd name="T16" fmla="*/ 1 w 500"/>
                  <a:gd name="T17" fmla="*/ 1 h 433"/>
                  <a:gd name="T18" fmla="*/ 1 w 500"/>
                  <a:gd name="T19" fmla="*/ 1 h 433"/>
                  <a:gd name="T20" fmla="*/ 1 w 500"/>
                  <a:gd name="T21" fmla="*/ 1 h 433"/>
                  <a:gd name="T22" fmla="*/ 1 w 500"/>
                  <a:gd name="T23" fmla="*/ 1 h 433"/>
                  <a:gd name="T24" fmla="*/ 1 w 500"/>
                  <a:gd name="T25" fmla="*/ 1 h 433"/>
                  <a:gd name="T26" fmla="*/ 1 w 500"/>
                  <a:gd name="T27" fmla="*/ 1 h 433"/>
                  <a:gd name="T28" fmla="*/ 1 w 500"/>
                  <a:gd name="T29" fmla="*/ 1 h 433"/>
                  <a:gd name="T30" fmla="*/ 1 w 500"/>
                  <a:gd name="T31" fmla="*/ 1 h 433"/>
                  <a:gd name="T32" fmla="*/ 1 w 500"/>
                  <a:gd name="T33" fmla="*/ 1 h 433"/>
                  <a:gd name="T34" fmla="*/ 1 w 500"/>
                  <a:gd name="T35" fmla="*/ 1 h 433"/>
                  <a:gd name="T36" fmla="*/ 1 w 500"/>
                  <a:gd name="T37" fmla="*/ 1 h 433"/>
                  <a:gd name="T38" fmla="*/ 1 w 500"/>
                  <a:gd name="T39" fmla="*/ 1 h 433"/>
                  <a:gd name="T40" fmla="*/ 1 w 500"/>
                  <a:gd name="T41" fmla="*/ 1 h 433"/>
                  <a:gd name="T42" fmla="*/ 1 w 500"/>
                  <a:gd name="T43" fmla="*/ 1 h 433"/>
                  <a:gd name="T44" fmla="*/ 1 w 500"/>
                  <a:gd name="T45" fmla="*/ 1 h 433"/>
                  <a:gd name="T46" fmla="*/ 1 w 500"/>
                  <a:gd name="T47" fmla="*/ 1 h 433"/>
                  <a:gd name="T48" fmla="*/ 1 w 500"/>
                  <a:gd name="T49" fmla="*/ 1 h 433"/>
                  <a:gd name="T50" fmla="*/ 1 w 500"/>
                  <a:gd name="T51" fmla="*/ 1 h 433"/>
                  <a:gd name="T52" fmla="*/ 1 w 500"/>
                  <a:gd name="T53" fmla="*/ 1 h 433"/>
                  <a:gd name="T54" fmla="*/ 1 w 500"/>
                  <a:gd name="T55" fmla="*/ 1 h 433"/>
                  <a:gd name="T56" fmla="*/ 1 w 500"/>
                  <a:gd name="T57" fmla="*/ 1 h 433"/>
                  <a:gd name="T58" fmla="*/ 1 w 500"/>
                  <a:gd name="T59" fmla="*/ 1 h 433"/>
                  <a:gd name="T60" fmla="*/ 1 w 500"/>
                  <a:gd name="T61" fmla="*/ 1 h 433"/>
                  <a:gd name="T62" fmla="*/ 0 w 500"/>
                  <a:gd name="T63" fmla="*/ 1 h 433"/>
                  <a:gd name="T64" fmla="*/ 1 w 500"/>
                  <a:gd name="T65" fmla="*/ 1 h 433"/>
                  <a:gd name="T66" fmla="*/ 1 w 500"/>
                  <a:gd name="T67" fmla="*/ 1 h 433"/>
                  <a:gd name="T68" fmla="*/ 1 w 500"/>
                  <a:gd name="T69" fmla="*/ 1 h 433"/>
                  <a:gd name="T70" fmla="*/ 1 w 500"/>
                  <a:gd name="T71" fmla="*/ 1 h 433"/>
                  <a:gd name="T72" fmla="*/ 1 w 500"/>
                  <a:gd name="T73" fmla="*/ 1 h 433"/>
                  <a:gd name="T74" fmla="*/ 1 w 500"/>
                  <a:gd name="T75" fmla="*/ 1 h 433"/>
                  <a:gd name="T76" fmla="*/ 1 w 500"/>
                  <a:gd name="T77" fmla="*/ 0 h 433"/>
                  <a:gd name="T78" fmla="*/ 1 w 500"/>
                  <a:gd name="T79" fmla="*/ 1 h 433"/>
                  <a:gd name="T80" fmla="*/ 1 w 500"/>
                  <a:gd name="T81" fmla="*/ 1 h 433"/>
                  <a:gd name="T82" fmla="*/ 1 w 500"/>
                  <a:gd name="T83" fmla="*/ 1 h 433"/>
                  <a:gd name="T84" fmla="*/ 1 w 500"/>
                  <a:gd name="T85" fmla="*/ 1 h 433"/>
                  <a:gd name="T86" fmla="*/ 1 w 500"/>
                  <a:gd name="T87" fmla="*/ 1 h 433"/>
                  <a:gd name="T88" fmla="*/ 1 w 500"/>
                  <a:gd name="T89" fmla="*/ 1 h 433"/>
                  <a:gd name="T90" fmla="*/ 1 w 500"/>
                  <a:gd name="T91" fmla="*/ 1 h 433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500"/>
                  <a:gd name="T139" fmla="*/ 0 h 433"/>
                  <a:gd name="T140" fmla="*/ 500 w 500"/>
                  <a:gd name="T141" fmla="*/ 433 h 433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500" h="433">
                    <a:moveTo>
                      <a:pt x="490" y="111"/>
                    </a:moveTo>
                    <a:lnTo>
                      <a:pt x="448" y="80"/>
                    </a:lnTo>
                    <a:lnTo>
                      <a:pt x="429" y="66"/>
                    </a:lnTo>
                    <a:lnTo>
                      <a:pt x="405" y="53"/>
                    </a:lnTo>
                    <a:lnTo>
                      <a:pt x="372" y="40"/>
                    </a:lnTo>
                    <a:lnTo>
                      <a:pt x="342" y="32"/>
                    </a:lnTo>
                    <a:lnTo>
                      <a:pt x="281" y="24"/>
                    </a:lnTo>
                    <a:lnTo>
                      <a:pt x="154" y="48"/>
                    </a:lnTo>
                    <a:lnTo>
                      <a:pt x="117" y="66"/>
                    </a:lnTo>
                    <a:lnTo>
                      <a:pt x="85" y="94"/>
                    </a:lnTo>
                    <a:lnTo>
                      <a:pt x="47" y="134"/>
                    </a:lnTo>
                    <a:lnTo>
                      <a:pt x="30" y="189"/>
                    </a:lnTo>
                    <a:lnTo>
                      <a:pt x="31" y="233"/>
                    </a:lnTo>
                    <a:lnTo>
                      <a:pt x="43" y="273"/>
                    </a:lnTo>
                    <a:lnTo>
                      <a:pt x="66" y="305"/>
                    </a:lnTo>
                    <a:lnTo>
                      <a:pt x="101" y="317"/>
                    </a:lnTo>
                    <a:lnTo>
                      <a:pt x="200" y="318"/>
                    </a:lnTo>
                    <a:lnTo>
                      <a:pt x="243" y="330"/>
                    </a:lnTo>
                    <a:lnTo>
                      <a:pt x="280" y="362"/>
                    </a:lnTo>
                    <a:lnTo>
                      <a:pt x="311" y="389"/>
                    </a:lnTo>
                    <a:lnTo>
                      <a:pt x="343" y="405"/>
                    </a:lnTo>
                    <a:lnTo>
                      <a:pt x="418" y="418"/>
                    </a:lnTo>
                    <a:lnTo>
                      <a:pt x="418" y="433"/>
                    </a:lnTo>
                    <a:lnTo>
                      <a:pt x="329" y="428"/>
                    </a:lnTo>
                    <a:lnTo>
                      <a:pt x="254" y="386"/>
                    </a:lnTo>
                    <a:lnTo>
                      <a:pt x="223" y="361"/>
                    </a:lnTo>
                    <a:lnTo>
                      <a:pt x="186" y="351"/>
                    </a:lnTo>
                    <a:lnTo>
                      <a:pt x="101" y="351"/>
                    </a:lnTo>
                    <a:lnTo>
                      <a:pt x="53" y="336"/>
                    </a:lnTo>
                    <a:lnTo>
                      <a:pt x="21" y="296"/>
                    </a:lnTo>
                    <a:lnTo>
                      <a:pt x="3" y="243"/>
                    </a:lnTo>
                    <a:lnTo>
                      <a:pt x="0" y="186"/>
                    </a:lnTo>
                    <a:lnTo>
                      <a:pt x="17" y="120"/>
                    </a:lnTo>
                    <a:lnTo>
                      <a:pt x="35" y="95"/>
                    </a:lnTo>
                    <a:lnTo>
                      <a:pt x="60" y="70"/>
                    </a:lnTo>
                    <a:lnTo>
                      <a:pt x="101" y="39"/>
                    </a:lnTo>
                    <a:lnTo>
                      <a:pt x="147" y="19"/>
                    </a:lnTo>
                    <a:lnTo>
                      <a:pt x="216" y="2"/>
                    </a:lnTo>
                    <a:lnTo>
                      <a:pt x="299" y="0"/>
                    </a:lnTo>
                    <a:lnTo>
                      <a:pt x="394" y="25"/>
                    </a:lnTo>
                    <a:lnTo>
                      <a:pt x="456" y="66"/>
                    </a:lnTo>
                    <a:lnTo>
                      <a:pt x="498" y="99"/>
                    </a:lnTo>
                    <a:lnTo>
                      <a:pt x="500" y="109"/>
                    </a:lnTo>
                    <a:lnTo>
                      <a:pt x="490" y="1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" name="Freeform 360"/>
              <p:cNvSpPr>
                <a:spLocks/>
              </p:cNvSpPr>
              <p:nvPr/>
            </p:nvSpPr>
            <p:spPr bwMode="auto">
              <a:xfrm>
                <a:off x="3622" y="2678"/>
                <a:ext cx="72" cy="94"/>
              </a:xfrm>
              <a:custGeom>
                <a:avLst/>
                <a:gdLst>
                  <a:gd name="T0" fmla="*/ 1 w 143"/>
                  <a:gd name="T1" fmla="*/ 1 h 187"/>
                  <a:gd name="T2" fmla="*/ 1 w 143"/>
                  <a:gd name="T3" fmla="*/ 1 h 187"/>
                  <a:gd name="T4" fmla="*/ 1 w 143"/>
                  <a:gd name="T5" fmla="*/ 1 h 187"/>
                  <a:gd name="T6" fmla="*/ 1 w 143"/>
                  <a:gd name="T7" fmla="*/ 1 h 187"/>
                  <a:gd name="T8" fmla="*/ 1 w 143"/>
                  <a:gd name="T9" fmla="*/ 1 h 187"/>
                  <a:gd name="T10" fmla="*/ 1 w 143"/>
                  <a:gd name="T11" fmla="*/ 1 h 187"/>
                  <a:gd name="T12" fmla="*/ 0 w 143"/>
                  <a:gd name="T13" fmla="*/ 1 h 187"/>
                  <a:gd name="T14" fmla="*/ 1 w 143"/>
                  <a:gd name="T15" fmla="*/ 1 h 187"/>
                  <a:gd name="T16" fmla="*/ 1 w 143"/>
                  <a:gd name="T17" fmla="*/ 1 h 187"/>
                  <a:gd name="T18" fmla="*/ 1 w 143"/>
                  <a:gd name="T19" fmla="*/ 1 h 187"/>
                  <a:gd name="T20" fmla="*/ 1 w 143"/>
                  <a:gd name="T21" fmla="*/ 1 h 187"/>
                  <a:gd name="T22" fmla="*/ 1 w 143"/>
                  <a:gd name="T23" fmla="*/ 1 h 187"/>
                  <a:gd name="T24" fmla="*/ 1 w 143"/>
                  <a:gd name="T25" fmla="*/ 0 h 187"/>
                  <a:gd name="T26" fmla="*/ 1 w 143"/>
                  <a:gd name="T27" fmla="*/ 1 h 187"/>
                  <a:gd name="T28" fmla="*/ 1 w 143"/>
                  <a:gd name="T29" fmla="*/ 1 h 187"/>
                  <a:gd name="T30" fmla="*/ 1 w 143"/>
                  <a:gd name="T31" fmla="*/ 1 h 187"/>
                  <a:gd name="T32" fmla="*/ 1 w 143"/>
                  <a:gd name="T33" fmla="*/ 1 h 1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43"/>
                  <a:gd name="T52" fmla="*/ 0 h 187"/>
                  <a:gd name="T53" fmla="*/ 143 w 143"/>
                  <a:gd name="T54" fmla="*/ 187 h 1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43" h="187">
                    <a:moveTo>
                      <a:pt x="140" y="13"/>
                    </a:moveTo>
                    <a:lnTo>
                      <a:pt x="53" y="95"/>
                    </a:lnTo>
                    <a:lnTo>
                      <a:pt x="30" y="153"/>
                    </a:lnTo>
                    <a:lnTo>
                      <a:pt x="32" y="179"/>
                    </a:lnTo>
                    <a:lnTo>
                      <a:pt x="28" y="187"/>
                    </a:lnTo>
                    <a:lnTo>
                      <a:pt x="18" y="184"/>
                    </a:lnTo>
                    <a:lnTo>
                      <a:pt x="0" y="153"/>
                    </a:lnTo>
                    <a:lnTo>
                      <a:pt x="11" y="114"/>
                    </a:lnTo>
                    <a:lnTo>
                      <a:pt x="28" y="77"/>
                    </a:lnTo>
                    <a:lnTo>
                      <a:pt x="52" y="53"/>
                    </a:lnTo>
                    <a:lnTo>
                      <a:pt x="77" y="35"/>
                    </a:lnTo>
                    <a:lnTo>
                      <a:pt x="104" y="19"/>
                    </a:lnTo>
                    <a:lnTo>
                      <a:pt x="132" y="0"/>
                    </a:lnTo>
                    <a:lnTo>
                      <a:pt x="143" y="3"/>
                    </a:lnTo>
                    <a:lnTo>
                      <a:pt x="14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" name="Freeform 361"/>
              <p:cNvSpPr>
                <a:spLocks/>
              </p:cNvSpPr>
              <p:nvPr/>
            </p:nvSpPr>
            <p:spPr bwMode="auto">
              <a:xfrm>
                <a:off x="3540" y="2608"/>
                <a:ext cx="111" cy="67"/>
              </a:xfrm>
              <a:custGeom>
                <a:avLst/>
                <a:gdLst>
                  <a:gd name="T0" fmla="*/ 1 w 222"/>
                  <a:gd name="T1" fmla="*/ 1 h 133"/>
                  <a:gd name="T2" fmla="*/ 1 w 222"/>
                  <a:gd name="T3" fmla="*/ 1 h 133"/>
                  <a:gd name="T4" fmla="*/ 1 w 222"/>
                  <a:gd name="T5" fmla="*/ 1 h 133"/>
                  <a:gd name="T6" fmla="*/ 1 w 222"/>
                  <a:gd name="T7" fmla="*/ 1 h 133"/>
                  <a:gd name="T8" fmla="*/ 1 w 222"/>
                  <a:gd name="T9" fmla="*/ 1 h 133"/>
                  <a:gd name="T10" fmla="*/ 0 w 222"/>
                  <a:gd name="T11" fmla="*/ 1 h 133"/>
                  <a:gd name="T12" fmla="*/ 1 w 222"/>
                  <a:gd name="T13" fmla="*/ 1 h 133"/>
                  <a:gd name="T14" fmla="*/ 1 w 222"/>
                  <a:gd name="T15" fmla="*/ 1 h 133"/>
                  <a:gd name="T16" fmla="*/ 1 w 222"/>
                  <a:gd name="T17" fmla="*/ 1 h 133"/>
                  <a:gd name="T18" fmla="*/ 1 w 222"/>
                  <a:gd name="T19" fmla="*/ 1 h 133"/>
                  <a:gd name="T20" fmla="*/ 1 w 222"/>
                  <a:gd name="T21" fmla="*/ 0 h 133"/>
                  <a:gd name="T22" fmla="*/ 1 w 222"/>
                  <a:gd name="T23" fmla="*/ 1 h 133"/>
                  <a:gd name="T24" fmla="*/ 1 w 222"/>
                  <a:gd name="T25" fmla="*/ 1 h 133"/>
                  <a:gd name="T26" fmla="*/ 1 w 222"/>
                  <a:gd name="T27" fmla="*/ 1 h 133"/>
                  <a:gd name="T28" fmla="*/ 1 w 222"/>
                  <a:gd name="T29" fmla="*/ 1 h 13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22"/>
                  <a:gd name="T46" fmla="*/ 0 h 133"/>
                  <a:gd name="T47" fmla="*/ 222 w 222"/>
                  <a:gd name="T48" fmla="*/ 133 h 13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22" h="133">
                    <a:moveTo>
                      <a:pt x="217" y="14"/>
                    </a:moveTo>
                    <a:lnTo>
                      <a:pt x="94" y="68"/>
                    </a:lnTo>
                    <a:lnTo>
                      <a:pt x="43" y="107"/>
                    </a:lnTo>
                    <a:lnTo>
                      <a:pt x="19" y="131"/>
                    </a:lnTo>
                    <a:lnTo>
                      <a:pt x="1" y="133"/>
                    </a:lnTo>
                    <a:lnTo>
                      <a:pt x="0" y="114"/>
                    </a:lnTo>
                    <a:lnTo>
                      <a:pt x="22" y="85"/>
                    </a:lnTo>
                    <a:lnTo>
                      <a:pt x="77" y="41"/>
                    </a:lnTo>
                    <a:lnTo>
                      <a:pt x="110" y="25"/>
                    </a:lnTo>
                    <a:lnTo>
                      <a:pt x="143" y="16"/>
                    </a:lnTo>
                    <a:lnTo>
                      <a:pt x="213" y="0"/>
                    </a:lnTo>
                    <a:lnTo>
                      <a:pt x="222" y="5"/>
                    </a:lnTo>
                    <a:lnTo>
                      <a:pt x="217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" name="Freeform 362"/>
              <p:cNvSpPr>
                <a:spLocks/>
              </p:cNvSpPr>
              <p:nvPr/>
            </p:nvSpPr>
            <p:spPr bwMode="auto">
              <a:xfrm>
                <a:off x="3506" y="2594"/>
                <a:ext cx="74" cy="18"/>
              </a:xfrm>
              <a:custGeom>
                <a:avLst/>
                <a:gdLst>
                  <a:gd name="T0" fmla="*/ 1 w 147"/>
                  <a:gd name="T1" fmla="*/ 1 h 35"/>
                  <a:gd name="T2" fmla="*/ 1 w 147"/>
                  <a:gd name="T3" fmla="*/ 0 h 35"/>
                  <a:gd name="T4" fmla="*/ 1 w 147"/>
                  <a:gd name="T5" fmla="*/ 0 h 35"/>
                  <a:gd name="T6" fmla="*/ 1 w 147"/>
                  <a:gd name="T7" fmla="*/ 1 h 35"/>
                  <a:gd name="T8" fmla="*/ 1 w 147"/>
                  <a:gd name="T9" fmla="*/ 1 h 35"/>
                  <a:gd name="T10" fmla="*/ 1 w 147"/>
                  <a:gd name="T11" fmla="*/ 1 h 35"/>
                  <a:gd name="T12" fmla="*/ 1 w 147"/>
                  <a:gd name="T13" fmla="*/ 1 h 35"/>
                  <a:gd name="T14" fmla="*/ 1 w 147"/>
                  <a:gd name="T15" fmla="*/ 1 h 35"/>
                  <a:gd name="T16" fmla="*/ 1 w 147"/>
                  <a:gd name="T17" fmla="*/ 1 h 35"/>
                  <a:gd name="T18" fmla="*/ 0 w 147"/>
                  <a:gd name="T19" fmla="*/ 1 h 35"/>
                  <a:gd name="T20" fmla="*/ 1 w 147"/>
                  <a:gd name="T21" fmla="*/ 1 h 35"/>
                  <a:gd name="T22" fmla="*/ 1 w 147"/>
                  <a:gd name="T23" fmla="*/ 1 h 35"/>
                  <a:gd name="T24" fmla="*/ 1 w 147"/>
                  <a:gd name="T25" fmla="*/ 1 h 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7"/>
                  <a:gd name="T40" fmla="*/ 0 h 35"/>
                  <a:gd name="T41" fmla="*/ 147 w 147"/>
                  <a:gd name="T42" fmla="*/ 35 h 3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7" h="35">
                    <a:moveTo>
                      <a:pt x="9" y="1"/>
                    </a:moveTo>
                    <a:lnTo>
                      <a:pt x="28" y="0"/>
                    </a:lnTo>
                    <a:lnTo>
                      <a:pt x="89" y="0"/>
                    </a:lnTo>
                    <a:lnTo>
                      <a:pt x="143" y="21"/>
                    </a:lnTo>
                    <a:lnTo>
                      <a:pt x="147" y="31"/>
                    </a:lnTo>
                    <a:lnTo>
                      <a:pt x="138" y="35"/>
                    </a:lnTo>
                    <a:lnTo>
                      <a:pt x="86" y="24"/>
                    </a:lnTo>
                    <a:lnTo>
                      <a:pt x="28" y="24"/>
                    </a:lnTo>
                    <a:lnTo>
                      <a:pt x="9" y="21"/>
                    </a:lnTo>
                    <a:lnTo>
                      <a:pt x="0" y="11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0" name="Freeform 363"/>
              <p:cNvSpPr>
                <a:spLocks/>
              </p:cNvSpPr>
              <p:nvPr/>
            </p:nvSpPr>
            <p:spPr bwMode="auto">
              <a:xfrm>
                <a:off x="3394" y="2712"/>
                <a:ext cx="346" cy="159"/>
              </a:xfrm>
              <a:custGeom>
                <a:avLst/>
                <a:gdLst>
                  <a:gd name="T0" fmla="*/ 1 w 690"/>
                  <a:gd name="T1" fmla="*/ 0 h 319"/>
                  <a:gd name="T2" fmla="*/ 1 w 690"/>
                  <a:gd name="T3" fmla="*/ 0 h 319"/>
                  <a:gd name="T4" fmla="*/ 1 w 690"/>
                  <a:gd name="T5" fmla="*/ 0 h 319"/>
                  <a:gd name="T6" fmla="*/ 1 w 690"/>
                  <a:gd name="T7" fmla="*/ 0 h 319"/>
                  <a:gd name="T8" fmla="*/ 1 w 690"/>
                  <a:gd name="T9" fmla="*/ 0 h 319"/>
                  <a:gd name="T10" fmla="*/ 1 w 690"/>
                  <a:gd name="T11" fmla="*/ 0 h 319"/>
                  <a:gd name="T12" fmla="*/ 1 w 690"/>
                  <a:gd name="T13" fmla="*/ 0 h 319"/>
                  <a:gd name="T14" fmla="*/ 1 w 690"/>
                  <a:gd name="T15" fmla="*/ 0 h 319"/>
                  <a:gd name="T16" fmla="*/ 2 w 690"/>
                  <a:gd name="T17" fmla="*/ 0 h 319"/>
                  <a:gd name="T18" fmla="*/ 2 w 690"/>
                  <a:gd name="T19" fmla="*/ 0 h 319"/>
                  <a:gd name="T20" fmla="*/ 2 w 690"/>
                  <a:gd name="T21" fmla="*/ 0 h 319"/>
                  <a:gd name="T22" fmla="*/ 2 w 690"/>
                  <a:gd name="T23" fmla="*/ 0 h 319"/>
                  <a:gd name="T24" fmla="*/ 2 w 690"/>
                  <a:gd name="T25" fmla="*/ 0 h 319"/>
                  <a:gd name="T26" fmla="*/ 2 w 690"/>
                  <a:gd name="T27" fmla="*/ 0 h 319"/>
                  <a:gd name="T28" fmla="*/ 2 w 690"/>
                  <a:gd name="T29" fmla="*/ 0 h 319"/>
                  <a:gd name="T30" fmla="*/ 2 w 690"/>
                  <a:gd name="T31" fmla="*/ 0 h 319"/>
                  <a:gd name="T32" fmla="*/ 2 w 690"/>
                  <a:gd name="T33" fmla="*/ 0 h 319"/>
                  <a:gd name="T34" fmla="*/ 2 w 690"/>
                  <a:gd name="T35" fmla="*/ 0 h 319"/>
                  <a:gd name="T36" fmla="*/ 2 w 690"/>
                  <a:gd name="T37" fmla="*/ 0 h 319"/>
                  <a:gd name="T38" fmla="*/ 2 w 690"/>
                  <a:gd name="T39" fmla="*/ 0 h 319"/>
                  <a:gd name="T40" fmla="*/ 2 w 690"/>
                  <a:gd name="T41" fmla="*/ 0 h 319"/>
                  <a:gd name="T42" fmla="*/ 1 w 690"/>
                  <a:gd name="T43" fmla="*/ 0 h 319"/>
                  <a:gd name="T44" fmla="*/ 1 w 690"/>
                  <a:gd name="T45" fmla="*/ 0 h 319"/>
                  <a:gd name="T46" fmla="*/ 1 w 690"/>
                  <a:gd name="T47" fmla="*/ 0 h 319"/>
                  <a:gd name="T48" fmla="*/ 1 w 690"/>
                  <a:gd name="T49" fmla="*/ 0 h 319"/>
                  <a:gd name="T50" fmla="*/ 1 w 690"/>
                  <a:gd name="T51" fmla="*/ 0 h 319"/>
                  <a:gd name="T52" fmla="*/ 1 w 690"/>
                  <a:gd name="T53" fmla="*/ 0 h 319"/>
                  <a:gd name="T54" fmla="*/ 1 w 690"/>
                  <a:gd name="T55" fmla="*/ 0 h 319"/>
                  <a:gd name="T56" fmla="*/ 1 w 690"/>
                  <a:gd name="T57" fmla="*/ 0 h 319"/>
                  <a:gd name="T58" fmla="*/ 0 w 690"/>
                  <a:gd name="T59" fmla="*/ 0 h 319"/>
                  <a:gd name="T60" fmla="*/ 1 w 690"/>
                  <a:gd name="T61" fmla="*/ 0 h 319"/>
                  <a:gd name="T62" fmla="*/ 1 w 690"/>
                  <a:gd name="T63" fmla="*/ 0 h 31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90"/>
                  <a:gd name="T97" fmla="*/ 0 h 319"/>
                  <a:gd name="T98" fmla="*/ 690 w 690"/>
                  <a:gd name="T99" fmla="*/ 319 h 31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90" h="319">
                    <a:moveTo>
                      <a:pt x="16" y="0"/>
                    </a:moveTo>
                    <a:lnTo>
                      <a:pt x="63" y="23"/>
                    </a:lnTo>
                    <a:lnTo>
                      <a:pt x="106" y="57"/>
                    </a:lnTo>
                    <a:lnTo>
                      <a:pt x="140" y="108"/>
                    </a:lnTo>
                    <a:lnTo>
                      <a:pt x="161" y="176"/>
                    </a:lnTo>
                    <a:lnTo>
                      <a:pt x="218" y="227"/>
                    </a:lnTo>
                    <a:lnTo>
                      <a:pt x="282" y="256"/>
                    </a:lnTo>
                    <a:lnTo>
                      <a:pt x="411" y="281"/>
                    </a:lnTo>
                    <a:lnTo>
                      <a:pt x="527" y="262"/>
                    </a:lnTo>
                    <a:lnTo>
                      <a:pt x="623" y="215"/>
                    </a:lnTo>
                    <a:lnTo>
                      <a:pt x="657" y="169"/>
                    </a:lnTo>
                    <a:lnTo>
                      <a:pt x="662" y="120"/>
                    </a:lnTo>
                    <a:lnTo>
                      <a:pt x="602" y="63"/>
                    </a:lnTo>
                    <a:lnTo>
                      <a:pt x="605" y="43"/>
                    </a:lnTo>
                    <a:lnTo>
                      <a:pt x="619" y="37"/>
                    </a:lnTo>
                    <a:lnTo>
                      <a:pt x="666" y="62"/>
                    </a:lnTo>
                    <a:lnTo>
                      <a:pt x="689" y="109"/>
                    </a:lnTo>
                    <a:lnTo>
                      <a:pt x="690" y="169"/>
                    </a:lnTo>
                    <a:lnTo>
                      <a:pt x="651" y="237"/>
                    </a:lnTo>
                    <a:lnTo>
                      <a:pt x="600" y="281"/>
                    </a:lnTo>
                    <a:lnTo>
                      <a:pt x="526" y="304"/>
                    </a:lnTo>
                    <a:lnTo>
                      <a:pt x="451" y="316"/>
                    </a:lnTo>
                    <a:lnTo>
                      <a:pt x="389" y="319"/>
                    </a:lnTo>
                    <a:lnTo>
                      <a:pt x="291" y="302"/>
                    </a:lnTo>
                    <a:lnTo>
                      <a:pt x="172" y="248"/>
                    </a:lnTo>
                    <a:lnTo>
                      <a:pt x="126" y="188"/>
                    </a:lnTo>
                    <a:lnTo>
                      <a:pt x="107" y="141"/>
                    </a:lnTo>
                    <a:lnTo>
                      <a:pt x="83" y="93"/>
                    </a:lnTo>
                    <a:lnTo>
                      <a:pt x="49" y="50"/>
                    </a:lnTo>
                    <a:lnTo>
                      <a:pt x="0" y="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1" name="Freeform 364"/>
              <p:cNvSpPr>
                <a:spLocks/>
              </p:cNvSpPr>
              <p:nvPr/>
            </p:nvSpPr>
            <p:spPr bwMode="auto">
              <a:xfrm>
                <a:off x="2376" y="2520"/>
                <a:ext cx="1035" cy="223"/>
              </a:xfrm>
              <a:custGeom>
                <a:avLst/>
                <a:gdLst>
                  <a:gd name="T0" fmla="*/ 0 w 2072"/>
                  <a:gd name="T1" fmla="*/ 0 h 445"/>
                  <a:gd name="T2" fmla="*/ 0 w 2072"/>
                  <a:gd name="T3" fmla="*/ 1 h 445"/>
                  <a:gd name="T4" fmla="*/ 0 w 2072"/>
                  <a:gd name="T5" fmla="*/ 1 h 445"/>
                  <a:gd name="T6" fmla="*/ 0 w 2072"/>
                  <a:gd name="T7" fmla="*/ 1 h 445"/>
                  <a:gd name="T8" fmla="*/ 0 w 2072"/>
                  <a:gd name="T9" fmla="*/ 1 h 445"/>
                  <a:gd name="T10" fmla="*/ 0 w 2072"/>
                  <a:gd name="T11" fmla="*/ 1 h 445"/>
                  <a:gd name="T12" fmla="*/ 3 w 2072"/>
                  <a:gd name="T13" fmla="*/ 1 h 445"/>
                  <a:gd name="T14" fmla="*/ 4 w 2072"/>
                  <a:gd name="T15" fmla="*/ 1 h 445"/>
                  <a:gd name="T16" fmla="*/ 3 w 2072"/>
                  <a:gd name="T17" fmla="*/ 1 h 445"/>
                  <a:gd name="T18" fmla="*/ 3 w 2072"/>
                  <a:gd name="T19" fmla="*/ 1 h 445"/>
                  <a:gd name="T20" fmla="*/ 3 w 2072"/>
                  <a:gd name="T21" fmla="*/ 1 h 445"/>
                  <a:gd name="T22" fmla="*/ 3 w 2072"/>
                  <a:gd name="T23" fmla="*/ 1 h 445"/>
                  <a:gd name="T24" fmla="*/ 2 w 2072"/>
                  <a:gd name="T25" fmla="*/ 1 h 445"/>
                  <a:gd name="T26" fmla="*/ 0 w 2072"/>
                  <a:gd name="T27" fmla="*/ 1 h 445"/>
                  <a:gd name="T28" fmla="*/ 0 w 2072"/>
                  <a:gd name="T29" fmla="*/ 0 h 445"/>
                  <a:gd name="T30" fmla="*/ 0 w 2072"/>
                  <a:gd name="T31" fmla="*/ 0 h 445"/>
                  <a:gd name="T32" fmla="*/ 0 w 2072"/>
                  <a:gd name="T33" fmla="*/ 0 h 44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72"/>
                  <a:gd name="T52" fmla="*/ 0 h 445"/>
                  <a:gd name="T53" fmla="*/ 2072 w 2072"/>
                  <a:gd name="T54" fmla="*/ 445 h 44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72" h="445">
                    <a:moveTo>
                      <a:pt x="323" y="0"/>
                    </a:moveTo>
                    <a:lnTo>
                      <a:pt x="264" y="35"/>
                    </a:lnTo>
                    <a:lnTo>
                      <a:pt x="69" y="287"/>
                    </a:lnTo>
                    <a:lnTo>
                      <a:pt x="0" y="323"/>
                    </a:lnTo>
                    <a:lnTo>
                      <a:pt x="60" y="416"/>
                    </a:lnTo>
                    <a:lnTo>
                      <a:pt x="506" y="394"/>
                    </a:lnTo>
                    <a:lnTo>
                      <a:pt x="1931" y="445"/>
                    </a:lnTo>
                    <a:lnTo>
                      <a:pt x="2072" y="373"/>
                    </a:lnTo>
                    <a:lnTo>
                      <a:pt x="1750" y="338"/>
                    </a:lnTo>
                    <a:lnTo>
                      <a:pt x="2012" y="318"/>
                    </a:lnTo>
                    <a:lnTo>
                      <a:pt x="1952" y="238"/>
                    </a:lnTo>
                    <a:lnTo>
                      <a:pt x="1846" y="91"/>
                    </a:lnTo>
                    <a:lnTo>
                      <a:pt x="1065" y="50"/>
                    </a:lnTo>
                    <a:lnTo>
                      <a:pt x="399" y="5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2" name="Freeform 365"/>
              <p:cNvSpPr>
                <a:spLocks/>
              </p:cNvSpPr>
              <p:nvPr/>
            </p:nvSpPr>
            <p:spPr bwMode="auto">
              <a:xfrm>
                <a:off x="2580" y="2391"/>
                <a:ext cx="794" cy="218"/>
              </a:xfrm>
              <a:custGeom>
                <a:avLst/>
                <a:gdLst>
                  <a:gd name="T0" fmla="*/ 0 w 1588"/>
                  <a:gd name="T1" fmla="*/ 1 h 436"/>
                  <a:gd name="T2" fmla="*/ 1 w 1588"/>
                  <a:gd name="T3" fmla="*/ 1 h 436"/>
                  <a:gd name="T4" fmla="*/ 1 w 1588"/>
                  <a:gd name="T5" fmla="*/ 1 h 436"/>
                  <a:gd name="T6" fmla="*/ 2 w 1588"/>
                  <a:gd name="T7" fmla="*/ 1 h 436"/>
                  <a:gd name="T8" fmla="*/ 2 w 1588"/>
                  <a:gd name="T9" fmla="*/ 1 h 436"/>
                  <a:gd name="T10" fmla="*/ 3 w 1588"/>
                  <a:gd name="T11" fmla="*/ 1 h 436"/>
                  <a:gd name="T12" fmla="*/ 4 w 1588"/>
                  <a:gd name="T13" fmla="*/ 1 h 436"/>
                  <a:gd name="T14" fmla="*/ 4 w 1588"/>
                  <a:gd name="T15" fmla="*/ 0 h 436"/>
                  <a:gd name="T16" fmla="*/ 4 w 1588"/>
                  <a:gd name="T17" fmla="*/ 1 h 436"/>
                  <a:gd name="T18" fmla="*/ 3 w 1588"/>
                  <a:gd name="T19" fmla="*/ 1 h 436"/>
                  <a:gd name="T20" fmla="*/ 0 w 1588"/>
                  <a:gd name="T21" fmla="*/ 1 h 436"/>
                  <a:gd name="T22" fmla="*/ 0 w 1588"/>
                  <a:gd name="T23" fmla="*/ 1 h 436"/>
                  <a:gd name="T24" fmla="*/ 0 w 1588"/>
                  <a:gd name="T25" fmla="*/ 1 h 4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588"/>
                  <a:gd name="T40" fmla="*/ 0 h 436"/>
                  <a:gd name="T41" fmla="*/ 1588 w 1588"/>
                  <a:gd name="T42" fmla="*/ 436 h 4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588" h="436">
                    <a:moveTo>
                      <a:pt x="0" y="223"/>
                    </a:moveTo>
                    <a:lnTo>
                      <a:pt x="11" y="103"/>
                    </a:lnTo>
                    <a:lnTo>
                      <a:pt x="136" y="98"/>
                    </a:lnTo>
                    <a:lnTo>
                      <a:pt x="686" y="52"/>
                    </a:lnTo>
                    <a:lnTo>
                      <a:pt x="913" y="27"/>
                    </a:lnTo>
                    <a:lnTo>
                      <a:pt x="1377" y="22"/>
                    </a:lnTo>
                    <a:lnTo>
                      <a:pt x="1537" y="17"/>
                    </a:lnTo>
                    <a:lnTo>
                      <a:pt x="1588" y="0"/>
                    </a:lnTo>
                    <a:lnTo>
                      <a:pt x="1558" y="436"/>
                    </a:lnTo>
                    <a:lnTo>
                      <a:pt x="1478" y="302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3" name="Freeform 366"/>
              <p:cNvSpPr>
                <a:spLocks/>
              </p:cNvSpPr>
              <p:nvPr/>
            </p:nvSpPr>
            <p:spPr bwMode="auto">
              <a:xfrm>
                <a:off x="2787" y="2289"/>
                <a:ext cx="431" cy="95"/>
              </a:xfrm>
              <a:custGeom>
                <a:avLst/>
                <a:gdLst>
                  <a:gd name="T0" fmla="*/ 1 w 862"/>
                  <a:gd name="T1" fmla="*/ 0 h 191"/>
                  <a:gd name="T2" fmla="*/ 1 w 862"/>
                  <a:gd name="T3" fmla="*/ 0 h 191"/>
                  <a:gd name="T4" fmla="*/ 0 w 862"/>
                  <a:gd name="T5" fmla="*/ 0 h 191"/>
                  <a:gd name="T6" fmla="*/ 1 w 862"/>
                  <a:gd name="T7" fmla="*/ 0 h 191"/>
                  <a:gd name="T8" fmla="*/ 1 w 862"/>
                  <a:gd name="T9" fmla="*/ 0 h 191"/>
                  <a:gd name="T10" fmla="*/ 1 w 862"/>
                  <a:gd name="T11" fmla="*/ 0 h 191"/>
                  <a:gd name="T12" fmla="*/ 2 w 862"/>
                  <a:gd name="T13" fmla="*/ 0 h 191"/>
                  <a:gd name="T14" fmla="*/ 2 w 862"/>
                  <a:gd name="T15" fmla="*/ 0 h 191"/>
                  <a:gd name="T16" fmla="*/ 2 w 862"/>
                  <a:gd name="T17" fmla="*/ 0 h 191"/>
                  <a:gd name="T18" fmla="*/ 2 w 862"/>
                  <a:gd name="T19" fmla="*/ 0 h 191"/>
                  <a:gd name="T20" fmla="*/ 1 w 862"/>
                  <a:gd name="T21" fmla="*/ 0 h 191"/>
                  <a:gd name="T22" fmla="*/ 1 w 862"/>
                  <a:gd name="T23" fmla="*/ 0 h 191"/>
                  <a:gd name="T24" fmla="*/ 1 w 862"/>
                  <a:gd name="T25" fmla="*/ 0 h 1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62"/>
                  <a:gd name="T40" fmla="*/ 0 h 191"/>
                  <a:gd name="T41" fmla="*/ 862 w 862"/>
                  <a:gd name="T42" fmla="*/ 191 h 1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62" h="191">
                    <a:moveTo>
                      <a:pt x="44" y="0"/>
                    </a:moveTo>
                    <a:lnTo>
                      <a:pt x="46" y="61"/>
                    </a:lnTo>
                    <a:lnTo>
                      <a:pt x="0" y="151"/>
                    </a:lnTo>
                    <a:lnTo>
                      <a:pt x="268" y="91"/>
                    </a:lnTo>
                    <a:lnTo>
                      <a:pt x="403" y="115"/>
                    </a:lnTo>
                    <a:lnTo>
                      <a:pt x="253" y="191"/>
                    </a:lnTo>
                    <a:lnTo>
                      <a:pt x="862" y="151"/>
                    </a:lnTo>
                    <a:lnTo>
                      <a:pt x="849" y="70"/>
                    </a:lnTo>
                    <a:lnTo>
                      <a:pt x="711" y="86"/>
                    </a:lnTo>
                    <a:lnTo>
                      <a:pt x="640" y="1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" name="Freeform 367"/>
              <p:cNvSpPr>
                <a:spLocks/>
              </p:cNvSpPr>
              <p:nvPr/>
            </p:nvSpPr>
            <p:spPr bwMode="auto">
              <a:xfrm>
                <a:off x="3127" y="1665"/>
                <a:ext cx="201" cy="643"/>
              </a:xfrm>
              <a:custGeom>
                <a:avLst/>
                <a:gdLst>
                  <a:gd name="T0" fmla="*/ 0 w 403"/>
                  <a:gd name="T1" fmla="*/ 3 h 1284"/>
                  <a:gd name="T2" fmla="*/ 0 w 403"/>
                  <a:gd name="T3" fmla="*/ 3 h 1284"/>
                  <a:gd name="T4" fmla="*/ 0 w 403"/>
                  <a:gd name="T5" fmla="*/ 1 h 1284"/>
                  <a:gd name="T6" fmla="*/ 0 w 403"/>
                  <a:gd name="T7" fmla="*/ 0 h 1284"/>
                  <a:gd name="T8" fmla="*/ 0 w 403"/>
                  <a:gd name="T9" fmla="*/ 1 h 1284"/>
                  <a:gd name="T10" fmla="*/ 0 w 403"/>
                  <a:gd name="T11" fmla="*/ 2 h 1284"/>
                  <a:gd name="T12" fmla="*/ 0 w 403"/>
                  <a:gd name="T13" fmla="*/ 3 h 1284"/>
                  <a:gd name="T14" fmla="*/ 0 w 403"/>
                  <a:gd name="T15" fmla="*/ 3 h 1284"/>
                  <a:gd name="T16" fmla="*/ 0 w 403"/>
                  <a:gd name="T17" fmla="*/ 3 h 1284"/>
                  <a:gd name="T18" fmla="*/ 0 w 403"/>
                  <a:gd name="T19" fmla="*/ 3 h 1284"/>
                  <a:gd name="T20" fmla="*/ 0 w 403"/>
                  <a:gd name="T21" fmla="*/ 3 h 1284"/>
                  <a:gd name="T22" fmla="*/ 0 w 403"/>
                  <a:gd name="T23" fmla="*/ 3 h 1284"/>
                  <a:gd name="T24" fmla="*/ 0 w 403"/>
                  <a:gd name="T25" fmla="*/ 3 h 12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03"/>
                  <a:gd name="T40" fmla="*/ 0 h 1284"/>
                  <a:gd name="T41" fmla="*/ 403 w 403"/>
                  <a:gd name="T42" fmla="*/ 1284 h 128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03" h="1284">
                    <a:moveTo>
                      <a:pt x="48" y="1226"/>
                    </a:moveTo>
                    <a:lnTo>
                      <a:pt x="161" y="1190"/>
                    </a:lnTo>
                    <a:lnTo>
                      <a:pt x="328" y="231"/>
                    </a:lnTo>
                    <a:lnTo>
                      <a:pt x="383" y="0"/>
                    </a:lnTo>
                    <a:lnTo>
                      <a:pt x="403" y="71"/>
                    </a:lnTo>
                    <a:lnTo>
                      <a:pt x="357" y="566"/>
                    </a:lnTo>
                    <a:lnTo>
                      <a:pt x="277" y="1180"/>
                    </a:lnTo>
                    <a:lnTo>
                      <a:pt x="260" y="1238"/>
                    </a:lnTo>
                    <a:lnTo>
                      <a:pt x="110" y="1284"/>
                    </a:lnTo>
                    <a:lnTo>
                      <a:pt x="0" y="1256"/>
                    </a:lnTo>
                    <a:lnTo>
                      <a:pt x="48" y="1226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" name="Freeform 368"/>
              <p:cNvSpPr>
                <a:spLocks/>
              </p:cNvSpPr>
              <p:nvPr/>
            </p:nvSpPr>
            <p:spPr bwMode="auto">
              <a:xfrm>
                <a:off x="2754" y="2188"/>
                <a:ext cx="384" cy="63"/>
              </a:xfrm>
              <a:custGeom>
                <a:avLst/>
                <a:gdLst>
                  <a:gd name="T0" fmla="*/ 0 w 767"/>
                  <a:gd name="T1" fmla="*/ 1 h 126"/>
                  <a:gd name="T2" fmla="*/ 1 w 767"/>
                  <a:gd name="T3" fmla="*/ 1 h 126"/>
                  <a:gd name="T4" fmla="*/ 1 w 767"/>
                  <a:gd name="T5" fmla="*/ 1 h 126"/>
                  <a:gd name="T6" fmla="*/ 2 w 767"/>
                  <a:gd name="T7" fmla="*/ 1 h 126"/>
                  <a:gd name="T8" fmla="*/ 2 w 767"/>
                  <a:gd name="T9" fmla="*/ 1 h 126"/>
                  <a:gd name="T10" fmla="*/ 1 w 767"/>
                  <a:gd name="T11" fmla="*/ 0 h 126"/>
                  <a:gd name="T12" fmla="*/ 0 w 767"/>
                  <a:gd name="T13" fmla="*/ 1 h 126"/>
                  <a:gd name="T14" fmla="*/ 0 w 767"/>
                  <a:gd name="T15" fmla="*/ 1 h 126"/>
                  <a:gd name="T16" fmla="*/ 0 w 767"/>
                  <a:gd name="T17" fmla="*/ 1 h 1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7"/>
                  <a:gd name="T28" fmla="*/ 0 h 126"/>
                  <a:gd name="T29" fmla="*/ 767 w 767"/>
                  <a:gd name="T30" fmla="*/ 126 h 12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7" h="126">
                    <a:moveTo>
                      <a:pt x="0" y="68"/>
                    </a:moveTo>
                    <a:lnTo>
                      <a:pt x="22" y="126"/>
                    </a:lnTo>
                    <a:lnTo>
                      <a:pt x="76" y="100"/>
                    </a:lnTo>
                    <a:lnTo>
                      <a:pt x="767" y="39"/>
                    </a:lnTo>
                    <a:lnTo>
                      <a:pt x="767" y="7"/>
                    </a:lnTo>
                    <a:lnTo>
                      <a:pt x="463" y="0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" name="Freeform 369"/>
              <p:cNvSpPr>
                <a:spLocks/>
              </p:cNvSpPr>
              <p:nvPr/>
            </p:nvSpPr>
            <p:spPr bwMode="auto">
              <a:xfrm>
                <a:off x="2626" y="1595"/>
                <a:ext cx="594" cy="556"/>
              </a:xfrm>
              <a:custGeom>
                <a:avLst/>
                <a:gdLst>
                  <a:gd name="T0" fmla="*/ 1 w 1188"/>
                  <a:gd name="T1" fmla="*/ 3 h 1112"/>
                  <a:gd name="T2" fmla="*/ 1 w 1188"/>
                  <a:gd name="T3" fmla="*/ 1 h 1112"/>
                  <a:gd name="T4" fmla="*/ 0 w 1188"/>
                  <a:gd name="T5" fmla="*/ 1 h 1112"/>
                  <a:gd name="T6" fmla="*/ 1 w 1188"/>
                  <a:gd name="T7" fmla="*/ 1 h 1112"/>
                  <a:gd name="T8" fmla="*/ 1 w 1188"/>
                  <a:gd name="T9" fmla="*/ 1 h 1112"/>
                  <a:gd name="T10" fmla="*/ 2 w 1188"/>
                  <a:gd name="T11" fmla="*/ 1 h 1112"/>
                  <a:gd name="T12" fmla="*/ 3 w 1188"/>
                  <a:gd name="T13" fmla="*/ 1 h 1112"/>
                  <a:gd name="T14" fmla="*/ 3 w 1188"/>
                  <a:gd name="T15" fmla="*/ 0 h 1112"/>
                  <a:gd name="T16" fmla="*/ 3 w 1188"/>
                  <a:gd name="T17" fmla="*/ 1 h 1112"/>
                  <a:gd name="T18" fmla="*/ 3 w 1188"/>
                  <a:gd name="T19" fmla="*/ 1 h 1112"/>
                  <a:gd name="T20" fmla="*/ 3 w 1188"/>
                  <a:gd name="T21" fmla="*/ 1 h 1112"/>
                  <a:gd name="T22" fmla="*/ 2 w 1188"/>
                  <a:gd name="T23" fmla="*/ 1 h 1112"/>
                  <a:gd name="T24" fmla="*/ 2 w 1188"/>
                  <a:gd name="T25" fmla="*/ 1 h 1112"/>
                  <a:gd name="T26" fmla="*/ 1 w 1188"/>
                  <a:gd name="T27" fmla="*/ 1 h 1112"/>
                  <a:gd name="T28" fmla="*/ 1 w 1188"/>
                  <a:gd name="T29" fmla="*/ 1 h 1112"/>
                  <a:gd name="T30" fmla="*/ 1 w 1188"/>
                  <a:gd name="T31" fmla="*/ 2 h 1112"/>
                  <a:gd name="T32" fmla="*/ 1 w 1188"/>
                  <a:gd name="T33" fmla="*/ 2 h 1112"/>
                  <a:gd name="T34" fmla="*/ 1 w 1188"/>
                  <a:gd name="T35" fmla="*/ 3 h 1112"/>
                  <a:gd name="T36" fmla="*/ 1 w 1188"/>
                  <a:gd name="T37" fmla="*/ 3 h 1112"/>
                  <a:gd name="T38" fmla="*/ 1 w 1188"/>
                  <a:gd name="T39" fmla="*/ 3 h 1112"/>
                  <a:gd name="T40" fmla="*/ 1 w 1188"/>
                  <a:gd name="T41" fmla="*/ 3 h 111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188"/>
                  <a:gd name="T64" fmla="*/ 0 h 1112"/>
                  <a:gd name="T65" fmla="*/ 1188 w 1188"/>
                  <a:gd name="T66" fmla="*/ 1112 h 111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188" h="1112">
                    <a:moveTo>
                      <a:pt x="197" y="1112"/>
                    </a:moveTo>
                    <a:lnTo>
                      <a:pt x="15" y="489"/>
                    </a:lnTo>
                    <a:lnTo>
                      <a:pt x="0" y="338"/>
                    </a:lnTo>
                    <a:lnTo>
                      <a:pt x="25" y="272"/>
                    </a:lnTo>
                    <a:lnTo>
                      <a:pt x="130" y="207"/>
                    </a:lnTo>
                    <a:lnTo>
                      <a:pt x="574" y="86"/>
                    </a:lnTo>
                    <a:lnTo>
                      <a:pt x="1063" y="5"/>
                    </a:lnTo>
                    <a:lnTo>
                      <a:pt x="1168" y="0"/>
                    </a:lnTo>
                    <a:lnTo>
                      <a:pt x="1188" y="51"/>
                    </a:lnTo>
                    <a:lnTo>
                      <a:pt x="1153" y="323"/>
                    </a:lnTo>
                    <a:lnTo>
                      <a:pt x="1078" y="171"/>
                    </a:lnTo>
                    <a:lnTo>
                      <a:pt x="911" y="76"/>
                    </a:lnTo>
                    <a:lnTo>
                      <a:pt x="660" y="106"/>
                    </a:lnTo>
                    <a:lnTo>
                      <a:pt x="206" y="272"/>
                    </a:lnTo>
                    <a:lnTo>
                      <a:pt x="110" y="369"/>
                    </a:lnTo>
                    <a:lnTo>
                      <a:pt x="115" y="621"/>
                    </a:lnTo>
                    <a:lnTo>
                      <a:pt x="211" y="898"/>
                    </a:lnTo>
                    <a:lnTo>
                      <a:pt x="232" y="1039"/>
                    </a:lnTo>
                    <a:lnTo>
                      <a:pt x="197" y="1112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" name="Freeform 370"/>
              <p:cNvSpPr>
                <a:spLocks/>
              </p:cNvSpPr>
              <p:nvPr/>
            </p:nvSpPr>
            <p:spPr bwMode="auto">
              <a:xfrm>
                <a:off x="3086" y="2427"/>
                <a:ext cx="256" cy="93"/>
              </a:xfrm>
              <a:custGeom>
                <a:avLst/>
                <a:gdLst>
                  <a:gd name="T0" fmla="*/ 0 w 511"/>
                  <a:gd name="T1" fmla="*/ 0 h 187"/>
                  <a:gd name="T2" fmla="*/ 1 w 511"/>
                  <a:gd name="T3" fmla="*/ 0 h 187"/>
                  <a:gd name="T4" fmla="*/ 1 w 511"/>
                  <a:gd name="T5" fmla="*/ 0 h 187"/>
                  <a:gd name="T6" fmla="*/ 1 w 511"/>
                  <a:gd name="T7" fmla="*/ 0 h 187"/>
                  <a:gd name="T8" fmla="*/ 1 w 511"/>
                  <a:gd name="T9" fmla="*/ 0 h 187"/>
                  <a:gd name="T10" fmla="*/ 1 w 511"/>
                  <a:gd name="T11" fmla="*/ 0 h 187"/>
                  <a:gd name="T12" fmla="*/ 1 w 511"/>
                  <a:gd name="T13" fmla="*/ 0 h 187"/>
                  <a:gd name="T14" fmla="*/ 0 w 511"/>
                  <a:gd name="T15" fmla="*/ 0 h 187"/>
                  <a:gd name="T16" fmla="*/ 0 w 511"/>
                  <a:gd name="T17" fmla="*/ 0 h 187"/>
                  <a:gd name="T18" fmla="*/ 0 w 511"/>
                  <a:gd name="T19" fmla="*/ 0 h 1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11"/>
                  <a:gd name="T31" fmla="*/ 0 h 187"/>
                  <a:gd name="T32" fmla="*/ 511 w 511"/>
                  <a:gd name="T33" fmla="*/ 187 h 18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11" h="187">
                    <a:moveTo>
                      <a:pt x="0" y="179"/>
                    </a:moveTo>
                    <a:lnTo>
                      <a:pt x="40" y="0"/>
                    </a:lnTo>
                    <a:lnTo>
                      <a:pt x="511" y="19"/>
                    </a:lnTo>
                    <a:lnTo>
                      <a:pt x="494" y="107"/>
                    </a:lnTo>
                    <a:lnTo>
                      <a:pt x="469" y="56"/>
                    </a:lnTo>
                    <a:lnTo>
                      <a:pt x="116" y="76"/>
                    </a:lnTo>
                    <a:lnTo>
                      <a:pt x="51" y="187"/>
                    </a:lnTo>
                    <a:lnTo>
                      <a:pt x="0" y="179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" name="Freeform 371"/>
              <p:cNvSpPr>
                <a:spLocks/>
              </p:cNvSpPr>
              <p:nvPr/>
            </p:nvSpPr>
            <p:spPr bwMode="auto">
              <a:xfrm>
                <a:off x="3184" y="2471"/>
                <a:ext cx="125" cy="56"/>
              </a:xfrm>
              <a:custGeom>
                <a:avLst/>
                <a:gdLst>
                  <a:gd name="T0" fmla="*/ 0 w 250"/>
                  <a:gd name="T1" fmla="*/ 0 h 113"/>
                  <a:gd name="T2" fmla="*/ 1 w 250"/>
                  <a:gd name="T3" fmla="*/ 0 h 113"/>
                  <a:gd name="T4" fmla="*/ 1 w 250"/>
                  <a:gd name="T5" fmla="*/ 0 h 113"/>
                  <a:gd name="T6" fmla="*/ 1 w 250"/>
                  <a:gd name="T7" fmla="*/ 0 h 113"/>
                  <a:gd name="T8" fmla="*/ 1 w 250"/>
                  <a:gd name="T9" fmla="*/ 0 h 113"/>
                  <a:gd name="T10" fmla="*/ 1 w 250"/>
                  <a:gd name="T11" fmla="*/ 0 h 113"/>
                  <a:gd name="T12" fmla="*/ 1 w 250"/>
                  <a:gd name="T13" fmla="*/ 0 h 113"/>
                  <a:gd name="T14" fmla="*/ 0 w 250"/>
                  <a:gd name="T15" fmla="*/ 0 h 113"/>
                  <a:gd name="T16" fmla="*/ 0 w 250"/>
                  <a:gd name="T17" fmla="*/ 0 h 113"/>
                  <a:gd name="T18" fmla="*/ 0 w 250"/>
                  <a:gd name="T19" fmla="*/ 0 h 11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0"/>
                  <a:gd name="T31" fmla="*/ 0 h 113"/>
                  <a:gd name="T32" fmla="*/ 250 w 250"/>
                  <a:gd name="T33" fmla="*/ 113 h 11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0" h="113">
                    <a:moveTo>
                      <a:pt x="0" y="82"/>
                    </a:moveTo>
                    <a:lnTo>
                      <a:pt x="42" y="109"/>
                    </a:lnTo>
                    <a:lnTo>
                      <a:pt x="136" y="113"/>
                    </a:lnTo>
                    <a:lnTo>
                      <a:pt x="138" y="75"/>
                    </a:lnTo>
                    <a:lnTo>
                      <a:pt x="250" y="10"/>
                    </a:lnTo>
                    <a:lnTo>
                      <a:pt x="72" y="0"/>
                    </a:lnTo>
                    <a:lnTo>
                      <a:pt x="32" y="56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9" name="Freeform 372"/>
              <p:cNvSpPr>
                <a:spLocks/>
              </p:cNvSpPr>
              <p:nvPr/>
            </p:nvSpPr>
            <p:spPr bwMode="auto">
              <a:xfrm>
                <a:off x="2366" y="2679"/>
                <a:ext cx="1033" cy="67"/>
              </a:xfrm>
              <a:custGeom>
                <a:avLst/>
                <a:gdLst>
                  <a:gd name="T0" fmla="*/ 1 w 2066"/>
                  <a:gd name="T1" fmla="*/ 1 h 133"/>
                  <a:gd name="T2" fmla="*/ 0 w 2066"/>
                  <a:gd name="T3" fmla="*/ 1 h 133"/>
                  <a:gd name="T4" fmla="*/ 1 w 2066"/>
                  <a:gd name="T5" fmla="*/ 0 h 133"/>
                  <a:gd name="T6" fmla="*/ 4 w 2066"/>
                  <a:gd name="T7" fmla="*/ 1 h 133"/>
                  <a:gd name="T8" fmla="*/ 5 w 2066"/>
                  <a:gd name="T9" fmla="*/ 1 h 133"/>
                  <a:gd name="T10" fmla="*/ 4 w 2066"/>
                  <a:gd name="T11" fmla="*/ 1 h 133"/>
                  <a:gd name="T12" fmla="*/ 2 w 2066"/>
                  <a:gd name="T13" fmla="*/ 1 h 133"/>
                  <a:gd name="T14" fmla="*/ 1 w 2066"/>
                  <a:gd name="T15" fmla="*/ 1 h 133"/>
                  <a:gd name="T16" fmla="*/ 1 w 2066"/>
                  <a:gd name="T17" fmla="*/ 1 h 133"/>
                  <a:gd name="T18" fmla="*/ 1 w 2066"/>
                  <a:gd name="T19" fmla="*/ 1 h 133"/>
                  <a:gd name="T20" fmla="*/ 1 w 2066"/>
                  <a:gd name="T21" fmla="*/ 1 h 133"/>
                  <a:gd name="T22" fmla="*/ 1 w 2066"/>
                  <a:gd name="T23" fmla="*/ 1 h 13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066"/>
                  <a:gd name="T37" fmla="*/ 0 h 133"/>
                  <a:gd name="T38" fmla="*/ 2066 w 2066"/>
                  <a:gd name="T39" fmla="*/ 133 h 13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066" h="133">
                    <a:moveTo>
                      <a:pt x="51" y="87"/>
                    </a:moveTo>
                    <a:lnTo>
                      <a:pt x="0" y="30"/>
                    </a:lnTo>
                    <a:lnTo>
                      <a:pt x="151" y="0"/>
                    </a:lnTo>
                    <a:lnTo>
                      <a:pt x="2016" y="35"/>
                    </a:lnTo>
                    <a:lnTo>
                      <a:pt x="2066" y="74"/>
                    </a:lnTo>
                    <a:lnTo>
                      <a:pt x="1987" y="133"/>
                    </a:lnTo>
                    <a:lnTo>
                      <a:pt x="987" y="101"/>
                    </a:lnTo>
                    <a:lnTo>
                      <a:pt x="328" y="76"/>
                    </a:lnTo>
                    <a:lnTo>
                      <a:pt x="119" y="115"/>
                    </a:lnTo>
                    <a:lnTo>
                      <a:pt x="51" y="87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0" name="Freeform 373"/>
              <p:cNvSpPr>
                <a:spLocks/>
              </p:cNvSpPr>
              <p:nvPr/>
            </p:nvSpPr>
            <p:spPr bwMode="auto">
              <a:xfrm>
                <a:off x="2568" y="2359"/>
                <a:ext cx="819" cy="66"/>
              </a:xfrm>
              <a:custGeom>
                <a:avLst/>
                <a:gdLst>
                  <a:gd name="T0" fmla="*/ 1 w 1637"/>
                  <a:gd name="T1" fmla="*/ 1 h 132"/>
                  <a:gd name="T2" fmla="*/ 1 w 1637"/>
                  <a:gd name="T3" fmla="*/ 1 h 132"/>
                  <a:gd name="T4" fmla="*/ 1 w 1637"/>
                  <a:gd name="T5" fmla="*/ 1 h 132"/>
                  <a:gd name="T6" fmla="*/ 1 w 1637"/>
                  <a:gd name="T7" fmla="*/ 1 h 132"/>
                  <a:gd name="T8" fmla="*/ 2 w 1637"/>
                  <a:gd name="T9" fmla="*/ 1 h 132"/>
                  <a:gd name="T10" fmla="*/ 2 w 1637"/>
                  <a:gd name="T11" fmla="*/ 1 h 132"/>
                  <a:gd name="T12" fmla="*/ 2 w 1637"/>
                  <a:gd name="T13" fmla="*/ 1 h 132"/>
                  <a:gd name="T14" fmla="*/ 3 w 1637"/>
                  <a:gd name="T15" fmla="*/ 0 h 132"/>
                  <a:gd name="T16" fmla="*/ 3 w 1637"/>
                  <a:gd name="T17" fmla="*/ 1 h 132"/>
                  <a:gd name="T18" fmla="*/ 3 w 1637"/>
                  <a:gd name="T19" fmla="*/ 1 h 132"/>
                  <a:gd name="T20" fmla="*/ 4 w 1637"/>
                  <a:gd name="T21" fmla="*/ 1 h 132"/>
                  <a:gd name="T22" fmla="*/ 4 w 1637"/>
                  <a:gd name="T23" fmla="*/ 1 h 132"/>
                  <a:gd name="T24" fmla="*/ 4 w 1637"/>
                  <a:gd name="T25" fmla="*/ 1 h 132"/>
                  <a:gd name="T26" fmla="*/ 4 w 1637"/>
                  <a:gd name="T27" fmla="*/ 1 h 132"/>
                  <a:gd name="T28" fmla="*/ 4 w 1637"/>
                  <a:gd name="T29" fmla="*/ 1 h 132"/>
                  <a:gd name="T30" fmla="*/ 3 w 1637"/>
                  <a:gd name="T31" fmla="*/ 1 h 132"/>
                  <a:gd name="T32" fmla="*/ 3 w 1637"/>
                  <a:gd name="T33" fmla="*/ 1 h 132"/>
                  <a:gd name="T34" fmla="*/ 3 w 1637"/>
                  <a:gd name="T35" fmla="*/ 1 h 132"/>
                  <a:gd name="T36" fmla="*/ 2 w 1637"/>
                  <a:gd name="T37" fmla="*/ 1 h 132"/>
                  <a:gd name="T38" fmla="*/ 2 w 1637"/>
                  <a:gd name="T39" fmla="*/ 1 h 132"/>
                  <a:gd name="T40" fmla="*/ 2 w 1637"/>
                  <a:gd name="T41" fmla="*/ 1 h 132"/>
                  <a:gd name="T42" fmla="*/ 1 w 1637"/>
                  <a:gd name="T43" fmla="*/ 1 h 132"/>
                  <a:gd name="T44" fmla="*/ 1 w 1637"/>
                  <a:gd name="T45" fmla="*/ 1 h 132"/>
                  <a:gd name="T46" fmla="*/ 1 w 1637"/>
                  <a:gd name="T47" fmla="*/ 1 h 132"/>
                  <a:gd name="T48" fmla="*/ 0 w 1637"/>
                  <a:gd name="T49" fmla="*/ 1 h 132"/>
                  <a:gd name="T50" fmla="*/ 1 w 1637"/>
                  <a:gd name="T51" fmla="*/ 1 h 132"/>
                  <a:gd name="T52" fmla="*/ 1 w 1637"/>
                  <a:gd name="T53" fmla="*/ 1 h 132"/>
                  <a:gd name="T54" fmla="*/ 1 w 1637"/>
                  <a:gd name="T55" fmla="*/ 1 h 13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637"/>
                  <a:gd name="T85" fmla="*/ 0 h 132"/>
                  <a:gd name="T86" fmla="*/ 1637 w 1637"/>
                  <a:gd name="T87" fmla="*/ 132 h 13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637" h="132">
                    <a:moveTo>
                      <a:pt x="10" y="111"/>
                    </a:moveTo>
                    <a:lnTo>
                      <a:pt x="151" y="96"/>
                    </a:lnTo>
                    <a:lnTo>
                      <a:pt x="292" y="82"/>
                    </a:lnTo>
                    <a:lnTo>
                      <a:pt x="476" y="62"/>
                    </a:lnTo>
                    <a:lnTo>
                      <a:pt x="562" y="45"/>
                    </a:lnTo>
                    <a:lnTo>
                      <a:pt x="659" y="25"/>
                    </a:lnTo>
                    <a:lnTo>
                      <a:pt x="825" y="13"/>
                    </a:lnTo>
                    <a:lnTo>
                      <a:pt x="1131" y="0"/>
                    </a:lnTo>
                    <a:lnTo>
                      <a:pt x="1437" y="4"/>
                    </a:lnTo>
                    <a:lnTo>
                      <a:pt x="1501" y="4"/>
                    </a:lnTo>
                    <a:lnTo>
                      <a:pt x="1616" y="11"/>
                    </a:lnTo>
                    <a:lnTo>
                      <a:pt x="1632" y="20"/>
                    </a:lnTo>
                    <a:lnTo>
                      <a:pt x="1637" y="38"/>
                    </a:lnTo>
                    <a:lnTo>
                      <a:pt x="1630" y="53"/>
                    </a:lnTo>
                    <a:lnTo>
                      <a:pt x="1611" y="58"/>
                    </a:lnTo>
                    <a:lnTo>
                      <a:pt x="1501" y="51"/>
                    </a:lnTo>
                    <a:lnTo>
                      <a:pt x="1437" y="51"/>
                    </a:lnTo>
                    <a:lnTo>
                      <a:pt x="1133" y="45"/>
                    </a:lnTo>
                    <a:lnTo>
                      <a:pt x="828" y="58"/>
                    </a:lnTo>
                    <a:lnTo>
                      <a:pt x="668" y="70"/>
                    </a:lnTo>
                    <a:lnTo>
                      <a:pt x="569" y="89"/>
                    </a:lnTo>
                    <a:lnTo>
                      <a:pt x="481" y="101"/>
                    </a:lnTo>
                    <a:lnTo>
                      <a:pt x="294" y="116"/>
                    </a:lnTo>
                    <a:lnTo>
                      <a:pt x="12" y="132"/>
                    </a:lnTo>
                    <a:lnTo>
                      <a:pt x="0" y="121"/>
                    </a:lnTo>
                    <a:lnTo>
                      <a:pt x="10" y="1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1" name="Freeform 374"/>
              <p:cNvSpPr>
                <a:spLocks/>
              </p:cNvSpPr>
              <p:nvPr/>
            </p:nvSpPr>
            <p:spPr bwMode="auto">
              <a:xfrm>
                <a:off x="3344" y="2366"/>
                <a:ext cx="52" cy="251"/>
              </a:xfrm>
              <a:custGeom>
                <a:avLst/>
                <a:gdLst>
                  <a:gd name="T0" fmla="*/ 1 w 104"/>
                  <a:gd name="T1" fmla="*/ 1 h 500"/>
                  <a:gd name="T2" fmla="*/ 1 w 104"/>
                  <a:gd name="T3" fmla="*/ 1 h 500"/>
                  <a:gd name="T4" fmla="*/ 1 w 104"/>
                  <a:gd name="T5" fmla="*/ 1 h 500"/>
                  <a:gd name="T6" fmla="*/ 1 w 104"/>
                  <a:gd name="T7" fmla="*/ 1 h 500"/>
                  <a:gd name="T8" fmla="*/ 1 w 104"/>
                  <a:gd name="T9" fmla="*/ 1 h 500"/>
                  <a:gd name="T10" fmla="*/ 0 w 104"/>
                  <a:gd name="T11" fmla="*/ 1 h 500"/>
                  <a:gd name="T12" fmla="*/ 1 w 104"/>
                  <a:gd name="T13" fmla="*/ 1 h 500"/>
                  <a:gd name="T14" fmla="*/ 1 w 104"/>
                  <a:gd name="T15" fmla="*/ 1 h 500"/>
                  <a:gd name="T16" fmla="*/ 1 w 104"/>
                  <a:gd name="T17" fmla="*/ 1 h 500"/>
                  <a:gd name="T18" fmla="*/ 1 w 104"/>
                  <a:gd name="T19" fmla="*/ 1 h 500"/>
                  <a:gd name="T20" fmla="*/ 1 w 104"/>
                  <a:gd name="T21" fmla="*/ 0 h 500"/>
                  <a:gd name="T22" fmla="*/ 1 w 104"/>
                  <a:gd name="T23" fmla="*/ 1 h 500"/>
                  <a:gd name="T24" fmla="*/ 1 w 104"/>
                  <a:gd name="T25" fmla="*/ 1 h 50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4"/>
                  <a:gd name="T40" fmla="*/ 0 h 500"/>
                  <a:gd name="T41" fmla="*/ 104 w 104"/>
                  <a:gd name="T42" fmla="*/ 500 h 50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4" h="500">
                    <a:moveTo>
                      <a:pt x="104" y="23"/>
                    </a:moveTo>
                    <a:lnTo>
                      <a:pt x="93" y="162"/>
                    </a:lnTo>
                    <a:lnTo>
                      <a:pt x="71" y="301"/>
                    </a:lnTo>
                    <a:lnTo>
                      <a:pt x="57" y="390"/>
                    </a:lnTo>
                    <a:lnTo>
                      <a:pt x="41" y="500"/>
                    </a:lnTo>
                    <a:lnTo>
                      <a:pt x="0" y="429"/>
                    </a:lnTo>
                    <a:lnTo>
                      <a:pt x="12" y="370"/>
                    </a:lnTo>
                    <a:lnTo>
                      <a:pt x="33" y="295"/>
                    </a:lnTo>
                    <a:lnTo>
                      <a:pt x="56" y="23"/>
                    </a:lnTo>
                    <a:lnTo>
                      <a:pt x="64" y="5"/>
                    </a:lnTo>
                    <a:lnTo>
                      <a:pt x="80" y="0"/>
                    </a:lnTo>
                    <a:lnTo>
                      <a:pt x="10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2" name="Freeform 375"/>
              <p:cNvSpPr>
                <a:spLocks/>
              </p:cNvSpPr>
              <p:nvPr/>
            </p:nvSpPr>
            <p:spPr bwMode="auto">
              <a:xfrm>
                <a:off x="3080" y="2434"/>
                <a:ext cx="24" cy="84"/>
              </a:xfrm>
              <a:custGeom>
                <a:avLst/>
                <a:gdLst>
                  <a:gd name="T0" fmla="*/ 1 w 47"/>
                  <a:gd name="T1" fmla="*/ 0 h 169"/>
                  <a:gd name="T2" fmla="*/ 1 w 47"/>
                  <a:gd name="T3" fmla="*/ 0 h 169"/>
                  <a:gd name="T4" fmla="*/ 1 w 47"/>
                  <a:gd name="T5" fmla="*/ 0 h 169"/>
                  <a:gd name="T6" fmla="*/ 1 w 47"/>
                  <a:gd name="T7" fmla="*/ 0 h 169"/>
                  <a:gd name="T8" fmla="*/ 1 w 47"/>
                  <a:gd name="T9" fmla="*/ 0 h 169"/>
                  <a:gd name="T10" fmla="*/ 0 w 47"/>
                  <a:gd name="T11" fmla="*/ 0 h 169"/>
                  <a:gd name="T12" fmla="*/ 1 w 47"/>
                  <a:gd name="T13" fmla="*/ 0 h 169"/>
                  <a:gd name="T14" fmla="*/ 1 w 47"/>
                  <a:gd name="T15" fmla="*/ 0 h 169"/>
                  <a:gd name="T16" fmla="*/ 1 w 47"/>
                  <a:gd name="T17" fmla="*/ 0 h 169"/>
                  <a:gd name="T18" fmla="*/ 1 w 47"/>
                  <a:gd name="T19" fmla="*/ 0 h 169"/>
                  <a:gd name="T20" fmla="*/ 1 w 47"/>
                  <a:gd name="T21" fmla="*/ 0 h 169"/>
                  <a:gd name="T22" fmla="*/ 1 w 47"/>
                  <a:gd name="T23" fmla="*/ 0 h 16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7"/>
                  <a:gd name="T37" fmla="*/ 0 h 169"/>
                  <a:gd name="T38" fmla="*/ 47 w 47"/>
                  <a:gd name="T39" fmla="*/ 169 h 16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7" h="169">
                    <a:moveTo>
                      <a:pt x="47" y="20"/>
                    </a:moveTo>
                    <a:lnTo>
                      <a:pt x="34" y="65"/>
                    </a:lnTo>
                    <a:lnTo>
                      <a:pt x="22" y="160"/>
                    </a:lnTo>
                    <a:lnTo>
                      <a:pt x="12" y="169"/>
                    </a:lnTo>
                    <a:lnTo>
                      <a:pt x="3" y="158"/>
                    </a:lnTo>
                    <a:lnTo>
                      <a:pt x="0" y="62"/>
                    </a:lnTo>
                    <a:lnTo>
                      <a:pt x="18" y="9"/>
                    </a:lnTo>
                    <a:lnTo>
                      <a:pt x="27" y="0"/>
                    </a:lnTo>
                    <a:lnTo>
                      <a:pt x="38" y="0"/>
                    </a:lnTo>
                    <a:lnTo>
                      <a:pt x="47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" name="Freeform 376"/>
              <p:cNvSpPr>
                <a:spLocks/>
              </p:cNvSpPr>
              <p:nvPr/>
            </p:nvSpPr>
            <p:spPr bwMode="auto">
              <a:xfrm>
                <a:off x="3090" y="2422"/>
                <a:ext cx="256" cy="22"/>
              </a:xfrm>
              <a:custGeom>
                <a:avLst/>
                <a:gdLst>
                  <a:gd name="T0" fmla="*/ 1 w 512"/>
                  <a:gd name="T1" fmla="*/ 1 h 43"/>
                  <a:gd name="T2" fmla="*/ 1 w 512"/>
                  <a:gd name="T3" fmla="*/ 0 h 43"/>
                  <a:gd name="T4" fmla="*/ 1 w 512"/>
                  <a:gd name="T5" fmla="*/ 1 h 43"/>
                  <a:gd name="T6" fmla="*/ 1 w 512"/>
                  <a:gd name="T7" fmla="*/ 1 h 43"/>
                  <a:gd name="T8" fmla="*/ 1 w 512"/>
                  <a:gd name="T9" fmla="*/ 1 h 43"/>
                  <a:gd name="T10" fmla="*/ 1 w 512"/>
                  <a:gd name="T11" fmla="*/ 1 h 43"/>
                  <a:gd name="T12" fmla="*/ 1 w 512"/>
                  <a:gd name="T13" fmla="*/ 1 h 43"/>
                  <a:gd name="T14" fmla="*/ 1 w 512"/>
                  <a:gd name="T15" fmla="*/ 1 h 43"/>
                  <a:gd name="T16" fmla="*/ 1 w 512"/>
                  <a:gd name="T17" fmla="*/ 1 h 43"/>
                  <a:gd name="T18" fmla="*/ 0 w 512"/>
                  <a:gd name="T19" fmla="*/ 1 h 43"/>
                  <a:gd name="T20" fmla="*/ 1 w 512"/>
                  <a:gd name="T21" fmla="*/ 1 h 43"/>
                  <a:gd name="T22" fmla="*/ 1 w 512"/>
                  <a:gd name="T23" fmla="*/ 1 h 43"/>
                  <a:gd name="T24" fmla="*/ 1 w 512"/>
                  <a:gd name="T25" fmla="*/ 1 h 43"/>
                  <a:gd name="T26" fmla="*/ 1 w 512"/>
                  <a:gd name="T27" fmla="*/ 1 h 4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12"/>
                  <a:gd name="T43" fmla="*/ 0 h 43"/>
                  <a:gd name="T44" fmla="*/ 512 w 512"/>
                  <a:gd name="T45" fmla="*/ 43 h 4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12" h="43">
                    <a:moveTo>
                      <a:pt x="14" y="13"/>
                    </a:moveTo>
                    <a:lnTo>
                      <a:pt x="183" y="0"/>
                    </a:lnTo>
                    <a:lnTo>
                      <a:pt x="351" y="5"/>
                    </a:lnTo>
                    <a:lnTo>
                      <a:pt x="503" y="24"/>
                    </a:lnTo>
                    <a:lnTo>
                      <a:pt x="512" y="34"/>
                    </a:lnTo>
                    <a:lnTo>
                      <a:pt x="502" y="43"/>
                    </a:lnTo>
                    <a:lnTo>
                      <a:pt x="350" y="43"/>
                    </a:lnTo>
                    <a:lnTo>
                      <a:pt x="184" y="34"/>
                    </a:lnTo>
                    <a:lnTo>
                      <a:pt x="19" y="43"/>
                    </a:lnTo>
                    <a:lnTo>
                      <a:pt x="0" y="31"/>
                    </a:lnTo>
                    <a:lnTo>
                      <a:pt x="3" y="19"/>
                    </a:lnTo>
                    <a:lnTo>
                      <a:pt x="14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" name="Freeform 377"/>
              <p:cNvSpPr>
                <a:spLocks/>
              </p:cNvSpPr>
              <p:nvPr/>
            </p:nvSpPr>
            <p:spPr bwMode="auto">
              <a:xfrm>
                <a:off x="3178" y="2468"/>
                <a:ext cx="145" cy="42"/>
              </a:xfrm>
              <a:custGeom>
                <a:avLst/>
                <a:gdLst>
                  <a:gd name="T0" fmla="*/ 1 w 290"/>
                  <a:gd name="T1" fmla="*/ 1 h 84"/>
                  <a:gd name="T2" fmla="*/ 1 w 290"/>
                  <a:gd name="T3" fmla="*/ 1 h 84"/>
                  <a:gd name="T4" fmla="*/ 1 w 290"/>
                  <a:gd name="T5" fmla="*/ 1 h 84"/>
                  <a:gd name="T6" fmla="*/ 1 w 290"/>
                  <a:gd name="T7" fmla="*/ 1 h 84"/>
                  <a:gd name="T8" fmla="*/ 1 w 290"/>
                  <a:gd name="T9" fmla="*/ 1 h 84"/>
                  <a:gd name="T10" fmla="*/ 1 w 290"/>
                  <a:gd name="T11" fmla="*/ 1 h 84"/>
                  <a:gd name="T12" fmla="*/ 1 w 290"/>
                  <a:gd name="T13" fmla="*/ 0 h 84"/>
                  <a:gd name="T14" fmla="*/ 1 w 290"/>
                  <a:gd name="T15" fmla="*/ 0 h 84"/>
                  <a:gd name="T16" fmla="*/ 1 w 290"/>
                  <a:gd name="T17" fmla="*/ 1 h 84"/>
                  <a:gd name="T18" fmla="*/ 1 w 290"/>
                  <a:gd name="T19" fmla="*/ 1 h 84"/>
                  <a:gd name="T20" fmla="*/ 1 w 290"/>
                  <a:gd name="T21" fmla="*/ 1 h 84"/>
                  <a:gd name="T22" fmla="*/ 1 w 290"/>
                  <a:gd name="T23" fmla="*/ 1 h 84"/>
                  <a:gd name="T24" fmla="*/ 1 w 290"/>
                  <a:gd name="T25" fmla="*/ 1 h 84"/>
                  <a:gd name="T26" fmla="*/ 1 w 290"/>
                  <a:gd name="T27" fmla="*/ 1 h 84"/>
                  <a:gd name="T28" fmla="*/ 1 w 290"/>
                  <a:gd name="T29" fmla="*/ 1 h 84"/>
                  <a:gd name="T30" fmla="*/ 1 w 290"/>
                  <a:gd name="T31" fmla="*/ 1 h 84"/>
                  <a:gd name="T32" fmla="*/ 1 w 290"/>
                  <a:gd name="T33" fmla="*/ 1 h 84"/>
                  <a:gd name="T34" fmla="*/ 0 w 290"/>
                  <a:gd name="T35" fmla="*/ 1 h 84"/>
                  <a:gd name="T36" fmla="*/ 1 w 290"/>
                  <a:gd name="T37" fmla="*/ 1 h 84"/>
                  <a:gd name="T38" fmla="*/ 1 w 290"/>
                  <a:gd name="T39" fmla="*/ 1 h 84"/>
                  <a:gd name="T40" fmla="*/ 1 w 290"/>
                  <a:gd name="T41" fmla="*/ 1 h 84"/>
                  <a:gd name="T42" fmla="*/ 1 w 290"/>
                  <a:gd name="T43" fmla="*/ 1 h 84"/>
                  <a:gd name="T44" fmla="*/ 1 w 290"/>
                  <a:gd name="T45" fmla="*/ 1 h 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90"/>
                  <a:gd name="T70" fmla="*/ 0 h 84"/>
                  <a:gd name="T71" fmla="*/ 290 w 290"/>
                  <a:gd name="T72" fmla="*/ 84 h 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90" h="84">
                    <a:moveTo>
                      <a:pt x="26" y="21"/>
                    </a:moveTo>
                    <a:lnTo>
                      <a:pt x="20" y="61"/>
                    </a:lnTo>
                    <a:lnTo>
                      <a:pt x="48" y="47"/>
                    </a:lnTo>
                    <a:lnTo>
                      <a:pt x="62" y="21"/>
                    </a:lnTo>
                    <a:lnTo>
                      <a:pt x="67" y="7"/>
                    </a:lnTo>
                    <a:lnTo>
                      <a:pt x="81" y="2"/>
                    </a:lnTo>
                    <a:lnTo>
                      <a:pt x="130" y="0"/>
                    </a:lnTo>
                    <a:lnTo>
                      <a:pt x="229" y="0"/>
                    </a:lnTo>
                    <a:lnTo>
                      <a:pt x="280" y="12"/>
                    </a:lnTo>
                    <a:lnTo>
                      <a:pt x="290" y="21"/>
                    </a:lnTo>
                    <a:lnTo>
                      <a:pt x="280" y="30"/>
                    </a:lnTo>
                    <a:lnTo>
                      <a:pt x="229" y="45"/>
                    </a:lnTo>
                    <a:lnTo>
                      <a:pt x="130" y="45"/>
                    </a:lnTo>
                    <a:lnTo>
                      <a:pt x="96" y="44"/>
                    </a:lnTo>
                    <a:lnTo>
                      <a:pt x="82" y="61"/>
                    </a:lnTo>
                    <a:lnTo>
                      <a:pt x="60" y="74"/>
                    </a:lnTo>
                    <a:lnTo>
                      <a:pt x="10" y="84"/>
                    </a:lnTo>
                    <a:lnTo>
                      <a:pt x="0" y="75"/>
                    </a:lnTo>
                    <a:lnTo>
                      <a:pt x="8" y="13"/>
                    </a:lnTo>
                    <a:lnTo>
                      <a:pt x="21" y="8"/>
                    </a:lnTo>
                    <a:lnTo>
                      <a:pt x="26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" name="Freeform 378"/>
              <p:cNvSpPr>
                <a:spLocks/>
              </p:cNvSpPr>
              <p:nvPr/>
            </p:nvSpPr>
            <p:spPr bwMode="auto">
              <a:xfrm>
                <a:off x="2518" y="2493"/>
                <a:ext cx="782" cy="55"/>
              </a:xfrm>
              <a:custGeom>
                <a:avLst/>
                <a:gdLst>
                  <a:gd name="T0" fmla="*/ 1 w 1564"/>
                  <a:gd name="T1" fmla="*/ 0 h 110"/>
                  <a:gd name="T2" fmla="*/ 1 w 1564"/>
                  <a:gd name="T3" fmla="*/ 1 h 110"/>
                  <a:gd name="T4" fmla="*/ 3 w 1564"/>
                  <a:gd name="T5" fmla="*/ 1 h 110"/>
                  <a:gd name="T6" fmla="*/ 3 w 1564"/>
                  <a:gd name="T7" fmla="*/ 1 h 110"/>
                  <a:gd name="T8" fmla="*/ 4 w 1564"/>
                  <a:gd name="T9" fmla="*/ 1 h 110"/>
                  <a:gd name="T10" fmla="*/ 4 w 1564"/>
                  <a:gd name="T11" fmla="*/ 1 h 110"/>
                  <a:gd name="T12" fmla="*/ 4 w 1564"/>
                  <a:gd name="T13" fmla="*/ 1 h 110"/>
                  <a:gd name="T14" fmla="*/ 4 w 1564"/>
                  <a:gd name="T15" fmla="*/ 1 h 110"/>
                  <a:gd name="T16" fmla="*/ 4 w 1564"/>
                  <a:gd name="T17" fmla="*/ 1 h 110"/>
                  <a:gd name="T18" fmla="*/ 3 w 1564"/>
                  <a:gd name="T19" fmla="*/ 1 h 110"/>
                  <a:gd name="T20" fmla="*/ 3 w 1564"/>
                  <a:gd name="T21" fmla="*/ 1 h 110"/>
                  <a:gd name="T22" fmla="*/ 1 w 1564"/>
                  <a:gd name="T23" fmla="*/ 1 h 110"/>
                  <a:gd name="T24" fmla="*/ 1 w 1564"/>
                  <a:gd name="T25" fmla="*/ 1 h 110"/>
                  <a:gd name="T26" fmla="*/ 1 w 1564"/>
                  <a:gd name="T27" fmla="*/ 1 h 110"/>
                  <a:gd name="T28" fmla="*/ 0 w 1564"/>
                  <a:gd name="T29" fmla="*/ 1 h 110"/>
                  <a:gd name="T30" fmla="*/ 1 w 1564"/>
                  <a:gd name="T31" fmla="*/ 0 h 110"/>
                  <a:gd name="T32" fmla="*/ 1 w 1564"/>
                  <a:gd name="T33" fmla="*/ 0 h 110"/>
                  <a:gd name="T34" fmla="*/ 1 w 1564"/>
                  <a:gd name="T35" fmla="*/ 0 h 11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64"/>
                  <a:gd name="T55" fmla="*/ 0 h 110"/>
                  <a:gd name="T56" fmla="*/ 1564 w 1564"/>
                  <a:gd name="T57" fmla="*/ 110 h 11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64" h="110">
                    <a:moveTo>
                      <a:pt x="10" y="0"/>
                    </a:moveTo>
                    <a:lnTo>
                      <a:pt x="397" y="13"/>
                    </a:lnTo>
                    <a:lnTo>
                      <a:pt x="1136" y="43"/>
                    </a:lnTo>
                    <a:lnTo>
                      <a:pt x="1350" y="51"/>
                    </a:lnTo>
                    <a:lnTo>
                      <a:pt x="1541" y="63"/>
                    </a:lnTo>
                    <a:lnTo>
                      <a:pt x="1559" y="70"/>
                    </a:lnTo>
                    <a:lnTo>
                      <a:pt x="1564" y="86"/>
                    </a:lnTo>
                    <a:lnTo>
                      <a:pt x="1559" y="103"/>
                    </a:lnTo>
                    <a:lnTo>
                      <a:pt x="1541" y="110"/>
                    </a:lnTo>
                    <a:lnTo>
                      <a:pt x="1346" y="98"/>
                    </a:lnTo>
                    <a:lnTo>
                      <a:pt x="1132" y="90"/>
                    </a:lnTo>
                    <a:lnTo>
                      <a:pt x="394" y="47"/>
                    </a:lnTo>
                    <a:lnTo>
                      <a:pt x="202" y="29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6" name="Freeform 379"/>
              <p:cNvSpPr>
                <a:spLocks/>
              </p:cNvSpPr>
              <p:nvPr/>
            </p:nvSpPr>
            <p:spPr bwMode="auto">
              <a:xfrm>
                <a:off x="2402" y="2660"/>
                <a:ext cx="712" cy="42"/>
              </a:xfrm>
              <a:custGeom>
                <a:avLst/>
                <a:gdLst>
                  <a:gd name="T0" fmla="*/ 1 w 1424"/>
                  <a:gd name="T1" fmla="*/ 0 h 85"/>
                  <a:gd name="T2" fmla="*/ 1 w 1424"/>
                  <a:gd name="T3" fmla="*/ 0 h 85"/>
                  <a:gd name="T4" fmla="*/ 2 w 1424"/>
                  <a:gd name="T5" fmla="*/ 0 h 85"/>
                  <a:gd name="T6" fmla="*/ 2 w 1424"/>
                  <a:gd name="T7" fmla="*/ 0 h 85"/>
                  <a:gd name="T8" fmla="*/ 3 w 1424"/>
                  <a:gd name="T9" fmla="*/ 0 h 85"/>
                  <a:gd name="T10" fmla="*/ 3 w 1424"/>
                  <a:gd name="T11" fmla="*/ 0 h 85"/>
                  <a:gd name="T12" fmla="*/ 3 w 1424"/>
                  <a:gd name="T13" fmla="*/ 0 h 85"/>
                  <a:gd name="T14" fmla="*/ 3 w 1424"/>
                  <a:gd name="T15" fmla="*/ 0 h 85"/>
                  <a:gd name="T16" fmla="*/ 3 w 1424"/>
                  <a:gd name="T17" fmla="*/ 0 h 85"/>
                  <a:gd name="T18" fmla="*/ 3 w 1424"/>
                  <a:gd name="T19" fmla="*/ 0 h 85"/>
                  <a:gd name="T20" fmla="*/ 3 w 1424"/>
                  <a:gd name="T21" fmla="*/ 0 h 85"/>
                  <a:gd name="T22" fmla="*/ 2 w 1424"/>
                  <a:gd name="T23" fmla="*/ 0 h 85"/>
                  <a:gd name="T24" fmla="*/ 1 w 1424"/>
                  <a:gd name="T25" fmla="*/ 0 h 85"/>
                  <a:gd name="T26" fmla="*/ 1 w 1424"/>
                  <a:gd name="T27" fmla="*/ 0 h 85"/>
                  <a:gd name="T28" fmla="*/ 1 w 1424"/>
                  <a:gd name="T29" fmla="*/ 0 h 85"/>
                  <a:gd name="T30" fmla="*/ 0 w 1424"/>
                  <a:gd name="T31" fmla="*/ 0 h 85"/>
                  <a:gd name="T32" fmla="*/ 1 w 1424"/>
                  <a:gd name="T33" fmla="*/ 0 h 85"/>
                  <a:gd name="T34" fmla="*/ 1 w 1424"/>
                  <a:gd name="T35" fmla="*/ 0 h 85"/>
                  <a:gd name="T36" fmla="*/ 1 w 1424"/>
                  <a:gd name="T37" fmla="*/ 0 h 85"/>
                  <a:gd name="T38" fmla="*/ 1 w 1424"/>
                  <a:gd name="T39" fmla="*/ 0 h 8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24"/>
                  <a:gd name="T61" fmla="*/ 0 h 85"/>
                  <a:gd name="T62" fmla="*/ 1424 w 1424"/>
                  <a:gd name="T63" fmla="*/ 85 h 8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24" h="85">
                    <a:moveTo>
                      <a:pt x="15" y="4"/>
                    </a:moveTo>
                    <a:lnTo>
                      <a:pt x="273" y="0"/>
                    </a:lnTo>
                    <a:lnTo>
                      <a:pt x="698" y="15"/>
                    </a:lnTo>
                    <a:lnTo>
                      <a:pt x="897" y="27"/>
                    </a:lnTo>
                    <a:lnTo>
                      <a:pt x="1123" y="37"/>
                    </a:lnTo>
                    <a:lnTo>
                      <a:pt x="1270" y="47"/>
                    </a:lnTo>
                    <a:lnTo>
                      <a:pt x="1415" y="55"/>
                    </a:lnTo>
                    <a:lnTo>
                      <a:pt x="1424" y="64"/>
                    </a:lnTo>
                    <a:lnTo>
                      <a:pt x="1415" y="74"/>
                    </a:lnTo>
                    <a:lnTo>
                      <a:pt x="1268" y="80"/>
                    </a:lnTo>
                    <a:lnTo>
                      <a:pt x="1121" y="85"/>
                    </a:lnTo>
                    <a:lnTo>
                      <a:pt x="697" y="64"/>
                    </a:lnTo>
                    <a:lnTo>
                      <a:pt x="498" y="53"/>
                    </a:lnTo>
                    <a:lnTo>
                      <a:pt x="273" y="50"/>
                    </a:lnTo>
                    <a:lnTo>
                      <a:pt x="17" y="37"/>
                    </a:lnTo>
                    <a:lnTo>
                      <a:pt x="0" y="21"/>
                    </a:lnTo>
                    <a:lnTo>
                      <a:pt x="4" y="9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7" name="Freeform 380"/>
              <p:cNvSpPr>
                <a:spLocks/>
              </p:cNvSpPr>
              <p:nvPr/>
            </p:nvSpPr>
            <p:spPr bwMode="auto">
              <a:xfrm>
                <a:off x="3321" y="2539"/>
                <a:ext cx="95" cy="141"/>
              </a:xfrm>
              <a:custGeom>
                <a:avLst/>
                <a:gdLst>
                  <a:gd name="T0" fmla="*/ 1 w 190"/>
                  <a:gd name="T1" fmla="*/ 1 h 281"/>
                  <a:gd name="T2" fmla="*/ 1 w 190"/>
                  <a:gd name="T3" fmla="*/ 1 h 281"/>
                  <a:gd name="T4" fmla="*/ 1 w 190"/>
                  <a:gd name="T5" fmla="*/ 1 h 281"/>
                  <a:gd name="T6" fmla="*/ 1 w 190"/>
                  <a:gd name="T7" fmla="*/ 1 h 281"/>
                  <a:gd name="T8" fmla="*/ 1 w 190"/>
                  <a:gd name="T9" fmla="*/ 1 h 281"/>
                  <a:gd name="T10" fmla="*/ 1 w 190"/>
                  <a:gd name="T11" fmla="*/ 1 h 281"/>
                  <a:gd name="T12" fmla="*/ 1 w 190"/>
                  <a:gd name="T13" fmla="*/ 1 h 281"/>
                  <a:gd name="T14" fmla="*/ 1 w 190"/>
                  <a:gd name="T15" fmla="*/ 1 h 281"/>
                  <a:gd name="T16" fmla="*/ 1 w 190"/>
                  <a:gd name="T17" fmla="*/ 1 h 281"/>
                  <a:gd name="T18" fmla="*/ 1 w 190"/>
                  <a:gd name="T19" fmla="*/ 1 h 281"/>
                  <a:gd name="T20" fmla="*/ 1 w 190"/>
                  <a:gd name="T21" fmla="*/ 1 h 281"/>
                  <a:gd name="T22" fmla="*/ 1 w 190"/>
                  <a:gd name="T23" fmla="*/ 1 h 281"/>
                  <a:gd name="T24" fmla="*/ 1 w 190"/>
                  <a:gd name="T25" fmla="*/ 1 h 281"/>
                  <a:gd name="T26" fmla="*/ 0 w 190"/>
                  <a:gd name="T27" fmla="*/ 1 h 281"/>
                  <a:gd name="T28" fmla="*/ 1 w 190"/>
                  <a:gd name="T29" fmla="*/ 0 h 281"/>
                  <a:gd name="T30" fmla="*/ 1 w 190"/>
                  <a:gd name="T31" fmla="*/ 1 h 281"/>
                  <a:gd name="T32" fmla="*/ 1 w 190"/>
                  <a:gd name="T33" fmla="*/ 1 h 281"/>
                  <a:gd name="T34" fmla="*/ 1 w 190"/>
                  <a:gd name="T35" fmla="*/ 1 h 28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0"/>
                  <a:gd name="T55" fmla="*/ 0 h 281"/>
                  <a:gd name="T56" fmla="*/ 190 w 190"/>
                  <a:gd name="T57" fmla="*/ 281 h 28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0" h="281">
                    <a:moveTo>
                      <a:pt x="16" y="5"/>
                    </a:moveTo>
                    <a:lnTo>
                      <a:pt x="35" y="45"/>
                    </a:lnTo>
                    <a:lnTo>
                      <a:pt x="54" y="79"/>
                    </a:lnTo>
                    <a:lnTo>
                      <a:pt x="77" y="112"/>
                    </a:lnTo>
                    <a:lnTo>
                      <a:pt x="106" y="148"/>
                    </a:lnTo>
                    <a:lnTo>
                      <a:pt x="190" y="259"/>
                    </a:lnTo>
                    <a:lnTo>
                      <a:pt x="185" y="276"/>
                    </a:lnTo>
                    <a:lnTo>
                      <a:pt x="171" y="281"/>
                    </a:lnTo>
                    <a:lnTo>
                      <a:pt x="149" y="262"/>
                    </a:lnTo>
                    <a:lnTo>
                      <a:pt x="142" y="233"/>
                    </a:lnTo>
                    <a:lnTo>
                      <a:pt x="125" y="210"/>
                    </a:lnTo>
                    <a:lnTo>
                      <a:pt x="82" y="167"/>
                    </a:lnTo>
                    <a:lnTo>
                      <a:pt x="34" y="93"/>
                    </a:lnTo>
                    <a:lnTo>
                      <a:pt x="0" y="12"/>
                    </a:lnTo>
                    <a:lnTo>
                      <a:pt x="5" y="0"/>
                    </a:lnTo>
                    <a:lnTo>
                      <a:pt x="16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8" name="Freeform 381"/>
              <p:cNvSpPr>
                <a:spLocks/>
              </p:cNvSpPr>
              <p:nvPr/>
            </p:nvSpPr>
            <p:spPr bwMode="auto">
              <a:xfrm>
                <a:off x="3365" y="2693"/>
                <a:ext cx="54" cy="54"/>
              </a:xfrm>
              <a:custGeom>
                <a:avLst/>
                <a:gdLst>
                  <a:gd name="T0" fmla="*/ 0 w 109"/>
                  <a:gd name="T1" fmla="*/ 1 h 108"/>
                  <a:gd name="T2" fmla="*/ 0 w 109"/>
                  <a:gd name="T3" fmla="*/ 1 h 108"/>
                  <a:gd name="T4" fmla="*/ 0 w 109"/>
                  <a:gd name="T5" fmla="*/ 1 h 108"/>
                  <a:gd name="T6" fmla="*/ 0 w 109"/>
                  <a:gd name="T7" fmla="*/ 1 h 108"/>
                  <a:gd name="T8" fmla="*/ 0 w 109"/>
                  <a:gd name="T9" fmla="*/ 1 h 108"/>
                  <a:gd name="T10" fmla="*/ 0 w 109"/>
                  <a:gd name="T11" fmla="*/ 1 h 108"/>
                  <a:gd name="T12" fmla="*/ 0 w 109"/>
                  <a:gd name="T13" fmla="*/ 1 h 108"/>
                  <a:gd name="T14" fmla="*/ 0 w 109"/>
                  <a:gd name="T15" fmla="*/ 1 h 108"/>
                  <a:gd name="T16" fmla="*/ 0 w 109"/>
                  <a:gd name="T17" fmla="*/ 0 h 108"/>
                  <a:gd name="T18" fmla="*/ 0 w 109"/>
                  <a:gd name="T19" fmla="*/ 1 h 108"/>
                  <a:gd name="T20" fmla="*/ 0 w 109"/>
                  <a:gd name="T21" fmla="*/ 1 h 108"/>
                  <a:gd name="T22" fmla="*/ 0 w 109"/>
                  <a:gd name="T23" fmla="*/ 1 h 10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09"/>
                  <a:gd name="T37" fmla="*/ 0 h 108"/>
                  <a:gd name="T38" fmla="*/ 109 w 109"/>
                  <a:gd name="T39" fmla="*/ 108 h 10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09" h="108">
                    <a:moveTo>
                      <a:pt x="109" y="14"/>
                    </a:moveTo>
                    <a:lnTo>
                      <a:pt x="90" y="41"/>
                    </a:lnTo>
                    <a:lnTo>
                      <a:pt x="71" y="64"/>
                    </a:lnTo>
                    <a:lnTo>
                      <a:pt x="28" y="108"/>
                    </a:lnTo>
                    <a:lnTo>
                      <a:pt x="4" y="108"/>
                    </a:lnTo>
                    <a:lnTo>
                      <a:pt x="0" y="98"/>
                    </a:lnTo>
                    <a:lnTo>
                      <a:pt x="4" y="85"/>
                    </a:lnTo>
                    <a:lnTo>
                      <a:pt x="93" y="3"/>
                    </a:lnTo>
                    <a:lnTo>
                      <a:pt x="107" y="0"/>
                    </a:lnTo>
                    <a:lnTo>
                      <a:pt x="109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9" name="Freeform 382"/>
              <p:cNvSpPr>
                <a:spLocks/>
              </p:cNvSpPr>
              <p:nvPr/>
            </p:nvSpPr>
            <p:spPr bwMode="auto">
              <a:xfrm>
                <a:off x="2383" y="2713"/>
                <a:ext cx="999" cy="41"/>
              </a:xfrm>
              <a:custGeom>
                <a:avLst/>
                <a:gdLst>
                  <a:gd name="T0" fmla="*/ 0 w 2000"/>
                  <a:gd name="T1" fmla="*/ 1 h 81"/>
                  <a:gd name="T2" fmla="*/ 0 w 2000"/>
                  <a:gd name="T3" fmla="*/ 1 h 81"/>
                  <a:gd name="T4" fmla="*/ 0 w 2000"/>
                  <a:gd name="T5" fmla="*/ 1 h 81"/>
                  <a:gd name="T6" fmla="*/ 0 w 2000"/>
                  <a:gd name="T7" fmla="*/ 1 h 81"/>
                  <a:gd name="T8" fmla="*/ 0 w 2000"/>
                  <a:gd name="T9" fmla="*/ 0 h 81"/>
                  <a:gd name="T10" fmla="*/ 1 w 2000"/>
                  <a:gd name="T11" fmla="*/ 0 h 81"/>
                  <a:gd name="T12" fmla="*/ 2 w 2000"/>
                  <a:gd name="T13" fmla="*/ 1 h 81"/>
                  <a:gd name="T14" fmla="*/ 2 w 2000"/>
                  <a:gd name="T15" fmla="*/ 1 h 81"/>
                  <a:gd name="T16" fmla="*/ 2 w 2000"/>
                  <a:gd name="T17" fmla="*/ 1 h 81"/>
                  <a:gd name="T18" fmla="*/ 2 w 2000"/>
                  <a:gd name="T19" fmla="*/ 1 h 81"/>
                  <a:gd name="T20" fmla="*/ 3 w 2000"/>
                  <a:gd name="T21" fmla="*/ 1 h 81"/>
                  <a:gd name="T22" fmla="*/ 3 w 2000"/>
                  <a:gd name="T23" fmla="*/ 1 h 81"/>
                  <a:gd name="T24" fmla="*/ 3 w 2000"/>
                  <a:gd name="T25" fmla="*/ 1 h 81"/>
                  <a:gd name="T26" fmla="*/ 3 w 2000"/>
                  <a:gd name="T27" fmla="*/ 1 h 81"/>
                  <a:gd name="T28" fmla="*/ 3 w 2000"/>
                  <a:gd name="T29" fmla="*/ 1 h 81"/>
                  <a:gd name="T30" fmla="*/ 3 w 2000"/>
                  <a:gd name="T31" fmla="*/ 1 h 81"/>
                  <a:gd name="T32" fmla="*/ 3 w 2000"/>
                  <a:gd name="T33" fmla="*/ 1 h 81"/>
                  <a:gd name="T34" fmla="*/ 2 w 2000"/>
                  <a:gd name="T35" fmla="*/ 1 h 81"/>
                  <a:gd name="T36" fmla="*/ 2 w 2000"/>
                  <a:gd name="T37" fmla="*/ 1 h 81"/>
                  <a:gd name="T38" fmla="*/ 2 w 2000"/>
                  <a:gd name="T39" fmla="*/ 1 h 81"/>
                  <a:gd name="T40" fmla="*/ 2 w 2000"/>
                  <a:gd name="T41" fmla="*/ 1 h 81"/>
                  <a:gd name="T42" fmla="*/ 1 w 2000"/>
                  <a:gd name="T43" fmla="*/ 1 h 81"/>
                  <a:gd name="T44" fmla="*/ 0 w 2000"/>
                  <a:gd name="T45" fmla="*/ 1 h 81"/>
                  <a:gd name="T46" fmla="*/ 0 w 2000"/>
                  <a:gd name="T47" fmla="*/ 1 h 81"/>
                  <a:gd name="T48" fmla="*/ 0 w 2000"/>
                  <a:gd name="T49" fmla="*/ 1 h 81"/>
                  <a:gd name="T50" fmla="*/ 0 w 2000"/>
                  <a:gd name="T51" fmla="*/ 1 h 81"/>
                  <a:gd name="T52" fmla="*/ 0 w 2000"/>
                  <a:gd name="T53" fmla="*/ 1 h 81"/>
                  <a:gd name="T54" fmla="*/ 0 w 2000"/>
                  <a:gd name="T55" fmla="*/ 1 h 81"/>
                  <a:gd name="T56" fmla="*/ 0 w 2000"/>
                  <a:gd name="T57" fmla="*/ 1 h 81"/>
                  <a:gd name="T58" fmla="*/ 0 w 2000"/>
                  <a:gd name="T59" fmla="*/ 1 h 81"/>
                  <a:gd name="T60" fmla="*/ 0 w 2000"/>
                  <a:gd name="T61" fmla="*/ 1 h 8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000"/>
                  <a:gd name="T94" fmla="*/ 0 h 81"/>
                  <a:gd name="T95" fmla="*/ 2000 w 2000"/>
                  <a:gd name="T96" fmla="*/ 81 h 81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000" h="81">
                    <a:moveTo>
                      <a:pt x="17" y="14"/>
                    </a:moveTo>
                    <a:lnTo>
                      <a:pt x="127" y="23"/>
                    </a:lnTo>
                    <a:lnTo>
                      <a:pt x="215" y="10"/>
                    </a:lnTo>
                    <a:lnTo>
                      <a:pt x="293" y="2"/>
                    </a:lnTo>
                    <a:lnTo>
                      <a:pt x="459" y="0"/>
                    </a:lnTo>
                    <a:lnTo>
                      <a:pt x="528" y="0"/>
                    </a:lnTo>
                    <a:lnTo>
                      <a:pt x="1261" y="14"/>
                    </a:lnTo>
                    <a:lnTo>
                      <a:pt x="1322" y="15"/>
                    </a:lnTo>
                    <a:lnTo>
                      <a:pt x="1353" y="16"/>
                    </a:lnTo>
                    <a:lnTo>
                      <a:pt x="1533" y="21"/>
                    </a:lnTo>
                    <a:lnTo>
                      <a:pt x="1564" y="27"/>
                    </a:lnTo>
                    <a:lnTo>
                      <a:pt x="1951" y="40"/>
                    </a:lnTo>
                    <a:lnTo>
                      <a:pt x="2000" y="40"/>
                    </a:lnTo>
                    <a:lnTo>
                      <a:pt x="1982" y="75"/>
                    </a:lnTo>
                    <a:lnTo>
                      <a:pt x="1951" y="81"/>
                    </a:lnTo>
                    <a:lnTo>
                      <a:pt x="1756" y="71"/>
                    </a:lnTo>
                    <a:lnTo>
                      <a:pt x="1562" y="61"/>
                    </a:lnTo>
                    <a:lnTo>
                      <a:pt x="1531" y="59"/>
                    </a:lnTo>
                    <a:lnTo>
                      <a:pt x="1351" y="54"/>
                    </a:lnTo>
                    <a:lnTo>
                      <a:pt x="1320" y="49"/>
                    </a:lnTo>
                    <a:lnTo>
                      <a:pt x="1261" y="52"/>
                    </a:lnTo>
                    <a:lnTo>
                      <a:pt x="528" y="37"/>
                    </a:lnTo>
                    <a:lnTo>
                      <a:pt x="459" y="37"/>
                    </a:lnTo>
                    <a:lnTo>
                      <a:pt x="294" y="30"/>
                    </a:lnTo>
                    <a:lnTo>
                      <a:pt x="129" y="42"/>
                    </a:lnTo>
                    <a:lnTo>
                      <a:pt x="11" y="42"/>
                    </a:lnTo>
                    <a:lnTo>
                      <a:pt x="0" y="25"/>
                    </a:lnTo>
                    <a:lnTo>
                      <a:pt x="5" y="16"/>
                    </a:lnTo>
                    <a:lnTo>
                      <a:pt x="17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0" name="Freeform 383"/>
              <p:cNvSpPr>
                <a:spLocks/>
              </p:cNvSpPr>
              <p:nvPr/>
            </p:nvSpPr>
            <p:spPr bwMode="auto">
              <a:xfrm>
                <a:off x="2571" y="2546"/>
                <a:ext cx="533" cy="56"/>
              </a:xfrm>
              <a:custGeom>
                <a:avLst/>
                <a:gdLst>
                  <a:gd name="T0" fmla="*/ 1 w 1066"/>
                  <a:gd name="T1" fmla="*/ 0 h 111"/>
                  <a:gd name="T2" fmla="*/ 1 w 1066"/>
                  <a:gd name="T3" fmla="*/ 1 h 111"/>
                  <a:gd name="T4" fmla="*/ 1 w 1066"/>
                  <a:gd name="T5" fmla="*/ 1 h 111"/>
                  <a:gd name="T6" fmla="*/ 2 w 1066"/>
                  <a:gd name="T7" fmla="*/ 1 h 111"/>
                  <a:gd name="T8" fmla="*/ 2 w 1066"/>
                  <a:gd name="T9" fmla="*/ 1 h 111"/>
                  <a:gd name="T10" fmla="*/ 2 w 1066"/>
                  <a:gd name="T11" fmla="*/ 1 h 111"/>
                  <a:gd name="T12" fmla="*/ 3 w 1066"/>
                  <a:gd name="T13" fmla="*/ 1 h 111"/>
                  <a:gd name="T14" fmla="*/ 3 w 1066"/>
                  <a:gd name="T15" fmla="*/ 1 h 111"/>
                  <a:gd name="T16" fmla="*/ 3 w 1066"/>
                  <a:gd name="T17" fmla="*/ 1 h 111"/>
                  <a:gd name="T18" fmla="*/ 2 w 1066"/>
                  <a:gd name="T19" fmla="*/ 1 h 111"/>
                  <a:gd name="T20" fmla="*/ 1 w 1066"/>
                  <a:gd name="T21" fmla="*/ 1 h 111"/>
                  <a:gd name="T22" fmla="*/ 1 w 1066"/>
                  <a:gd name="T23" fmla="*/ 1 h 111"/>
                  <a:gd name="T24" fmla="*/ 0 w 1066"/>
                  <a:gd name="T25" fmla="*/ 1 h 111"/>
                  <a:gd name="T26" fmla="*/ 1 w 1066"/>
                  <a:gd name="T27" fmla="*/ 1 h 111"/>
                  <a:gd name="T28" fmla="*/ 1 w 1066"/>
                  <a:gd name="T29" fmla="*/ 0 h 111"/>
                  <a:gd name="T30" fmla="*/ 1 w 1066"/>
                  <a:gd name="T31" fmla="*/ 0 h 111"/>
                  <a:gd name="T32" fmla="*/ 1 w 1066"/>
                  <a:gd name="T33" fmla="*/ 0 h 11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66"/>
                  <a:gd name="T52" fmla="*/ 0 h 111"/>
                  <a:gd name="T53" fmla="*/ 1066 w 1066"/>
                  <a:gd name="T54" fmla="*/ 111 h 11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66" h="111">
                    <a:moveTo>
                      <a:pt x="19" y="0"/>
                    </a:moveTo>
                    <a:lnTo>
                      <a:pt x="267" y="10"/>
                    </a:lnTo>
                    <a:lnTo>
                      <a:pt x="429" y="26"/>
                    </a:lnTo>
                    <a:lnTo>
                      <a:pt x="571" y="39"/>
                    </a:lnTo>
                    <a:lnTo>
                      <a:pt x="876" y="65"/>
                    </a:lnTo>
                    <a:lnTo>
                      <a:pt x="966" y="79"/>
                    </a:lnTo>
                    <a:lnTo>
                      <a:pt x="1057" y="91"/>
                    </a:lnTo>
                    <a:lnTo>
                      <a:pt x="1066" y="101"/>
                    </a:lnTo>
                    <a:lnTo>
                      <a:pt x="1057" y="110"/>
                    </a:lnTo>
                    <a:lnTo>
                      <a:pt x="872" y="111"/>
                    </a:lnTo>
                    <a:lnTo>
                      <a:pt x="261" y="54"/>
                    </a:lnTo>
                    <a:lnTo>
                      <a:pt x="16" y="34"/>
                    </a:lnTo>
                    <a:lnTo>
                      <a:pt x="0" y="15"/>
                    </a:lnTo>
                    <a:lnTo>
                      <a:pt x="7" y="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1" name="Freeform 384"/>
              <p:cNvSpPr>
                <a:spLocks/>
              </p:cNvSpPr>
              <p:nvPr/>
            </p:nvSpPr>
            <p:spPr bwMode="auto">
              <a:xfrm>
                <a:off x="2544" y="2597"/>
                <a:ext cx="388" cy="41"/>
              </a:xfrm>
              <a:custGeom>
                <a:avLst/>
                <a:gdLst>
                  <a:gd name="T0" fmla="*/ 1 w 776"/>
                  <a:gd name="T1" fmla="*/ 0 h 82"/>
                  <a:gd name="T2" fmla="*/ 1 w 776"/>
                  <a:gd name="T3" fmla="*/ 1 h 82"/>
                  <a:gd name="T4" fmla="*/ 1 w 776"/>
                  <a:gd name="T5" fmla="*/ 1 h 82"/>
                  <a:gd name="T6" fmla="*/ 2 w 776"/>
                  <a:gd name="T7" fmla="*/ 1 h 82"/>
                  <a:gd name="T8" fmla="*/ 2 w 776"/>
                  <a:gd name="T9" fmla="*/ 1 h 82"/>
                  <a:gd name="T10" fmla="*/ 2 w 776"/>
                  <a:gd name="T11" fmla="*/ 1 h 82"/>
                  <a:gd name="T12" fmla="*/ 2 w 776"/>
                  <a:gd name="T13" fmla="*/ 1 h 82"/>
                  <a:gd name="T14" fmla="*/ 2 w 776"/>
                  <a:gd name="T15" fmla="*/ 1 h 82"/>
                  <a:gd name="T16" fmla="*/ 1 w 776"/>
                  <a:gd name="T17" fmla="*/ 1 h 82"/>
                  <a:gd name="T18" fmla="*/ 1 w 776"/>
                  <a:gd name="T19" fmla="*/ 1 h 82"/>
                  <a:gd name="T20" fmla="*/ 1 w 776"/>
                  <a:gd name="T21" fmla="*/ 1 h 82"/>
                  <a:gd name="T22" fmla="*/ 1 w 776"/>
                  <a:gd name="T23" fmla="*/ 1 h 82"/>
                  <a:gd name="T24" fmla="*/ 0 w 776"/>
                  <a:gd name="T25" fmla="*/ 1 h 82"/>
                  <a:gd name="T26" fmla="*/ 1 w 776"/>
                  <a:gd name="T27" fmla="*/ 0 h 82"/>
                  <a:gd name="T28" fmla="*/ 1 w 776"/>
                  <a:gd name="T29" fmla="*/ 0 h 82"/>
                  <a:gd name="T30" fmla="*/ 1 w 776"/>
                  <a:gd name="T31" fmla="*/ 0 h 8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76"/>
                  <a:gd name="T49" fmla="*/ 0 h 82"/>
                  <a:gd name="T50" fmla="*/ 776 w 776"/>
                  <a:gd name="T51" fmla="*/ 82 h 8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76" h="82">
                    <a:moveTo>
                      <a:pt x="10" y="0"/>
                    </a:moveTo>
                    <a:lnTo>
                      <a:pt x="245" y="10"/>
                    </a:lnTo>
                    <a:lnTo>
                      <a:pt x="388" y="21"/>
                    </a:lnTo>
                    <a:lnTo>
                      <a:pt x="578" y="40"/>
                    </a:lnTo>
                    <a:lnTo>
                      <a:pt x="665" y="53"/>
                    </a:lnTo>
                    <a:lnTo>
                      <a:pt x="767" y="64"/>
                    </a:lnTo>
                    <a:lnTo>
                      <a:pt x="776" y="75"/>
                    </a:lnTo>
                    <a:lnTo>
                      <a:pt x="766" y="82"/>
                    </a:lnTo>
                    <a:lnTo>
                      <a:pt x="387" y="62"/>
                    </a:lnTo>
                    <a:lnTo>
                      <a:pt x="241" y="51"/>
                    </a:lnTo>
                    <a:lnTo>
                      <a:pt x="126" y="30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2" name="Freeform 385"/>
              <p:cNvSpPr>
                <a:spLocks/>
              </p:cNvSpPr>
              <p:nvPr/>
            </p:nvSpPr>
            <p:spPr bwMode="auto">
              <a:xfrm>
                <a:off x="3179" y="2585"/>
                <a:ext cx="117" cy="23"/>
              </a:xfrm>
              <a:custGeom>
                <a:avLst/>
                <a:gdLst>
                  <a:gd name="T0" fmla="*/ 1 w 234"/>
                  <a:gd name="T1" fmla="*/ 0 h 45"/>
                  <a:gd name="T2" fmla="*/ 1 w 234"/>
                  <a:gd name="T3" fmla="*/ 1 h 45"/>
                  <a:gd name="T4" fmla="*/ 1 w 234"/>
                  <a:gd name="T5" fmla="*/ 1 h 45"/>
                  <a:gd name="T6" fmla="*/ 1 w 234"/>
                  <a:gd name="T7" fmla="*/ 1 h 45"/>
                  <a:gd name="T8" fmla="*/ 1 w 234"/>
                  <a:gd name="T9" fmla="*/ 1 h 45"/>
                  <a:gd name="T10" fmla="*/ 1 w 234"/>
                  <a:gd name="T11" fmla="*/ 1 h 45"/>
                  <a:gd name="T12" fmla="*/ 1 w 234"/>
                  <a:gd name="T13" fmla="*/ 1 h 45"/>
                  <a:gd name="T14" fmla="*/ 0 w 234"/>
                  <a:gd name="T15" fmla="*/ 1 h 45"/>
                  <a:gd name="T16" fmla="*/ 1 w 234"/>
                  <a:gd name="T17" fmla="*/ 0 h 45"/>
                  <a:gd name="T18" fmla="*/ 1 w 234"/>
                  <a:gd name="T19" fmla="*/ 0 h 45"/>
                  <a:gd name="T20" fmla="*/ 1 w 234"/>
                  <a:gd name="T21" fmla="*/ 0 h 4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4"/>
                  <a:gd name="T34" fmla="*/ 0 h 45"/>
                  <a:gd name="T35" fmla="*/ 234 w 234"/>
                  <a:gd name="T36" fmla="*/ 45 h 4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4" h="45">
                    <a:moveTo>
                      <a:pt x="10" y="0"/>
                    </a:moveTo>
                    <a:lnTo>
                      <a:pt x="214" y="5"/>
                    </a:lnTo>
                    <a:lnTo>
                      <a:pt x="234" y="25"/>
                    </a:lnTo>
                    <a:lnTo>
                      <a:pt x="229" y="39"/>
                    </a:lnTo>
                    <a:lnTo>
                      <a:pt x="214" y="45"/>
                    </a:lnTo>
                    <a:lnTo>
                      <a:pt x="110" y="35"/>
                    </a:lnTo>
                    <a:lnTo>
                      <a:pt x="7" y="19"/>
                    </a:lnTo>
                    <a:lnTo>
                      <a:pt x="0" y="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3" name="Freeform 386"/>
              <p:cNvSpPr>
                <a:spLocks/>
              </p:cNvSpPr>
              <p:nvPr/>
            </p:nvSpPr>
            <p:spPr bwMode="auto">
              <a:xfrm>
                <a:off x="3205" y="2615"/>
                <a:ext cx="119" cy="20"/>
              </a:xfrm>
              <a:custGeom>
                <a:avLst/>
                <a:gdLst>
                  <a:gd name="T0" fmla="*/ 1 w 238"/>
                  <a:gd name="T1" fmla="*/ 0 h 41"/>
                  <a:gd name="T2" fmla="*/ 1 w 238"/>
                  <a:gd name="T3" fmla="*/ 0 h 41"/>
                  <a:gd name="T4" fmla="*/ 1 w 238"/>
                  <a:gd name="T5" fmla="*/ 0 h 41"/>
                  <a:gd name="T6" fmla="*/ 1 w 238"/>
                  <a:gd name="T7" fmla="*/ 0 h 41"/>
                  <a:gd name="T8" fmla="*/ 1 w 238"/>
                  <a:gd name="T9" fmla="*/ 0 h 41"/>
                  <a:gd name="T10" fmla="*/ 1 w 238"/>
                  <a:gd name="T11" fmla="*/ 0 h 41"/>
                  <a:gd name="T12" fmla="*/ 1 w 238"/>
                  <a:gd name="T13" fmla="*/ 0 h 41"/>
                  <a:gd name="T14" fmla="*/ 1 w 238"/>
                  <a:gd name="T15" fmla="*/ 0 h 41"/>
                  <a:gd name="T16" fmla="*/ 0 w 238"/>
                  <a:gd name="T17" fmla="*/ 0 h 41"/>
                  <a:gd name="T18" fmla="*/ 1 w 238"/>
                  <a:gd name="T19" fmla="*/ 0 h 41"/>
                  <a:gd name="T20" fmla="*/ 1 w 238"/>
                  <a:gd name="T21" fmla="*/ 0 h 41"/>
                  <a:gd name="T22" fmla="*/ 1 w 238"/>
                  <a:gd name="T23" fmla="*/ 0 h 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38"/>
                  <a:gd name="T37" fmla="*/ 0 h 41"/>
                  <a:gd name="T38" fmla="*/ 238 w 238"/>
                  <a:gd name="T39" fmla="*/ 41 h 4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38" h="41">
                    <a:moveTo>
                      <a:pt x="10" y="13"/>
                    </a:moveTo>
                    <a:lnTo>
                      <a:pt x="113" y="12"/>
                    </a:lnTo>
                    <a:lnTo>
                      <a:pt x="216" y="0"/>
                    </a:lnTo>
                    <a:lnTo>
                      <a:pt x="238" y="19"/>
                    </a:lnTo>
                    <a:lnTo>
                      <a:pt x="234" y="33"/>
                    </a:lnTo>
                    <a:lnTo>
                      <a:pt x="220" y="41"/>
                    </a:lnTo>
                    <a:lnTo>
                      <a:pt x="114" y="41"/>
                    </a:lnTo>
                    <a:lnTo>
                      <a:pt x="7" y="32"/>
                    </a:lnTo>
                    <a:lnTo>
                      <a:pt x="0" y="22"/>
                    </a:lnTo>
                    <a:lnTo>
                      <a:pt x="1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4" name="Freeform 387"/>
              <p:cNvSpPr>
                <a:spLocks/>
              </p:cNvSpPr>
              <p:nvPr/>
            </p:nvSpPr>
            <p:spPr bwMode="auto">
              <a:xfrm>
                <a:off x="3215" y="2650"/>
                <a:ext cx="137" cy="24"/>
              </a:xfrm>
              <a:custGeom>
                <a:avLst/>
                <a:gdLst>
                  <a:gd name="T0" fmla="*/ 1 w 274"/>
                  <a:gd name="T1" fmla="*/ 1 h 48"/>
                  <a:gd name="T2" fmla="*/ 1 w 274"/>
                  <a:gd name="T3" fmla="*/ 1 h 48"/>
                  <a:gd name="T4" fmla="*/ 1 w 274"/>
                  <a:gd name="T5" fmla="*/ 0 h 48"/>
                  <a:gd name="T6" fmla="*/ 1 w 274"/>
                  <a:gd name="T7" fmla="*/ 1 h 48"/>
                  <a:gd name="T8" fmla="*/ 1 w 274"/>
                  <a:gd name="T9" fmla="*/ 1 h 48"/>
                  <a:gd name="T10" fmla="*/ 1 w 274"/>
                  <a:gd name="T11" fmla="*/ 1 h 48"/>
                  <a:gd name="T12" fmla="*/ 1 w 274"/>
                  <a:gd name="T13" fmla="*/ 1 h 48"/>
                  <a:gd name="T14" fmla="*/ 1 w 274"/>
                  <a:gd name="T15" fmla="*/ 1 h 48"/>
                  <a:gd name="T16" fmla="*/ 1 w 274"/>
                  <a:gd name="T17" fmla="*/ 1 h 48"/>
                  <a:gd name="T18" fmla="*/ 0 w 274"/>
                  <a:gd name="T19" fmla="*/ 1 h 48"/>
                  <a:gd name="T20" fmla="*/ 1 w 274"/>
                  <a:gd name="T21" fmla="*/ 1 h 48"/>
                  <a:gd name="T22" fmla="*/ 1 w 274"/>
                  <a:gd name="T23" fmla="*/ 1 h 48"/>
                  <a:gd name="T24" fmla="*/ 1 w 274"/>
                  <a:gd name="T25" fmla="*/ 1 h 48"/>
                  <a:gd name="T26" fmla="*/ 1 w 274"/>
                  <a:gd name="T27" fmla="*/ 1 h 4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74"/>
                  <a:gd name="T43" fmla="*/ 0 h 48"/>
                  <a:gd name="T44" fmla="*/ 274 w 274"/>
                  <a:gd name="T45" fmla="*/ 48 h 4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74" h="48">
                    <a:moveTo>
                      <a:pt x="17" y="11"/>
                    </a:moveTo>
                    <a:lnTo>
                      <a:pt x="218" y="9"/>
                    </a:lnTo>
                    <a:lnTo>
                      <a:pt x="262" y="0"/>
                    </a:lnTo>
                    <a:lnTo>
                      <a:pt x="274" y="6"/>
                    </a:lnTo>
                    <a:lnTo>
                      <a:pt x="269" y="18"/>
                    </a:lnTo>
                    <a:lnTo>
                      <a:pt x="247" y="32"/>
                    </a:lnTo>
                    <a:lnTo>
                      <a:pt x="224" y="46"/>
                    </a:lnTo>
                    <a:lnTo>
                      <a:pt x="120" y="48"/>
                    </a:lnTo>
                    <a:lnTo>
                      <a:pt x="17" y="44"/>
                    </a:lnTo>
                    <a:lnTo>
                      <a:pt x="0" y="28"/>
                    </a:lnTo>
                    <a:lnTo>
                      <a:pt x="4" y="16"/>
                    </a:lnTo>
                    <a:lnTo>
                      <a:pt x="17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" name="Freeform 388"/>
              <p:cNvSpPr>
                <a:spLocks/>
              </p:cNvSpPr>
              <p:nvPr/>
            </p:nvSpPr>
            <p:spPr bwMode="auto">
              <a:xfrm>
                <a:off x="2552" y="1497"/>
                <a:ext cx="728" cy="198"/>
              </a:xfrm>
              <a:custGeom>
                <a:avLst/>
                <a:gdLst>
                  <a:gd name="T0" fmla="*/ 1 w 1456"/>
                  <a:gd name="T1" fmla="*/ 1 h 396"/>
                  <a:gd name="T2" fmla="*/ 1 w 1456"/>
                  <a:gd name="T3" fmla="*/ 1 h 396"/>
                  <a:gd name="T4" fmla="*/ 1 w 1456"/>
                  <a:gd name="T5" fmla="*/ 1 h 396"/>
                  <a:gd name="T6" fmla="*/ 1 w 1456"/>
                  <a:gd name="T7" fmla="*/ 1 h 396"/>
                  <a:gd name="T8" fmla="*/ 1 w 1456"/>
                  <a:gd name="T9" fmla="*/ 1 h 396"/>
                  <a:gd name="T10" fmla="*/ 1 w 1456"/>
                  <a:gd name="T11" fmla="*/ 1 h 396"/>
                  <a:gd name="T12" fmla="*/ 1 w 1456"/>
                  <a:gd name="T13" fmla="*/ 1 h 396"/>
                  <a:gd name="T14" fmla="*/ 2 w 1456"/>
                  <a:gd name="T15" fmla="*/ 1 h 396"/>
                  <a:gd name="T16" fmla="*/ 2 w 1456"/>
                  <a:gd name="T17" fmla="*/ 1 h 396"/>
                  <a:gd name="T18" fmla="*/ 2 w 1456"/>
                  <a:gd name="T19" fmla="*/ 1 h 396"/>
                  <a:gd name="T20" fmla="*/ 2 w 1456"/>
                  <a:gd name="T21" fmla="*/ 1 h 396"/>
                  <a:gd name="T22" fmla="*/ 2 w 1456"/>
                  <a:gd name="T23" fmla="*/ 1 h 396"/>
                  <a:gd name="T24" fmla="*/ 3 w 1456"/>
                  <a:gd name="T25" fmla="*/ 1 h 396"/>
                  <a:gd name="T26" fmla="*/ 3 w 1456"/>
                  <a:gd name="T27" fmla="*/ 1 h 396"/>
                  <a:gd name="T28" fmla="*/ 3 w 1456"/>
                  <a:gd name="T29" fmla="*/ 0 h 396"/>
                  <a:gd name="T30" fmla="*/ 3 w 1456"/>
                  <a:gd name="T31" fmla="*/ 1 h 396"/>
                  <a:gd name="T32" fmla="*/ 3 w 1456"/>
                  <a:gd name="T33" fmla="*/ 1 h 396"/>
                  <a:gd name="T34" fmla="*/ 3 w 1456"/>
                  <a:gd name="T35" fmla="*/ 1 h 396"/>
                  <a:gd name="T36" fmla="*/ 3 w 1456"/>
                  <a:gd name="T37" fmla="*/ 1 h 396"/>
                  <a:gd name="T38" fmla="*/ 2 w 1456"/>
                  <a:gd name="T39" fmla="*/ 1 h 396"/>
                  <a:gd name="T40" fmla="*/ 2 w 1456"/>
                  <a:gd name="T41" fmla="*/ 1 h 396"/>
                  <a:gd name="T42" fmla="*/ 2 w 1456"/>
                  <a:gd name="T43" fmla="*/ 1 h 396"/>
                  <a:gd name="T44" fmla="*/ 2 w 1456"/>
                  <a:gd name="T45" fmla="*/ 1 h 396"/>
                  <a:gd name="T46" fmla="*/ 1 w 1456"/>
                  <a:gd name="T47" fmla="*/ 1 h 396"/>
                  <a:gd name="T48" fmla="*/ 1 w 1456"/>
                  <a:gd name="T49" fmla="*/ 1 h 396"/>
                  <a:gd name="T50" fmla="*/ 1 w 1456"/>
                  <a:gd name="T51" fmla="*/ 1 h 396"/>
                  <a:gd name="T52" fmla="*/ 1 w 1456"/>
                  <a:gd name="T53" fmla="*/ 1 h 396"/>
                  <a:gd name="T54" fmla="*/ 1 w 1456"/>
                  <a:gd name="T55" fmla="*/ 1 h 396"/>
                  <a:gd name="T56" fmla="*/ 1 w 1456"/>
                  <a:gd name="T57" fmla="*/ 1 h 396"/>
                  <a:gd name="T58" fmla="*/ 1 w 1456"/>
                  <a:gd name="T59" fmla="*/ 1 h 396"/>
                  <a:gd name="T60" fmla="*/ 0 w 1456"/>
                  <a:gd name="T61" fmla="*/ 1 h 396"/>
                  <a:gd name="T62" fmla="*/ 1 w 1456"/>
                  <a:gd name="T63" fmla="*/ 1 h 396"/>
                  <a:gd name="T64" fmla="*/ 1 w 1456"/>
                  <a:gd name="T65" fmla="*/ 1 h 39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456"/>
                  <a:gd name="T100" fmla="*/ 0 h 396"/>
                  <a:gd name="T101" fmla="*/ 1456 w 1456"/>
                  <a:gd name="T102" fmla="*/ 396 h 39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456" h="396">
                    <a:moveTo>
                      <a:pt x="3" y="380"/>
                    </a:moveTo>
                    <a:lnTo>
                      <a:pt x="55" y="343"/>
                    </a:lnTo>
                    <a:lnTo>
                      <a:pt x="104" y="311"/>
                    </a:lnTo>
                    <a:lnTo>
                      <a:pt x="199" y="262"/>
                    </a:lnTo>
                    <a:lnTo>
                      <a:pt x="301" y="223"/>
                    </a:lnTo>
                    <a:lnTo>
                      <a:pt x="419" y="188"/>
                    </a:lnTo>
                    <a:lnTo>
                      <a:pt x="498" y="166"/>
                    </a:lnTo>
                    <a:lnTo>
                      <a:pt x="567" y="143"/>
                    </a:lnTo>
                    <a:lnTo>
                      <a:pt x="636" y="121"/>
                    </a:lnTo>
                    <a:lnTo>
                      <a:pt x="716" y="104"/>
                    </a:lnTo>
                    <a:lnTo>
                      <a:pt x="830" y="76"/>
                    </a:lnTo>
                    <a:lnTo>
                      <a:pt x="947" y="43"/>
                    </a:lnTo>
                    <a:lnTo>
                      <a:pt x="1077" y="17"/>
                    </a:lnTo>
                    <a:lnTo>
                      <a:pt x="1194" y="5"/>
                    </a:lnTo>
                    <a:lnTo>
                      <a:pt x="1446" y="0"/>
                    </a:lnTo>
                    <a:lnTo>
                      <a:pt x="1456" y="10"/>
                    </a:lnTo>
                    <a:lnTo>
                      <a:pt x="1446" y="20"/>
                    </a:lnTo>
                    <a:lnTo>
                      <a:pt x="1200" y="39"/>
                    </a:lnTo>
                    <a:lnTo>
                      <a:pt x="1086" y="63"/>
                    </a:lnTo>
                    <a:lnTo>
                      <a:pt x="958" y="93"/>
                    </a:lnTo>
                    <a:lnTo>
                      <a:pt x="842" y="125"/>
                    </a:lnTo>
                    <a:lnTo>
                      <a:pt x="725" y="152"/>
                    </a:lnTo>
                    <a:lnTo>
                      <a:pt x="578" y="191"/>
                    </a:lnTo>
                    <a:lnTo>
                      <a:pt x="510" y="213"/>
                    </a:lnTo>
                    <a:lnTo>
                      <a:pt x="430" y="235"/>
                    </a:lnTo>
                    <a:lnTo>
                      <a:pt x="313" y="264"/>
                    </a:lnTo>
                    <a:lnTo>
                      <a:pt x="212" y="294"/>
                    </a:lnTo>
                    <a:lnTo>
                      <a:pt x="114" y="334"/>
                    </a:lnTo>
                    <a:lnTo>
                      <a:pt x="66" y="362"/>
                    </a:lnTo>
                    <a:lnTo>
                      <a:pt x="14" y="396"/>
                    </a:lnTo>
                    <a:lnTo>
                      <a:pt x="0" y="394"/>
                    </a:lnTo>
                    <a:lnTo>
                      <a:pt x="3" y="3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6" name="Freeform 389"/>
              <p:cNvSpPr>
                <a:spLocks/>
              </p:cNvSpPr>
              <p:nvPr/>
            </p:nvSpPr>
            <p:spPr bwMode="auto">
              <a:xfrm>
                <a:off x="3304" y="1513"/>
                <a:ext cx="75" cy="112"/>
              </a:xfrm>
              <a:custGeom>
                <a:avLst/>
                <a:gdLst>
                  <a:gd name="T0" fmla="*/ 1 w 149"/>
                  <a:gd name="T1" fmla="*/ 0 h 226"/>
                  <a:gd name="T2" fmla="*/ 1 w 149"/>
                  <a:gd name="T3" fmla="*/ 0 h 226"/>
                  <a:gd name="T4" fmla="*/ 1 w 149"/>
                  <a:gd name="T5" fmla="*/ 0 h 226"/>
                  <a:gd name="T6" fmla="*/ 1 w 149"/>
                  <a:gd name="T7" fmla="*/ 0 h 226"/>
                  <a:gd name="T8" fmla="*/ 1 w 149"/>
                  <a:gd name="T9" fmla="*/ 0 h 226"/>
                  <a:gd name="T10" fmla="*/ 1 w 149"/>
                  <a:gd name="T11" fmla="*/ 0 h 226"/>
                  <a:gd name="T12" fmla="*/ 1 w 149"/>
                  <a:gd name="T13" fmla="*/ 0 h 226"/>
                  <a:gd name="T14" fmla="*/ 1 w 149"/>
                  <a:gd name="T15" fmla="*/ 0 h 226"/>
                  <a:gd name="T16" fmla="*/ 1 w 149"/>
                  <a:gd name="T17" fmla="*/ 0 h 226"/>
                  <a:gd name="T18" fmla="*/ 1 w 149"/>
                  <a:gd name="T19" fmla="*/ 0 h 226"/>
                  <a:gd name="T20" fmla="*/ 1 w 149"/>
                  <a:gd name="T21" fmla="*/ 0 h 226"/>
                  <a:gd name="T22" fmla="*/ 1 w 149"/>
                  <a:gd name="T23" fmla="*/ 0 h 226"/>
                  <a:gd name="T24" fmla="*/ 1 w 149"/>
                  <a:gd name="T25" fmla="*/ 0 h 226"/>
                  <a:gd name="T26" fmla="*/ 0 w 149"/>
                  <a:gd name="T27" fmla="*/ 0 h 226"/>
                  <a:gd name="T28" fmla="*/ 1 w 149"/>
                  <a:gd name="T29" fmla="*/ 0 h 226"/>
                  <a:gd name="T30" fmla="*/ 1 w 149"/>
                  <a:gd name="T31" fmla="*/ 0 h 226"/>
                  <a:gd name="T32" fmla="*/ 1 w 149"/>
                  <a:gd name="T33" fmla="*/ 0 h 226"/>
                  <a:gd name="T34" fmla="*/ 1 w 149"/>
                  <a:gd name="T35" fmla="*/ 0 h 2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9"/>
                  <a:gd name="T55" fmla="*/ 0 h 226"/>
                  <a:gd name="T56" fmla="*/ 149 w 149"/>
                  <a:gd name="T57" fmla="*/ 226 h 2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9" h="226">
                    <a:moveTo>
                      <a:pt x="16" y="0"/>
                    </a:moveTo>
                    <a:lnTo>
                      <a:pt x="61" y="46"/>
                    </a:lnTo>
                    <a:lnTo>
                      <a:pt x="96" y="89"/>
                    </a:lnTo>
                    <a:lnTo>
                      <a:pt x="149" y="194"/>
                    </a:lnTo>
                    <a:lnTo>
                      <a:pt x="148" y="214"/>
                    </a:lnTo>
                    <a:lnTo>
                      <a:pt x="134" y="226"/>
                    </a:lnTo>
                    <a:lnTo>
                      <a:pt x="115" y="226"/>
                    </a:lnTo>
                    <a:lnTo>
                      <a:pt x="102" y="211"/>
                    </a:lnTo>
                    <a:lnTo>
                      <a:pt x="82" y="155"/>
                    </a:lnTo>
                    <a:lnTo>
                      <a:pt x="64" y="106"/>
                    </a:lnTo>
                    <a:lnTo>
                      <a:pt x="39" y="60"/>
                    </a:lnTo>
                    <a:lnTo>
                      <a:pt x="23" y="37"/>
                    </a:lnTo>
                    <a:lnTo>
                      <a:pt x="2" y="14"/>
                    </a:lnTo>
                    <a:lnTo>
                      <a:pt x="0" y="7"/>
                    </a:lnTo>
                    <a:lnTo>
                      <a:pt x="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7" name="Freeform 390"/>
              <p:cNvSpPr>
                <a:spLocks/>
              </p:cNvSpPr>
              <p:nvPr/>
            </p:nvSpPr>
            <p:spPr bwMode="auto">
              <a:xfrm>
                <a:off x="3255" y="1609"/>
                <a:ext cx="126" cy="661"/>
              </a:xfrm>
              <a:custGeom>
                <a:avLst/>
                <a:gdLst>
                  <a:gd name="T0" fmla="*/ 1 w 252"/>
                  <a:gd name="T1" fmla="*/ 1 h 1321"/>
                  <a:gd name="T2" fmla="*/ 1 w 252"/>
                  <a:gd name="T3" fmla="*/ 1 h 1321"/>
                  <a:gd name="T4" fmla="*/ 1 w 252"/>
                  <a:gd name="T5" fmla="*/ 1 h 1321"/>
                  <a:gd name="T6" fmla="*/ 1 w 252"/>
                  <a:gd name="T7" fmla="*/ 2 h 1321"/>
                  <a:gd name="T8" fmla="*/ 1 w 252"/>
                  <a:gd name="T9" fmla="*/ 2 h 1321"/>
                  <a:gd name="T10" fmla="*/ 1 w 252"/>
                  <a:gd name="T11" fmla="*/ 2 h 1321"/>
                  <a:gd name="T12" fmla="*/ 1 w 252"/>
                  <a:gd name="T13" fmla="*/ 2 h 1321"/>
                  <a:gd name="T14" fmla="*/ 1 w 252"/>
                  <a:gd name="T15" fmla="*/ 3 h 1321"/>
                  <a:gd name="T16" fmla="*/ 1 w 252"/>
                  <a:gd name="T17" fmla="*/ 3 h 1321"/>
                  <a:gd name="T18" fmla="*/ 1 w 252"/>
                  <a:gd name="T19" fmla="*/ 3 h 1321"/>
                  <a:gd name="T20" fmla="*/ 1 w 252"/>
                  <a:gd name="T21" fmla="*/ 3 h 1321"/>
                  <a:gd name="T22" fmla="*/ 0 w 252"/>
                  <a:gd name="T23" fmla="*/ 3 h 1321"/>
                  <a:gd name="T24" fmla="*/ 1 w 252"/>
                  <a:gd name="T25" fmla="*/ 3 h 1321"/>
                  <a:gd name="T26" fmla="*/ 1 w 252"/>
                  <a:gd name="T27" fmla="*/ 3 h 1321"/>
                  <a:gd name="T28" fmla="*/ 1 w 252"/>
                  <a:gd name="T29" fmla="*/ 2 h 1321"/>
                  <a:gd name="T30" fmla="*/ 1 w 252"/>
                  <a:gd name="T31" fmla="*/ 2 h 1321"/>
                  <a:gd name="T32" fmla="*/ 1 w 252"/>
                  <a:gd name="T33" fmla="*/ 2 h 1321"/>
                  <a:gd name="T34" fmla="*/ 1 w 252"/>
                  <a:gd name="T35" fmla="*/ 2 h 1321"/>
                  <a:gd name="T36" fmla="*/ 1 w 252"/>
                  <a:gd name="T37" fmla="*/ 1 h 1321"/>
                  <a:gd name="T38" fmla="*/ 1 w 252"/>
                  <a:gd name="T39" fmla="*/ 1 h 1321"/>
                  <a:gd name="T40" fmla="*/ 1 w 252"/>
                  <a:gd name="T41" fmla="*/ 1 h 1321"/>
                  <a:gd name="T42" fmla="*/ 1 w 252"/>
                  <a:gd name="T43" fmla="*/ 1 h 1321"/>
                  <a:gd name="T44" fmla="*/ 1 w 252"/>
                  <a:gd name="T45" fmla="*/ 0 h 1321"/>
                  <a:gd name="T46" fmla="*/ 1 w 252"/>
                  <a:gd name="T47" fmla="*/ 1 h 1321"/>
                  <a:gd name="T48" fmla="*/ 1 w 252"/>
                  <a:gd name="T49" fmla="*/ 1 h 1321"/>
                  <a:gd name="T50" fmla="*/ 1 w 252"/>
                  <a:gd name="T51" fmla="*/ 1 h 132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52"/>
                  <a:gd name="T79" fmla="*/ 0 h 1321"/>
                  <a:gd name="T80" fmla="*/ 252 w 252"/>
                  <a:gd name="T81" fmla="*/ 1321 h 132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52" h="1321">
                    <a:moveTo>
                      <a:pt x="252" y="24"/>
                    </a:moveTo>
                    <a:lnTo>
                      <a:pt x="213" y="328"/>
                    </a:lnTo>
                    <a:lnTo>
                      <a:pt x="195" y="424"/>
                    </a:lnTo>
                    <a:lnTo>
                      <a:pt x="176" y="519"/>
                    </a:lnTo>
                    <a:lnTo>
                      <a:pt x="160" y="598"/>
                    </a:lnTo>
                    <a:lnTo>
                      <a:pt x="146" y="669"/>
                    </a:lnTo>
                    <a:lnTo>
                      <a:pt x="119" y="799"/>
                    </a:lnTo>
                    <a:lnTo>
                      <a:pt x="78" y="1083"/>
                    </a:lnTo>
                    <a:lnTo>
                      <a:pt x="49" y="1297"/>
                    </a:lnTo>
                    <a:lnTo>
                      <a:pt x="40" y="1316"/>
                    </a:lnTo>
                    <a:lnTo>
                      <a:pt x="23" y="1321"/>
                    </a:lnTo>
                    <a:lnTo>
                      <a:pt x="0" y="1296"/>
                    </a:lnTo>
                    <a:lnTo>
                      <a:pt x="13" y="1187"/>
                    </a:lnTo>
                    <a:lnTo>
                      <a:pt x="30" y="1078"/>
                    </a:lnTo>
                    <a:lnTo>
                      <a:pt x="49" y="926"/>
                    </a:lnTo>
                    <a:lnTo>
                      <a:pt x="73" y="793"/>
                    </a:lnTo>
                    <a:lnTo>
                      <a:pt x="103" y="661"/>
                    </a:lnTo>
                    <a:lnTo>
                      <a:pt x="118" y="590"/>
                    </a:lnTo>
                    <a:lnTo>
                      <a:pt x="134" y="512"/>
                    </a:lnTo>
                    <a:lnTo>
                      <a:pt x="174" y="322"/>
                    </a:lnTo>
                    <a:lnTo>
                      <a:pt x="210" y="16"/>
                    </a:lnTo>
                    <a:lnTo>
                      <a:pt x="219" y="2"/>
                    </a:lnTo>
                    <a:lnTo>
                      <a:pt x="234" y="0"/>
                    </a:lnTo>
                    <a:lnTo>
                      <a:pt x="252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8" name="Freeform 391"/>
              <p:cNvSpPr>
                <a:spLocks/>
              </p:cNvSpPr>
              <p:nvPr/>
            </p:nvSpPr>
            <p:spPr bwMode="auto">
              <a:xfrm>
                <a:off x="3222" y="1556"/>
                <a:ext cx="81" cy="598"/>
              </a:xfrm>
              <a:custGeom>
                <a:avLst/>
                <a:gdLst>
                  <a:gd name="T0" fmla="*/ 1 w 162"/>
                  <a:gd name="T1" fmla="*/ 0 h 1197"/>
                  <a:gd name="T2" fmla="*/ 1 w 162"/>
                  <a:gd name="T3" fmla="*/ 0 h 1197"/>
                  <a:gd name="T4" fmla="*/ 1 w 162"/>
                  <a:gd name="T5" fmla="*/ 0 h 1197"/>
                  <a:gd name="T6" fmla="*/ 1 w 162"/>
                  <a:gd name="T7" fmla="*/ 0 h 1197"/>
                  <a:gd name="T8" fmla="*/ 1 w 162"/>
                  <a:gd name="T9" fmla="*/ 1 h 1197"/>
                  <a:gd name="T10" fmla="*/ 1 w 162"/>
                  <a:gd name="T11" fmla="*/ 1 h 1197"/>
                  <a:gd name="T12" fmla="*/ 1 w 162"/>
                  <a:gd name="T13" fmla="*/ 1 h 1197"/>
                  <a:gd name="T14" fmla="*/ 1 w 162"/>
                  <a:gd name="T15" fmla="*/ 1 h 1197"/>
                  <a:gd name="T16" fmla="*/ 1 w 162"/>
                  <a:gd name="T17" fmla="*/ 2 h 1197"/>
                  <a:gd name="T18" fmla="*/ 1 w 162"/>
                  <a:gd name="T19" fmla="*/ 2 h 1197"/>
                  <a:gd name="T20" fmla="*/ 1 w 162"/>
                  <a:gd name="T21" fmla="*/ 2 h 1197"/>
                  <a:gd name="T22" fmla="*/ 0 w 162"/>
                  <a:gd name="T23" fmla="*/ 2 h 1197"/>
                  <a:gd name="T24" fmla="*/ 1 w 162"/>
                  <a:gd name="T25" fmla="*/ 1 h 1197"/>
                  <a:gd name="T26" fmla="*/ 1 w 162"/>
                  <a:gd name="T27" fmla="*/ 1 h 1197"/>
                  <a:gd name="T28" fmla="*/ 1 w 162"/>
                  <a:gd name="T29" fmla="*/ 0 h 1197"/>
                  <a:gd name="T30" fmla="*/ 1 w 162"/>
                  <a:gd name="T31" fmla="*/ 0 h 1197"/>
                  <a:gd name="T32" fmla="*/ 1 w 162"/>
                  <a:gd name="T33" fmla="*/ 0 h 1197"/>
                  <a:gd name="T34" fmla="*/ 1 w 162"/>
                  <a:gd name="T35" fmla="*/ 0 h 1197"/>
                  <a:gd name="T36" fmla="*/ 1 w 162"/>
                  <a:gd name="T37" fmla="*/ 0 h 1197"/>
                  <a:gd name="T38" fmla="*/ 1 w 162"/>
                  <a:gd name="T39" fmla="*/ 0 h 1197"/>
                  <a:gd name="T40" fmla="*/ 1 w 162"/>
                  <a:gd name="T41" fmla="*/ 0 h 1197"/>
                  <a:gd name="T42" fmla="*/ 1 w 162"/>
                  <a:gd name="T43" fmla="*/ 0 h 1197"/>
                  <a:gd name="T44" fmla="*/ 1 w 162"/>
                  <a:gd name="T45" fmla="*/ 0 h 119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62"/>
                  <a:gd name="T70" fmla="*/ 0 h 1197"/>
                  <a:gd name="T71" fmla="*/ 162 w 162"/>
                  <a:gd name="T72" fmla="*/ 1197 h 119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62" h="1197">
                    <a:moveTo>
                      <a:pt x="162" y="16"/>
                    </a:moveTo>
                    <a:lnTo>
                      <a:pt x="161" y="164"/>
                    </a:lnTo>
                    <a:lnTo>
                      <a:pt x="155" y="221"/>
                    </a:lnTo>
                    <a:lnTo>
                      <a:pt x="144" y="405"/>
                    </a:lnTo>
                    <a:lnTo>
                      <a:pt x="136" y="589"/>
                    </a:lnTo>
                    <a:lnTo>
                      <a:pt x="113" y="746"/>
                    </a:lnTo>
                    <a:lnTo>
                      <a:pt x="86" y="904"/>
                    </a:lnTo>
                    <a:lnTo>
                      <a:pt x="70" y="980"/>
                    </a:lnTo>
                    <a:lnTo>
                      <a:pt x="52" y="1046"/>
                    </a:lnTo>
                    <a:lnTo>
                      <a:pt x="19" y="1188"/>
                    </a:lnTo>
                    <a:lnTo>
                      <a:pt x="8" y="1197"/>
                    </a:lnTo>
                    <a:lnTo>
                      <a:pt x="0" y="1184"/>
                    </a:lnTo>
                    <a:lnTo>
                      <a:pt x="35" y="895"/>
                    </a:lnTo>
                    <a:lnTo>
                      <a:pt x="85" y="585"/>
                    </a:lnTo>
                    <a:lnTo>
                      <a:pt x="98" y="402"/>
                    </a:lnTo>
                    <a:lnTo>
                      <a:pt x="109" y="219"/>
                    </a:lnTo>
                    <a:lnTo>
                      <a:pt x="113" y="164"/>
                    </a:lnTo>
                    <a:lnTo>
                      <a:pt x="129" y="17"/>
                    </a:lnTo>
                    <a:lnTo>
                      <a:pt x="133" y="5"/>
                    </a:lnTo>
                    <a:lnTo>
                      <a:pt x="144" y="0"/>
                    </a:lnTo>
                    <a:lnTo>
                      <a:pt x="162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9" name="Freeform 392"/>
              <p:cNvSpPr>
                <a:spLocks/>
              </p:cNvSpPr>
              <p:nvPr/>
            </p:nvSpPr>
            <p:spPr bwMode="auto">
              <a:xfrm>
                <a:off x="2551" y="1712"/>
                <a:ext cx="140" cy="557"/>
              </a:xfrm>
              <a:custGeom>
                <a:avLst/>
                <a:gdLst>
                  <a:gd name="T0" fmla="*/ 1 w 280"/>
                  <a:gd name="T1" fmla="*/ 0 h 1115"/>
                  <a:gd name="T2" fmla="*/ 1 w 280"/>
                  <a:gd name="T3" fmla="*/ 0 h 1115"/>
                  <a:gd name="T4" fmla="*/ 1 w 280"/>
                  <a:gd name="T5" fmla="*/ 0 h 1115"/>
                  <a:gd name="T6" fmla="*/ 1 w 280"/>
                  <a:gd name="T7" fmla="*/ 0 h 1115"/>
                  <a:gd name="T8" fmla="*/ 1 w 280"/>
                  <a:gd name="T9" fmla="*/ 0 h 1115"/>
                  <a:gd name="T10" fmla="*/ 1 w 280"/>
                  <a:gd name="T11" fmla="*/ 0 h 1115"/>
                  <a:gd name="T12" fmla="*/ 1 w 280"/>
                  <a:gd name="T13" fmla="*/ 0 h 1115"/>
                  <a:gd name="T14" fmla="*/ 1 w 280"/>
                  <a:gd name="T15" fmla="*/ 1 h 1115"/>
                  <a:gd name="T16" fmla="*/ 1 w 280"/>
                  <a:gd name="T17" fmla="*/ 1 h 1115"/>
                  <a:gd name="T18" fmla="*/ 1 w 280"/>
                  <a:gd name="T19" fmla="*/ 2 h 1115"/>
                  <a:gd name="T20" fmla="*/ 1 w 280"/>
                  <a:gd name="T21" fmla="*/ 2 h 1115"/>
                  <a:gd name="T22" fmla="*/ 1 w 280"/>
                  <a:gd name="T23" fmla="*/ 2 h 1115"/>
                  <a:gd name="T24" fmla="*/ 1 w 280"/>
                  <a:gd name="T25" fmla="*/ 2 h 1115"/>
                  <a:gd name="T26" fmla="*/ 1 w 280"/>
                  <a:gd name="T27" fmla="*/ 2 h 1115"/>
                  <a:gd name="T28" fmla="*/ 1 w 280"/>
                  <a:gd name="T29" fmla="*/ 2 h 1115"/>
                  <a:gd name="T30" fmla="*/ 1 w 280"/>
                  <a:gd name="T31" fmla="*/ 1 h 1115"/>
                  <a:gd name="T32" fmla="*/ 1 w 280"/>
                  <a:gd name="T33" fmla="*/ 1 h 1115"/>
                  <a:gd name="T34" fmla="*/ 1 w 280"/>
                  <a:gd name="T35" fmla="*/ 1 h 1115"/>
                  <a:gd name="T36" fmla="*/ 1 w 280"/>
                  <a:gd name="T37" fmla="*/ 1 h 1115"/>
                  <a:gd name="T38" fmla="*/ 1 w 280"/>
                  <a:gd name="T39" fmla="*/ 0 h 1115"/>
                  <a:gd name="T40" fmla="*/ 1 w 280"/>
                  <a:gd name="T41" fmla="*/ 0 h 1115"/>
                  <a:gd name="T42" fmla="*/ 1 w 280"/>
                  <a:gd name="T43" fmla="*/ 0 h 1115"/>
                  <a:gd name="T44" fmla="*/ 0 w 280"/>
                  <a:gd name="T45" fmla="*/ 0 h 1115"/>
                  <a:gd name="T46" fmla="*/ 1 w 280"/>
                  <a:gd name="T47" fmla="*/ 0 h 1115"/>
                  <a:gd name="T48" fmla="*/ 1 w 280"/>
                  <a:gd name="T49" fmla="*/ 0 h 1115"/>
                  <a:gd name="T50" fmla="*/ 1 w 280"/>
                  <a:gd name="T51" fmla="*/ 0 h 1115"/>
                  <a:gd name="T52" fmla="*/ 1 w 280"/>
                  <a:gd name="T53" fmla="*/ 0 h 111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80"/>
                  <a:gd name="T82" fmla="*/ 0 h 1115"/>
                  <a:gd name="T83" fmla="*/ 280 w 280"/>
                  <a:gd name="T84" fmla="*/ 1115 h 111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80" h="1115">
                    <a:moveTo>
                      <a:pt x="20" y="9"/>
                    </a:moveTo>
                    <a:lnTo>
                      <a:pt x="37" y="156"/>
                    </a:lnTo>
                    <a:lnTo>
                      <a:pt x="50" y="221"/>
                    </a:lnTo>
                    <a:lnTo>
                      <a:pt x="65" y="283"/>
                    </a:lnTo>
                    <a:lnTo>
                      <a:pt x="84" y="345"/>
                    </a:lnTo>
                    <a:lnTo>
                      <a:pt x="104" y="409"/>
                    </a:lnTo>
                    <a:lnTo>
                      <a:pt x="126" y="476"/>
                    </a:lnTo>
                    <a:lnTo>
                      <a:pt x="150" y="550"/>
                    </a:lnTo>
                    <a:lnTo>
                      <a:pt x="222" y="854"/>
                    </a:lnTo>
                    <a:lnTo>
                      <a:pt x="278" y="1077"/>
                    </a:lnTo>
                    <a:lnTo>
                      <a:pt x="280" y="1092"/>
                    </a:lnTo>
                    <a:lnTo>
                      <a:pt x="271" y="1115"/>
                    </a:lnTo>
                    <a:lnTo>
                      <a:pt x="250" y="1107"/>
                    </a:lnTo>
                    <a:lnTo>
                      <a:pt x="236" y="1089"/>
                    </a:lnTo>
                    <a:lnTo>
                      <a:pt x="226" y="1029"/>
                    </a:lnTo>
                    <a:lnTo>
                      <a:pt x="213" y="975"/>
                    </a:lnTo>
                    <a:lnTo>
                      <a:pt x="199" y="924"/>
                    </a:lnTo>
                    <a:lnTo>
                      <a:pt x="181" y="865"/>
                    </a:lnTo>
                    <a:lnTo>
                      <a:pt x="119" y="560"/>
                    </a:lnTo>
                    <a:lnTo>
                      <a:pt x="95" y="485"/>
                    </a:lnTo>
                    <a:lnTo>
                      <a:pt x="75" y="416"/>
                    </a:lnTo>
                    <a:lnTo>
                      <a:pt x="41" y="289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0" name="Freeform 393"/>
              <p:cNvSpPr>
                <a:spLocks/>
              </p:cNvSpPr>
              <p:nvPr/>
            </p:nvSpPr>
            <p:spPr bwMode="auto">
              <a:xfrm>
                <a:off x="2705" y="2272"/>
                <a:ext cx="458" cy="29"/>
              </a:xfrm>
              <a:custGeom>
                <a:avLst/>
                <a:gdLst>
                  <a:gd name="T0" fmla="*/ 1 w 916"/>
                  <a:gd name="T1" fmla="*/ 1 h 58"/>
                  <a:gd name="T2" fmla="*/ 1 w 916"/>
                  <a:gd name="T3" fmla="*/ 1 h 58"/>
                  <a:gd name="T4" fmla="*/ 1 w 916"/>
                  <a:gd name="T5" fmla="*/ 0 h 58"/>
                  <a:gd name="T6" fmla="*/ 2 w 916"/>
                  <a:gd name="T7" fmla="*/ 1 h 58"/>
                  <a:gd name="T8" fmla="*/ 2 w 916"/>
                  <a:gd name="T9" fmla="*/ 1 h 58"/>
                  <a:gd name="T10" fmla="*/ 2 w 916"/>
                  <a:gd name="T11" fmla="*/ 1 h 58"/>
                  <a:gd name="T12" fmla="*/ 2 w 916"/>
                  <a:gd name="T13" fmla="*/ 1 h 58"/>
                  <a:gd name="T14" fmla="*/ 2 w 916"/>
                  <a:gd name="T15" fmla="*/ 1 h 58"/>
                  <a:gd name="T16" fmla="*/ 2 w 916"/>
                  <a:gd name="T17" fmla="*/ 1 h 58"/>
                  <a:gd name="T18" fmla="*/ 1 w 916"/>
                  <a:gd name="T19" fmla="*/ 1 h 58"/>
                  <a:gd name="T20" fmla="*/ 1 w 916"/>
                  <a:gd name="T21" fmla="*/ 1 h 58"/>
                  <a:gd name="T22" fmla="*/ 1 w 916"/>
                  <a:gd name="T23" fmla="*/ 1 h 58"/>
                  <a:gd name="T24" fmla="*/ 0 w 916"/>
                  <a:gd name="T25" fmla="*/ 1 h 58"/>
                  <a:gd name="T26" fmla="*/ 1 w 916"/>
                  <a:gd name="T27" fmla="*/ 1 h 58"/>
                  <a:gd name="T28" fmla="*/ 1 w 916"/>
                  <a:gd name="T29" fmla="*/ 1 h 58"/>
                  <a:gd name="T30" fmla="*/ 1 w 916"/>
                  <a:gd name="T31" fmla="*/ 1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16"/>
                  <a:gd name="T49" fmla="*/ 0 h 58"/>
                  <a:gd name="T50" fmla="*/ 916 w 916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16" h="58">
                    <a:moveTo>
                      <a:pt x="11" y="6"/>
                    </a:moveTo>
                    <a:lnTo>
                      <a:pt x="132" y="10"/>
                    </a:lnTo>
                    <a:lnTo>
                      <a:pt x="253" y="0"/>
                    </a:lnTo>
                    <a:lnTo>
                      <a:pt x="891" y="8"/>
                    </a:lnTo>
                    <a:lnTo>
                      <a:pt x="910" y="15"/>
                    </a:lnTo>
                    <a:lnTo>
                      <a:pt x="916" y="33"/>
                    </a:lnTo>
                    <a:lnTo>
                      <a:pt x="910" y="51"/>
                    </a:lnTo>
                    <a:lnTo>
                      <a:pt x="891" y="58"/>
                    </a:lnTo>
                    <a:lnTo>
                      <a:pt x="573" y="51"/>
                    </a:lnTo>
                    <a:lnTo>
                      <a:pt x="253" y="43"/>
                    </a:lnTo>
                    <a:lnTo>
                      <a:pt x="129" y="42"/>
                    </a:lnTo>
                    <a:lnTo>
                      <a:pt x="8" y="27"/>
                    </a:lnTo>
                    <a:lnTo>
                      <a:pt x="0" y="14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" name="Freeform 394"/>
              <p:cNvSpPr>
                <a:spLocks/>
              </p:cNvSpPr>
              <p:nvPr/>
            </p:nvSpPr>
            <p:spPr bwMode="auto">
              <a:xfrm>
                <a:off x="3173" y="2273"/>
                <a:ext cx="86" cy="32"/>
              </a:xfrm>
              <a:custGeom>
                <a:avLst/>
                <a:gdLst>
                  <a:gd name="T0" fmla="*/ 0 w 174"/>
                  <a:gd name="T1" fmla="*/ 1 h 63"/>
                  <a:gd name="T2" fmla="*/ 0 w 174"/>
                  <a:gd name="T3" fmla="*/ 1 h 63"/>
                  <a:gd name="T4" fmla="*/ 0 w 174"/>
                  <a:gd name="T5" fmla="*/ 0 h 63"/>
                  <a:gd name="T6" fmla="*/ 0 w 174"/>
                  <a:gd name="T7" fmla="*/ 1 h 63"/>
                  <a:gd name="T8" fmla="*/ 0 w 174"/>
                  <a:gd name="T9" fmla="*/ 1 h 63"/>
                  <a:gd name="T10" fmla="*/ 0 w 174"/>
                  <a:gd name="T11" fmla="*/ 1 h 63"/>
                  <a:gd name="T12" fmla="*/ 0 w 174"/>
                  <a:gd name="T13" fmla="*/ 1 h 63"/>
                  <a:gd name="T14" fmla="*/ 0 w 174"/>
                  <a:gd name="T15" fmla="*/ 1 h 63"/>
                  <a:gd name="T16" fmla="*/ 0 w 174"/>
                  <a:gd name="T17" fmla="*/ 1 h 63"/>
                  <a:gd name="T18" fmla="*/ 0 w 174"/>
                  <a:gd name="T19" fmla="*/ 1 h 63"/>
                  <a:gd name="T20" fmla="*/ 0 w 174"/>
                  <a:gd name="T21" fmla="*/ 1 h 63"/>
                  <a:gd name="T22" fmla="*/ 0 w 174"/>
                  <a:gd name="T23" fmla="*/ 1 h 63"/>
                  <a:gd name="T24" fmla="*/ 0 w 174"/>
                  <a:gd name="T25" fmla="*/ 1 h 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4"/>
                  <a:gd name="T40" fmla="*/ 0 h 63"/>
                  <a:gd name="T41" fmla="*/ 174 w 174"/>
                  <a:gd name="T42" fmla="*/ 63 h 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4" h="63">
                    <a:moveTo>
                      <a:pt x="18" y="26"/>
                    </a:moveTo>
                    <a:lnTo>
                      <a:pt x="69" y="16"/>
                    </a:lnTo>
                    <a:lnTo>
                      <a:pt x="161" y="0"/>
                    </a:lnTo>
                    <a:lnTo>
                      <a:pt x="174" y="5"/>
                    </a:lnTo>
                    <a:lnTo>
                      <a:pt x="167" y="19"/>
                    </a:lnTo>
                    <a:lnTo>
                      <a:pt x="123" y="39"/>
                    </a:lnTo>
                    <a:lnTo>
                      <a:pt x="80" y="60"/>
                    </a:lnTo>
                    <a:lnTo>
                      <a:pt x="18" y="63"/>
                    </a:lnTo>
                    <a:lnTo>
                      <a:pt x="0" y="45"/>
                    </a:lnTo>
                    <a:lnTo>
                      <a:pt x="4" y="33"/>
                    </a:lnTo>
                    <a:lnTo>
                      <a:pt x="18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" name="Freeform 395"/>
              <p:cNvSpPr>
                <a:spLocks/>
              </p:cNvSpPr>
              <p:nvPr/>
            </p:nvSpPr>
            <p:spPr bwMode="auto">
              <a:xfrm>
                <a:off x="2751" y="2280"/>
                <a:ext cx="70" cy="94"/>
              </a:xfrm>
              <a:custGeom>
                <a:avLst/>
                <a:gdLst>
                  <a:gd name="T0" fmla="*/ 1 w 139"/>
                  <a:gd name="T1" fmla="*/ 0 h 189"/>
                  <a:gd name="T2" fmla="*/ 1 w 139"/>
                  <a:gd name="T3" fmla="*/ 0 h 189"/>
                  <a:gd name="T4" fmla="*/ 1 w 139"/>
                  <a:gd name="T5" fmla="*/ 0 h 189"/>
                  <a:gd name="T6" fmla="*/ 1 w 139"/>
                  <a:gd name="T7" fmla="*/ 0 h 189"/>
                  <a:gd name="T8" fmla="*/ 1 w 139"/>
                  <a:gd name="T9" fmla="*/ 0 h 189"/>
                  <a:gd name="T10" fmla="*/ 1 w 139"/>
                  <a:gd name="T11" fmla="*/ 0 h 189"/>
                  <a:gd name="T12" fmla="*/ 1 w 139"/>
                  <a:gd name="T13" fmla="*/ 0 h 189"/>
                  <a:gd name="T14" fmla="*/ 0 w 139"/>
                  <a:gd name="T15" fmla="*/ 0 h 189"/>
                  <a:gd name="T16" fmla="*/ 1 w 139"/>
                  <a:gd name="T17" fmla="*/ 0 h 189"/>
                  <a:gd name="T18" fmla="*/ 1 w 139"/>
                  <a:gd name="T19" fmla="*/ 0 h 189"/>
                  <a:gd name="T20" fmla="*/ 1 w 139"/>
                  <a:gd name="T21" fmla="*/ 0 h 189"/>
                  <a:gd name="T22" fmla="*/ 1 w 139"/>
                  <a:gd name="T23" fmla="*/ 0 h 189"/>
                  <a:gd name="T24" fmla="*/ 1 w 139"/>
                  <a:gd name="T25" fmla="*/ 0 h 189"/>
                  <a:gd name="T26" fmla="*/ 1 w 139"/>
                  <a:gd name="T27" fmla="*/ 0 h 189"/>
                  <a:gd name="T28" fmla="*/ 1 w 139"/>
                  <a:gd name="T29" fmla="*/ 0 h 189"/>
                  <a:gd name="T30" fmla="*/ 1 w 139"/>
                  <a:gd name="T31" fmla="*/ 0 h 189"/>
                  <a:gd name="T32" fmla="*/ 1 w 139"/>
                  <a:gd name="T33" fmla="*/ 0 h 18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39"/>
                  <a:gd name="T52" fmla="*/ 0 h 189"/>
                  <a:gd name="T53" fmla="*/ 139 w 139"/>
                  <a:gd name="T54" fmla="*/ 189 h 18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39" h="189">
                    <a:moveTo>
                      <a:pt x="112" y="13"/>
                    </a:moveTo>
                    <a:lnTo>
                      <a:pt x="139" y="66"/>
                    </a:lnTo>
                    <a:lnTo>
                      <a:pt x="138" y="83"/>
                    </a:lnTo>
                    <a:lnTo>
                      <a:pt x="116" y="123"/>
                    </a:lnTo>
                    <a:lnTo>
                      <a:pt x="88" y="151"/>
                    </a:lnTo>
                    <a:lnTo>
                      <a:pt x="53" y="171"/>
                    </a:lnTo>
                    <a:lnTo>
                      <a:pt x="13" y="189"/>
                    </a:lnTo>
                    <a:lnTo>
                      <a:pt x="0" y="184"/>
                    </a:lnTo>
                    <a:lnTo>
                      <a:pt x="5" y="171"/>
                    </a:lnTo>
                    <a:lnTo>
                      <a:pt x="55" y="132"/>
                    </a:lnTo>
                    <a:lnTo>
                      <a:pt x="86" y="74"/>
                    </a:lnTo>
                    <a:lnTo>
                      <a:pt x="68" y="32"/>
                    </a:lnTo>
                    <a:lnTo>
                      <a:pt x="68" y="13"/>
                    </a:lnTo>
                    <a:lnTo>
                      <a:pt x="81" y="0"/>
                    </a:lnTo>
                    <a:lnTo>
                      <a:pt x="112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" name="Freeform 396"/>
              <p:cNvSpPr>
                <a:spLocks/>
              </p:cNvSpPr>
              <p:nvPr/>
            </p:nvSpPr>
            <p:spPr bwMode="auto">
              <a:xfrm>
                <a:off x="2711" y="2366"/>
                <a:ext cx="34" cy="43"/>
              </a:xfrm>
              <a:custGeom>
                <a:avLst/>
                <a:gdLst>
                  <a:gd name="T0" fmla="*/ 1 w 67"/>
                  <a:gd name="T1" fmla="*/ 1 h 86"/>
                  <a:gd name="T2" fmla="*/ 0 w 67"/>
                  <a:gd name="T3" fmla="*/ 1 h 86"/>
                  <a:gd name="T4" fmla="*/ 1 w 67"/>
                  <a:gd name="T5" fmla="*/ 1 h 86"/>
                  <a:gd name="T6" fmla="*/ 1 w 67"/>
                  <a:gd name="T7" fmla="*/ 1 h 86"/>
                  <a:gd name="T8" fmla="*/ 1 w 67"/>
                  <a:gd name="T9" fmla="*/ 0 h 86"/>
                  <a:gd name="T10" fmla="*/ 1 w 67"/>
                  <a:gd name="T11" fmla="*/ 1 h 86"/>
                  <a:gd name="T12" fmla="*/ 1 w 67"/>
                  <a:gd name="T13" fmla="*/ 1 h 86"/>
                  <a:gd name="T14" fmla="*/ 1 w 67"/>
                  <a:gd name="T15" fmla="*/ 1 h 86"/>
                  <a:gd name="T16" fmla="*/ 1 w 67"/>
                  <a:gd name="T17" fmla="*/ 1 h 86"/>
                  <a:gd name="T18" fmla="*/ 1 w 67"/>
                  <a:gd name="T19" fmla="*/ 1 h 86"/>
                  <a:gd name="T20" fmla="*/ 1 w 67"/>
                  <a:gd name="T21" fmla="*/ 1 h 86"/>
                  <a:gd name="T22" fmla="*/ 1 w 67"/>
                  <a:gd name="T23" fmla="*/ 1 h 86"/>
                  <a:gd name="T24" fmla="*/ 1 w 67"/>
                  <a:gd name="T25" fmla="*/ 1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7"/>
                  <a:gd name="T40" fmla="*/ 0 h 86"/>
                  <a:gd name="T41" fmla="*/ 67 w 67"/>
                  <a:gd name="T42" fmla="*/ 86 h 8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" h="86">
                    <a:moveTo>
                      <a:pt x="19" y="81"/>
                    </a:moveTo>
                    <a:lnTo>
                      <a:pt x="0" y="53"/>
                    </a:lnTo>
                    <a:lnTo>
                      <a:pt x="2" y="38"/>
                    </a:lnTo>
                    <a:lnTo>
                      <a:pt x="25" y="16"/>
                    </a:lnTo>
                    <a:lnTo>
                      <a:pt x="52" y="0"/>
                    </a:lnTo>
                    <a:lnTo>
                      <a:pt x="67" y="4"/>
                    </a:lnTo>
                    <a:lnTo>
                      <a:pt x="63" y="19"/>
                    </a:lnTo>
                    <a:lnTo>
                      <a:pt x="35" y="50"/>
                    </a:lnTo>
                    <a:lnTo>
                      <a:pt x="40" y="69"/>
                    </a:lnTo>
                    <a:lnTo>
                      <a:pt x="35" y="86"/>
                    </a:lnTo>
                    <a:lnTo>
                      <a:pt x="19" y="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4" name="Freeform 397"/>
              <p:cNvSpPr>
                <a:spLocks/>
              </p:cNvSpPr>
              <p:nvPr/>
            </p:nvSpPr>
            <p:spPr bwMode="auto">
              <a:xfrm>
                <a:off x="3093" y="2278"/>
                <a:ext cx="102" cy="62"/>
              </a:xfrm>
              <a:custGeom>
                <a:avLst/>
                <a:gdLst>
                  <a:gd name="T0" fmla="*/ 1 w 203"/>
                  <a:gd name="T1" fmla="*/ 0 h 125"/>
                  <a:gd name="T2" fmla="*/ 1 w 203"/>
                  <a:gd name="T3" fmla="*/ 0 h 125"/>
                  <a:gd name="T4" fmla="*/ 1 w 203"/>
                  <a:gd name="T5" fmla="*/ 0 h 125"/>
                  <a:gd name="T6" fmla="*/ 1 w 203"/>
                  <a:gd name="T7" fmla="*/ 0 h 125"/>
                  <a:gd name="T8" fmla="*/ 1 w 203"/>
                  <a:gd name="T9" fmla="*/ 0 h 125"/>
                  <a:gd name="T10" fmla="*/ 1 w 203"/>
                  <a:gd name="T11" fmla="*/ 0 h 125"/>
                  <a:gd name="T12" fmla="*/ 1 w 203"/>
                  <a:gd name="T13" fmla="*/ 0 h 125"/>
                  <a:gd name="T14" fmla="*/ 1 w 203"/>
                  <a:gd name="T15" fmla="*/ 0 h 125"/>
                  <a:gd name="T16" fmla="*/ 1 w 203"/>
                  <a:gd name="T17" fmla="*/ 0 h 125"/>
                  <a:gd name="T18" fmla="*/ 1 w 203"/>
                  <a:gd name="T19" fmla="*/ 0 h 125"/>
                  <a:gd name="T20" fmla="*/ 1 w 203"/>
                  <a:gd name="T21" fmla="*/ 0 h 125"/>
                  <a:gd name="T22" fmla="*/ 0 w 203"/>
                  <a:gd name="T23" fmla="*/ 0 h 125"/>
                  <a:gd name="T24" fmla="*/ 1 w 203"/>
                  <a:gd name="T25" fmla="*/ 0 h 125"/>
                  <a:gd name="T26" fmla="*/ 1 w 203"/>
                  <a:gd name="T27" fmla="*/ 0 h 125"/>
                  <a:gd name="T28" fmla="*/ 1 w 203"/>
                  <a:gd name="T29" fmla="*/ 0 h 125"/>
                  <a:gd name="T30" fmla="*/ 1 w 203"/>
                  <a:gd name="T31" fmla="*/ 0 h 125"/>
                  <a:gd name="T32" fmla="*/ 1 w 203"/>
                  <a:gd name="T33" fmla="*/ 0 h 12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3"/>
                  <a:gd name="T52" fmla="*/ 0 h 125"/>
                  <a:gd name="T53" fmla="*/ 203 w 203"/>
                  <a:gd name="T54" fmla="*/ 125 h 12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3" h="125">
                    <a:moveTo>
                      <a:pt x="44" y="19"/>
                    </a:moveTo>
                    <a:lnTo>
                      <a:pt x="50" y="42"/>
                    </a:lnTo>
                    <a:lnTo>
                      <a:pt x="63" y="59"/>
                    </a:lnTo>
                    <a:lnTo>
                      <a:pt x="81" y="71"/>
                    </a:lnTo>
                    <a:lnTo>
                      <a:pt x="101" y="83"/>
                    </a:lnTo>
                    <a:lnTo>
                      <a:pt x="191" y="85"/>
                    </a:lnTo>
                    <a:lnTo>
                      <a:pt x="203" y="94"/>
                    </a:lnTo>
                    <a:lnTo>
                      <a:pt x="195" y="104"/>
                    </a:lnTo>
                    <a:lnTo>
                      <a:pt x="143" y="117"/>
                    </a:lnTo>
                    <a:lnTo>
                      <a:pt x="92" y="125"/>
                    </a:lnTo>
                    <a:lnTo>
                      <a:pt x="31" y="87"/>
                    </a:lnTo>
                    <a:lnTo>
                      <a:pt x="0" y="25"/>
                    </a:lnTo>
                    <a:lnTo>
                      <a:pt x="5" y="7"/>
                    </a:lnTo>
                    <a:lnTo>
                      <a:pt x="20" y="0"/>
                    </a:lnTo>
                    <a:lnTo>
                      <a:pt x="44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5" name="Freeform 398"/>
              <p:cNvSpPr>
                <a:spLocks/>
              </p:cNvSpPr>
              <p:nvPr/>
            </p:nvSpPr>
            <p:spPr bwMode="auto">
              <a:xfrm>
                <a:off x="3209" y="2323"/>
                <a:ext cx="16" cy="56"/>
              </a:xfrm>
              <a:custGeom>
                <a:avLst/>
                <a:gdLst>
                  <a:gd name="T0" fmla="*/ 0 w 33"/>
                  <a:gd name="T1" fmla="*/ 1 h 111"/>
                  <a:gd name="T2" fmla="*/ 0 w 33"/>
                  <a:gd name="T3" fmla="*/ 1 h 111"/>
                  <a:gd name="T4" fmla="*/ 0 w 33"/>
                  <a:gd name="T5" fmla="*/ 1 h 111"/>
                  <a:gd name="T6" fmla="*/ 0 w 33"/>
                  <a:gd name="T7" fmla="*/ 1 h 111"/>
                  <a:gd name="T8" fmla="*/ 0 w 33"/>
                  <a:gd name="T9" fmla="*/ 1 h 111"/>
                  <a:gd name="T10" fmla="*/ 0 w 33"/>
                  <a:gd name="T11" fmla="*/ 1 h 111"/>
                  <a:gd name="T12" fmla="*/ 0 w 33"/>
                  <a:gd name="T13" fmla="*/ 1 h 111"/>
                  <a:gd name="T14" fmla="*/ 0 w 33"/>
                  <a:gd name="T15" fmla="*/ 0 h 111"/>
                  <a:gd name="T16" fmla="*/ 0 w 33"/>
                  <a:gd name="T17" fmla="*/ 1 h 111"/>
                  <a:gd name="T18" fmla="*/ 0 w 33"/>
                  <a:gd name="T19" fmla="*/ 1 h 111"/>
                  <a:gd name="T20" fmla="*/ 0 w 33"/>
                  <a:gd name="T21" fmla="*/ 1 h 1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3"/>
                  <a:gd name="T34" fmla="*/ 0 h 111"/>
                  <a:gd name="T35" fmla="*/ 33 w 33"/>
                  <a:gd name="T36" fmla="*/ 111 h 1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3" h="111">
                    <a:moveTo>
                      <a:pt x="30" y="11"/>
                    </a:moveTo>
                    <a:lnTo>
                      <a:pt x="33" y="47"/>
                    </a:lnTo>
                    <a:lnTo>
                      <a:pt x="27" y="101"/>
                    </a:lnTo>
                    <a:lnTo>
                      <a:pt x="17" y="111"/>
                    </a:lnTo>
                    <a:lnTo>
                      <a:pt x="7" y="101"/>
                    </a:lnTo>
                    <a:lnTo>
                      <a:pt x="0" y="47"/>
                    </a:lnTo>
                    <a:lnTo>
                      <a:pt x="4" y="11"/>
                    </a:lnTo>
                    <a:lnTo>
                      <a:pt x="17" y="0"/>
                    </a:lnTo>
                    <a:lnTo>
                      <a:pt x="3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6" name="Freeform 399"/>
              <p:cNvSpPr>
                <a:spLocks/>
              </p:cNvSpPr>
              <p:nvPr/>
            </p:nvSpPr>
            <p:spPr bwMode="auto">
              <a:xfrm>
                <a:off x="2742" y="2208"/>
                <a:ext cx="23" cy="47"/>
              </a:xfrm>
              <a:custGeom>
                <a:avLst/>
                <a:gdLst>
                  <a:gd name="T0" fmla="*/ 1 w 44"/>
                  <a:gd name="T1" fmla="*/ 1 h 94"/>
                  <a:gd name="T2" fmla="*/ 1 w 44"/>
                  <a:gd name="T3" fmla="*/ 1 h 94"/>
                  <a:gd name="T4" fmla="*/ 1 w 44"/>
                  <a:gd name="T5" fmla="*/ 1 h 94"/>
                  <a:gd name="T6" fmla="*/ 1 w 44"/>
                  <a:gd name="T7" fmla="*/ 1 h 94"/>
                  <a:gd name="T8" fmla="*/ 0 w 44"/>
                  <a:gd name="T9" fmla="*/ 1 h 94"/>
                  <a:gd name="T10" fmla="*/ 1 w 44"/>
                  <a:gd name="T11" fmla="*/ 1 h 94"/>
                  <a:gd name="T12" fmla="*/ 1 w 44"/>
                  <a:gd name="T13" fmla="*/ 0 h 94"/>
                  <a:gd name="T14" fmla="*/ 1 w 44"/>
                  <a:gd name="T15" fmla="*/ 1 h 94"/>
                  <a:gd name="T16" fmla="*/ 1 w 44"/>
                  <a:gd name="T17" fmla="*/ 1 h 94"/>
                  <a:gd name="T18" fmla="*/ 1 w 44"/>
                  <a:gd name="T19" fmla="*/ 1 h 9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94"/>
                  <a:gd name="T32" fmla="*/ 44 w 44"/>
                  <a:gd name="T33" fmla="*/ 94 h 9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94">
                    <a:moveTo>
                      <a:pt x="34" y="18"/>
                    </a:moveTo>
                    <a:lnTo>
                      <a:pt x="44" y="81"/>
                    </a:lnTo>
                    <a:lnTo>
                      <a:pt x="38" y="94"/>
                    </a:lnTo>
                    <a:lnTo>
                      <a:pt x="25" y="89"/>
                    </a:lnTo>
                    <a:lnTo>
                      <a:pt x="0" y="20"/>
                    </a:lnTo>
                    <a:lnTo>
                      <a:pt x="4" y="5"/>
                    </a:lnTo>
                    <a:lnTo>
                      <a:pt x="14" y="0"/>
                    </a:lnTo>
                    <a:lnTo>
                      <a:pt x="34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7" name="Freeform 400"/>
              <p:cNvSpPr>
                <a:spLocks/>
              </p:cNvSpPr>
              <p:nvPr/>
            </p:nvSpPr>
            <p:spPr bwMode="auto">
              <a:xfrm>
                <a:off x="2744" y="2180"/>
                <a:ext cx="405" cy="39"/>
              </a:xfrm>
              <a:custGeom>
                <a:avLst/>
                <a:gdLst>
                  <a:gd name="T0" fmla="*/ 1 w 808"/>
                  <a:gd name="T1" fmla="*/ 0 h 80"/>
                  <a:gd name="T2" fmla="*/ 1 w 808"/>
                  <a:gd name="T3" fmla="*/ 0 h 80"/>
                  <a:gd name="T4" fmla="*/ 1 w 808"/>
                  <a:gd name="T5" fmla="*/ 0 h 80"/>
                  <a:gd name="T6" fmla="*/ 2 w 808"/>
                  <a:gd name="T7" fmla="*/ 0 h 80"/>
                  <a:gd name="T8" fmla="*/ 2 w 808"/>
                  <a:gd name="T9" fmla="*/ 0 h 80"/>
                  <a:gd name="T10" fmla="*/ 2 w 808"/>
                  <a:gd name="T11" fmla="*/ 0 h 80"/>
                  <a:gd name="T12" fmla="*/ 2 w 808"/>
                  <a:gd name="T13" fmla="*/ 0 h 80"/>
                  <a:gd name="T14" fmla="*/ 1 w 808"/>
                  <a:gd name="T15" fmla="*/ 0 h 80"/>
                  <a:gd name="T16" fmla="*/ 1 w 808"/>
                  <a:gd name="T17" fmla="*/ 0 h 80"/>
                  <a:gd name="T18" fmla="*/ 1 w 808"/>
                  <a:gd name="T19" fmla="*/ 0 h 80"/>
                  <a:gd name="T20" fmla="*/ 0 w 808"/>
                  <a:gd name="T21" fmla="*/ 0 h 80"/>
                  <a:gd name="T22" fmla="*/ 1 w 808"/>
                  <a:gd name="T23" fmla="*/ 0 h 80"/>
                  <a:gd name="T24" fmla="*/ 1 w 808"/>
                  <a:gd name="T25" fmla="*/ 0 h 80"/>
                  <a:gd name="T26" fmla="*/ 1 w 808"/>
                  <a:gd name="T27" fmla="*/ 0 h 8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808"/>
                  <a:gd name="T43" fmla="*/ 0 h 80"/>
                  <a:gd name="T44" fmla="*/ 808 w 808"/>
                  <a:gd name="T45" fmla="*/ 80 h 8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808" h="80">
                    <a:moveTo>
                      <a:pt x="1" y="58"/>
                    </a:moveTo>
                    <a:lnTo>
                      <a:pt x="81" y="50"/>
                    </a:lnTo>
                    <a:lnTo>
                      <a:pt x="410" y="13"/>
                    </a:lnTo>
                    <a:lnTo>
                      <a:pt x="605" y="0"/>
                    </a:lnTo>
                    <a:lnTo>
                      <a:pt x="799" y="4"/>
                    </a:lnTo>
                    <a:lnTo>
                      <a:pt x="808" y="14"/>
                    </a:lnTo>
                    <a:lnTo>
                      <a:pt x="799" y="24"/>
                    </a:lnTo>
                    <a:lnTo>
                      <a:pt x="395" y="47"/>
                    </a:lnTo>
                    <a:lnTo>
                      <a:pt x="82" y="76"/>
                    </a:lnTo>
                    <a:lnTo>
                      <a:pt x="16" y="80"/>
                    </a:lnTo>
                    <a:lnTo>
                      <a:pt x="0" y="71"/>
                    </a:lnTo>
                    <a:lnTo>
                      <a:pt x="1" y="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8" name="Freeform 401"/>
              <p:cNvSpPr>
                <a:spLocks/>
              </p:cNvSpPr>
              <p:nvPr/>
            </p:nvSpPr>
            <p:spPr bwMode="auto">
              <a:xfrm>
                <a:off x="3137" y="2181"/>
                <a:ext cx="16" cy="54"/>
              </a:xfrm>
              <a:custGeom>
                <a:avLst/>
                <a:gdLst>
                  <a:gd name="T0" fmla="*/ 1 w 32"/>
                  <a:gd name="T1" fmla="*/ 1 h 106"/>
                  <a:gd name="T2" fmla="*/ 1 w 32"/>
                  <a:gd name="T3" fmla="*/ 1 h 106"/>
                  <a:gd name="T4" fmla="*/ 1 w 32"/>
                  <a:gd name="T5" fmla="*/ 1 h 106"/>
                  <a:gd name="T6" fmla="*/ 1 w 32"/>
                  <a:gd name="T7" fmla="*/ 1 h 106"/>
                  <a:gd name="T8" fmla="*/ 0 w 32"/>
                  <a:gd name="T9" fmla="*/ 1 h 106"/>
                  <a:gd name="T10" fmla="*/ 1 w 32"/>
                  <a:gd name="T11" fmla="*/ 1 h 106"/>
                  <a:gd name="T12" fmla="*/ 1 w 32"/>
                  <a:gd name="T13" fmla="*/ 0 h 106"/>
                  <a:gd name="T14" fmla="*/ 1 w 32"/>
                  <a:gd name="T15" fmla="*/ 1 h 106"/>
                  <a:gd name="T16" fmla="*/ 1 w 32"/>
                  <a:gd name="T17" fmla="*/ 1 h 106"/>
                  <a:gd name="T18" fmla="*/ 1 w 32"/>
                  <a:gd name="T19" fmla="*/ 1 h 10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"/>
                  <a:gd name="T31" fmla="*/ 0 h 106"/>
                  <a:gd name="T32" fmla="*/ 32 w 32"/>
                  <a:gd name="T33" fmla="*/ 106 h 10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" h="106">
                    <a:moveTo>
                      <a:pt x="32" y="16"/>
                    </a:moveTo>
                    <a:lnTo>
                      <a:pt x="26" y="97"/>
                    </a:lnTo>
                    <a:lnTo>
                      <a:pt x="15" y="106"/>
                    </a:lnTo>
                    <a:lnTo>
                      <a:pt x="5" y="97"/>
                    </a:lnTo>
                    <a:lnTo>
                      <a:pt x="0" y="16"/>
                    </a:lnTo>
                    <a:lnTo>
                      <a:pt x="5" y="4"/>
                    </a:lnTo>
                    <a:lnTo>
                      <a:pt x="15" y="0"/>
                    </a:lnTo>
                    <a:lnTo>
                      <a:pt x="32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9" name="Freeform 402"/>
              <p:cNvSpPr>
                <a:spLocks/>
              </p:cNvSpPr>
              <p:nvPr/>
            </p:nvSpPr>
            <p:spPr bwMode="auto">
              <a:xfrm>
                <a:off x="3054" y="2202"/>
                <a:ext cx="15" cy="41"/>
              </a:xfrm>
              <a:custGeom>
                <a:avLst/>
                <a:gdLst>
                  <a:gd name="T0" fmla="*/ 0 w 31"/>
                  <a:gd name="T1" fmla="*/ 1 h 81"/>
                  <a:gd name="T2" fmla="*/ 0 w 31"/>
                  <a:gd name="T3" fmla="*/ 1 h 81"/>
                  <a:gd name="T4" fmla="*/ 0 w 31"/>
                  <a:gd name="T5" fmla="*/ 1 h 81"/>
                  <a:gd name="T6" fmla="*/ 0 w 31"/>
                  <a:gd name="T7" fmla="*/ 1 h 81"/>
                  <a:gd name="T8" fmla="*/ 0 w 31"/>
                  <a:gd name="T9" fmla="*/ 1 h 81"/>
                  <a:gd name="T10" fmla="*/ 0 w 31"/>
                  <a:gd name="T11" fmla="*/ 1 h 81"/>
                  <a:gd name="T12" fmla="*/ 0 w 31"/>
                  <a:gd name="T13" fmla="*/ 0 h 81"/>
                  <a:gd name="T14" fmla="*/ 0 w 31"/>
                  <a:gd name="T15" fmla="*/ 1 h 81"/>
                  <a:gd name="T16" fmla="*/ 0 w 31"/>
                  <a:gd name="T17" fmla="*/ 1 h 81"/>
                  <a:gd name="T18" fmla="*/ 0 w 31"/>
                  <a:gd name="T19" fmla="*/ 1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1"/>
                  <a:gd name="T31" fmla="*/ 0 h 81"/>
                  <a:gd name="T32" fmla="*/ 31 w 31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1" h="81">
                    <a:moveTo>
                      <a:pt x="31" y="15"/>
                    </a:moveTo>
                    <a:lnTo>
                      <a:pt x="26" y="72"/>
                    </a:lnTo>
                    <a:lnTo>
                      <a:pt x="15" y="81"/>
                    </a:lnTo>
                    <a:lnTo>
                      <a:pt x="7" y="69"/>
                    </a:lnTo>
                    <a:lnTo>
                      <a:pt x="0" y="15"/>
                    </a:lnTo>
                    <a:lnTo>
                      <a:pt x="5" y="4"/>
                    </a:lnTo>
                    <a:lnTo>
                      <a:pt x="15" y="0"/>
                    </a:lnTo>
                    <a:lnTo>
                      <a:pt x="31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0" name="Freeform 403"/>
              <p:cNvSpPr>
                <a:spLocks/>
              </p:cNvSpPr>
              <p:nvPr/>
            </p:nvSpPr>
            <p:spPr bwMode="auto">
              <a:xfrm>
                <a:off x="2978" y="2202"/>
                <a:ext cx="19" cy="40"/>
              </a:xfrm>
              <a:custGeom>
                <a:avLst/>
                <a:gdLst>
                  <a:gd name="T0" fmla="*/ 1 w 38"/>
                  <a:gd name="T1" fmla="*/ 0 h 81"/>
                  <a:gd name="T2" fmla="*/ 1 w 38"/>
                  <a:gd name="T3" fmla="*/ 0 h 81"/>
                  <a:gd name="T4" fmla="*/ 1 w 38"/>
                  <a:gd name="T5" fmla="*/ 0 h 81"/>
                  <a:gd name="T6" fmla="*/ 1 w 38"/>
                  <a:gd name="T7" fmla="*/ 0 h 81"/>
                  <a:gd name="T8" fmla="*/ 0 w 38"/>
                  <a:gd name="T9" fmla="*/ 0 h 81"/>
                  <a:gd name="T10" fmla="*/ 1 w 38"/>
                  <a:gd name="T11" fmla="*/ 0 h 81"/>
                  <a:gd name="T12" fmla="*/ 1 w 38"/>
                  <a:gd name="T13" fmla="*/ 0 h 81"/>
                  <a:gd name="T14" fmla="*/ 1 w 38"/>
                  <a:gd name="T15" fmla="*/ 0 h 81"/>
                  <a:gd name="T16" fmla="*/ 1 w 38"/>
                  <a:gd name="T17" fmla="*/ 0 h 81"/>
                  <a:gd name="T18" fmla="*/ 1 w 38"/>
                  <a:gd name="T19" fmla="*/ 0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8"/>
                  <a:gd name="T31" fmla="*/ 0 h 81"/>
                  <a:gd name="T32" fmla="*/ 38 w 38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8" h="81">
                    <a:moveTo>
                      <a:pt x="38" y="11"/>
                    </a:moveTo>
                    <a:lnTo>
                      <a:pt x="32" y="64"/>
                    </a:lnTo>
                    <a:lnTo>
                      <a:pt x="22" y="81"/>
                    </a:lnTo>
                    <a:lnTo>
                      <a:pt x="12" y="68"/>
                    </a:lnTo>
                    <a:lnTo>
                      <a:pt x="0" y="10"/>
                    </a:lnTo>
                    <a:lnTo>
                      <a:pt x="7" y="1"/>
                    </a:lnTo>
                    <a:lnTo>
                      <a:pt x="19" y="0"/>
                    </a:lnTo>
                    <a:lnTo>
                      <a:pt x="3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1" name="Freeform 404"/>
              <p:cNvSpPr>
                <a:spLocks/>
              </p:cNvSpPr>
              <p:nvPr/>
            </p:nvSpPr>
            <p:spPr bwMode="auto">
              <a:xfrm>
                <a:off x="2891" y="2199"/>
                <a:ext cx="17" cy="43"/>
              </a:xfrm>
              <a:custGeom>
                <a:avLst/>
                <a:gdLst>
                  <a:gd name="T0" fmla="*/ 0 w 36"/>
                  <a:gd name="T1" fmla="*/ 1 h 85"/>
                  <a:gd name="T2" fmla="*/ 0 w 36"/>
                  <a:gd name="T3" fmla="*/ 1 h 85"/>
                  <a:gd name="T4" fmla="*/ 0 w 36"/>
                  <a:gd name="T5" fmla="*/ 1 h 85"/>
                  <a:gd name="T6" fmla="*/ 0 w 36"/>
                  <a:gd name="T7" fmla="*/ 1 h 85"/>
                  <a:gd name="T8" fmla="*/ 0 w 36"/>
                  <a:gd name="T9" fmla="*/ 1 h 85"/>
                  <a:gd name="T10" fmla="*/ 0 w 36"/>
                  <a:gd name="T11" fmla="*/ 1 h 85"/>
                  <a:gd name="T12" fmla="*/ 0 w 36"/>
                  <a:gd name="T13" fmla="*/ 0 h 85"/>
                  <a:gd name="T14" fmla="*/ 0 w 36"/>
                  <a:gd name="T15" fmla="*/ 1 h 85"/>
                  <a:gd name="T16" fmla="*/ 0 w 36"/>
                  <a:gd name="T17" fmla="*/ 1 h 85"/>
                  <a:gd name="T18" fmla="*/ 0 w 36"/>
                  <a:gd name="T19" fmla="*/ 1 h 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6"/>
                  <a:gd name="T31" fmla="*/ 0 h 85"/>
                  <a:gd name="T32" fmla="*/ 36 w 36"/>
                  <a:gd name="T33" fmla="*/ 85 h 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6" h="85">
                    <a:moveTo>
                      <a:pt x="36" y="17"/>
                    </a:moveTo>
                    <a:lnTo>
                      <a:pt x="32" y="70"/>
                    </a:lnTo>
                    <a:lnTo>
                      <a:pt x="21" y="85"/>
                    </a:lnTo>
                    <a:lnTo>
                      <a:pt x="8" y="73"/>
                    </a:lnTo>
                    <a:lnTo>
                      <a:pt x="0" y="17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3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2" name="Freeform 405"/>
              <p:cNvSpPr>
                <a:spLocks/>
              </p:cNvSpPr>
              <p:nvPr/>
            </p:nvSpPr>
            <p:spPr bwMode="auto">
              <a:xfrm>
                <a:off x="2815" y="2204"/>
                <a:ext cx="19" cy="45"/>
              </a:xfrm>
              <a:custGeom>
                <a:avLst/>
                <a:gdLst>
                  <a:gd name="T0" fmla="*/ 1 w 38"/>
                  <a:gd name="T1" fmla="*/ 0 h 91"/>
                  <a:gd name="T2" fmla="*/ 1 w 38"/>
                  <a:gd name="T3" fmla="*/ 0 h 91"/>
                  <a:gd name="T4" fmla="*/ 1 w 38"/>
                  <a:gd name="T5" fmla="*/ 0 h 91"/>
                  <a:gd name="T6" fmla="*/ 1 w 38"/>
                  <a:gd name="T7" fmla="*/ 0 h 91"/>
                  <a:gd name="T8" fmla="*/ 1 w 38"/>
                  <a:gd name="T9" fmla="*/ 0 h 91"/>
                  <a:gd name="T10" fmla="*/ 1 w 38"/>
                  <a:gd name="T11" fmla="*/ 0 h 91"/>
                  <a:gd name="T12" fmla="*/ 0 w 38"/>
                  <a:gd name="T13" fmla="*/ 0 h 91"/>
                  <a:gd name="T14" fmla="*/ 1 w 38"/>
                  <a:gd name="T15" fmla="*/ 0 h 91"/>
                  <a:gd name="T16" fmla="*/ 1 w 38"/>
                  <a:gd name="T17" fmla="*/ 0 h 91"/>
                  <a:gd name="T18" fmla="*/ 1 w 38"/>
                  <a:gd name="T19" fmla="*/ 0 h 91"/>
                  <a:gd name="T20" fmla="*/ 1 w 38"/>
                  <a:gd name="T21" fmla="*/ 0 h 91"/>
                  <a:gd name="T22" fmla="*/ 1 w 38"/>
                  <a:gd name="T23" fmla="*/ 0 h 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8"/>
                  <a:gd name="T37" fmla="*/ 0 h 91"/>
                  <a:gd name="T38" fmla="*/ 38 w 38"/>
                  <a:gd name="T39" fmla="*/ 91 h 9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8" h="91">
                    <a:moveTo>
                      <a:pt x="38" y="14"/>
                    </a:moveTo>
                    <a:lnTo>
                      <a:pt x="36" y="40"/>
                    </a:lnTo>
                    <a:lnTo>
                      <a:pt x="36" y="81"/>
                    </a:lnTo>
                    <a:lnTo>
                      <a:pt x="26" y="91"/>
                    </a:lnTo>
                    <a:lnTo>
                      <a:pt x="15" y="81"/>
                    </a:lnTo>
                    <a:lnTo>
                      <a:pt x="5" y="42"/>
                    </a:lnTo>
                    <a:lnTo>
                      <a:pt x="0" y="13"/>
                    </a:lnTo>
                    <a:lnTo>
                      <a:pt x="5" y="3"/>
                    </a:lnTo>
                    <a:lnTo>
                      <a:pt x="19" y="0"/>
                    </a:lnTo>
                    <a:lnTo>
                      <a:pt x="38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3" name="Freeform 406"/>
              <p:cNvSpPr>
                <a:spLocks/>
              </p:cNvSpPr>
              <p:nvPr/>
            </p:nvSpPr>
            <p:spPr bwMode="auto">
              <a:xfrm>
                <a:off x="3037" y="1636"/>
                <a:ext cx="146" cy="62"/>
              </a:xfrm>
              <a:custGeom>
                <a:avLst/>
                <a:gdLst>
                  <a:gd name="T0" fmla="*/ 1 w 291"/>
                  <a:gd name="T1" fmla="*/ 0 h 123"/>
                  <a:gd name="T2" fmla="*/ 1 w 291"/>
                  <a:gd name="T3" fmla="*/ 1 h 123"/>
                  <a:gd name="T4" fmla="*/ 1 w 291"/>
                  <a:gd name="T5" fmla="*/ 1 h 123"/>
                  <a:gd name="T6" fmla="*/ 1 w 291"/>
                  <a:gd name="T7" fmla="*/ 1 h 123"/>
                  <a:gd name="T8" fmla="*/ 1 w 291"/>
                  <a:gd name="T9" fmla="*/ 1 h 123"/>
                  <a:gd name="T10" fmla="*/ 1 w 291"/>
                  <a:gd name="T11" fmla="*/ 1 h 123"/>
                  <a:gd name="T12" fmla="*/ 1 w 291"/>
                  <a:gd name="T13" fmla="*/ 1 h 123"/>
                  <a:gd name="T14" fmla="*/ 1 w 291"/>
                  <a:gd name="T15" fmla="*/ 1 h 123"/>
                  <a:gd name="T16" fmla="*/ 1 w 291"/>
                  <a:gd name="T17" fmla="*/ 1 h 123"/>
                  <a:gd name="T18" fmla="*/ 1 w 291"/>
                  <a:gd name="T19" fmla="*/ 1 h 123"/>
                  <a:gd name="T20" fmla="*/ 1 w 291"/>
                  <a:gd name="T21" fmla="*/ 1 h 123"/>
                  <a:gd name="T22" fmla="*/ 1 w 291"/>
                  <a:gd name="T23" fmla="*/ 1 h 123"/>
                  <a:gd name="T24" fmla="*/ 1 w 291"/>
                  <a:gd name="T25" fmla="*/ 1 h 123"/>
                  <a:gd name="T26" fmla="*/ 1 w 291"/>
                  <a:gd name="T27" fmla="*/ 1 h 123"/>
                  <a:gd name="T28" fmla="*/ 0 w 291"/>
                  <a:gd name="T29" fmla="*/ 1 h 123"/>
                  <a:gd name="T30" fmla="*/ 1 w 291"/>
                  <a:gd name="T31" fmla="*/ 0 h 123"/>
                  <a:gd name="T32" fmla="*/ 1 w 291"/>
                  <a:gd name="T33" fmla="*/ 0 h 123"/>
                  <a:gd name="T34" fmla="*/ 1 w 291"/>
                  <a:gd name="T35" fmla="*/ 0 h 12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1"/>
                  <a:gd name="T55" fmla="*/ 0 h 123"/>
                  <a:gd name="T56" fmla="*/ 291 w 291"/>
                  <a:gd name="T57" fmla="*/ 123 h 12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1" h="123">
                    <a:moveTo>
                      <a:pt x="11" y="0"/>
                    </a:moveTo>
                    <a:lnTo>
                      <a:pt x="163" y="7"/>
                    </a:lnTo>
                    <a:lnTo>
                      <a:pt x="228" y="30"/>
                    </a:lnTo>
                    <a:lnTo>
                      <a:pt x="280" y="78"/>
                    </a:lnTo>
                    <a:lnTo>
                      <a:pt x="288" y="93"/>
                    </a:lnTo>
                    <a:lnTo>
                      <a:pt x="291" y="111"/>
                    </a:lnTo>
                    <a:lnTo>
                      <a:pt x="281" y="123"/>
                    </a:lnTo>
                    <a:lnTo>
                      <a:pt x="251" y="116"/>
                    </a:lnTo>
                    <a:lnTo>
                      <a:pt x="241" y="103"/>
                    </a:lnTo>
                    <a:lnTo>
                      <a:pt x="220" y="78"/>
                    </a:lnTo>
                    <a:lnTo>
                      <a:pt x="196" y="57"/>
                    </a:lnTo>
                    <a:lnTo>
                      <a:pt x="170" y="43"/>
                    </a:lnTo>
                    <a:lnTo>
                      <a:pt x="142" y="33"/>
                    </a:lnTo>
                    <a:lnTo>
                      <a:pt x="11" y="21"/>
                    </a:lnTo>
                    <a:lnTo>
                      <a:pt x="0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4" name="Freeform 407"/>
              <p:cNvSpPr>
                <a:spLocks/>
              </p:cNvSpPr>
              <p:nvPr/>
            </p:nvSpPr>
            <p:spPr bwMode="auto">
              <a:xfrm>
                <a:off x="2633" y="1826"/>
                <a:ext cx="116" cy="331"/>
              </a:xfrm>
              <a:custGeom>
                <a:avLst/>
                <a:gdLst>
                  <a:gd name="T0" fmla="*/ 0 w 233"/>
                  <a:gd name="T1" fmla="*/ 1 h 662"/>
                  <a:gd name="T2" fmla="*/ 0 w 233"/>
                  <a:gd name="T3" fmla="*/ 1 h 662"/>
                  <a:gd name="T4" fmla="*/ 0 w 233"/>
                  <a:gd name="T5" fmla="*/ 1 h 662"/>
                  <a:gd name="T6" fmla="*/ 0 w 233"/>
                  <a:gd name="T7" fmla="*/ 1 h 662"/>
                  <a:gd name="T8" fmla="*/ 0 w 233"/>
                  <a:gd name="T9" fmla="*/ 1 h 662"/>
                  <a:gd name="T10" fmla="*/ 0 w 233"/>
                  <a:gd name="T11" fmla="*/ 1 h 662"/>
                  <a:gd name="T12" fmla="*/ 0 w 233"/>
                  <a:gd name="T13" fmla="*/ 2 h 662"/>
                  <a:gd name="T14" fmla="*/ 0 w 233"/>
                  <a:gd name="T15" fmla="*/ 2 h 662"/>
                  <a:gd name="T16" fmla="*/ 0 w 233"/>
                  <a:gd name="T17" fmla="*/ 2 h 662"/>
                  <a:gd name="T18" fmla="*/ 0 w 233"/>
                  <a:gd name="T19" fmla="*/ 2 h 662"/>
                  <a:gd name="T20" fmla="*/ 0 w 233"/>
                  <a:gd name="T21" fmla="*/ 2 h 662"/>
                  <a:gd name="T22" fmla="*/ 0 w 233"/>
                  <a:gd name="T23" fmla="*/ 2 h 662"/>
                  <a:gd name="T24" fmla="*/ 0 w 233"/>
                  <a:gd name="T25" fmla="*/ 1 h 662"/>
                  <a:gd name="T26" fmla="*/ 0 w 233"/>
                  <a:gd name="T27" fmla="*/ 1 h 662"/>
                  <a:gd name="T28" fmla="*/ 0 w 233"/>
                  <a:gd name="T29" fmla="*/ 1 h 662"/>
                  <a:gd name="T30" fmla="*/ 0 w 233"/>
                  <a:gd name="T31" fmla="*/ 1 h 662"/>
                  <a:gd name="T32" fmla="*/ 0 w 233"/>
                  <a:gd name="T33" fmla="*/ 1 h 662"/>
                  <a:gd name="T34" fmla="*/ 0 w 233"/>
                  <a:gd name="T35" fmla="*/ 0 h 662"/>
                  <a:gd name="T36" fmla="*/ 0 w 233"/>
                  <a:gd name="T37" fmla="*/ 1 h 662"/>
                  <a:gd name="T38" fmla="*/ 0 w 233"/>
                  <a:gd name="T39" fmla="*/ 1 h 66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3"/>
                  <a:gd name="T61" fmla="*/ 0 h 662"/>
                  <a:gd name="T62" fmla="*/ 233 w 233"/>
                  <a:gd name="T63" fmla="*/ 662 h 66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3" h="662">
                    <a:moveTo>
                      <a:pt x="44" y="21"/>
                    </a:moveTo>
                    <a:lnTo>
                      <a:pt x="53" y="102"/>
                    </a:lnTo>
                    <a:lnTo>
                      <a:pt x="67" y="184"/>
                    </a:lnTo>
                    <a:lnTo>
                      <a:pt x="93" y="245"/>
                    </a:lnTo>
                    <a:lnTo>
                      <a:pt x="157" y="403"/>
                    </a:lnTo>
                    <a:lnTo>
                      <a:pt x="192" y="508"/>
                    </a:lnTo>
                    <a:lnTo>
                      <a:pt x="233" y="629"/>
                    </a:lnTo>
                    <a:lnTo>
                      <a:pt x="231" y="650"/>
                    </a:lnTo>
                    <a:lnTo>
                      <a:pt x="215" y="662"/>
                    </a:lnTo>
                    <a:lnTo>
                      <a:pt x="196" y="662"/>
                    </a:lnTo>
                    <a:lnTo>
                      <a:pt x="182" y="645"/>
                    </a:lnTo>
                    <a:lnTo>
                      <a:pt x="145" y="524"/>
                    </a:lnTo>
                    <a:lnTo>
                      <a:pt x="120" y="415"/>
                    </a:lnTo>
                    <a:lnTo>
                      <a:pt x="46" y="189"/>
                    </a:lnTo>
                    <a:lnTo>
                      <a:pt x="20" y="106"/>
                    </a:lnTo>
                    <a:lnTo>
                      <a:pt x="0" y="22"/>
                    </a:lnTo>
                    <a:lnTo>
                      <a:pt x="6" y="5"/>
                    </a:lnTo>
                    <a:lnTo>
                      <a:pt x="21" y="0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5" name="Freeform 408"/>
              <p:cNvSpPr>
                <a:spLocks/>
              </p:cNvSpPr>
              <p:nvPr/>
            </p:nvSpPr>
            <p:spPr bwMode="auto">
              <a:xfrm>
                <a:off x="2748" y="2109"/>
                <a:ext cx="416" cy="60"/>
              </a:xfrm>
              <a:custGeom>
                <a:avLst/>
                <a:gdLst>
                  <a:gd name="T0" fmla="*/ 1 w 831"/>
                  <a:gd name="T1" fmla="*/ 0 h 122"/>
                  <a:gd name="T2" fmla="*/ 1 w 831"/>
                  <a:gd name="T3" fmla="*/ 0 h 122"/>
                  <a:gd name="T4" fmla="*/ 1 w 831"/>
                  <a:gd name="T5" fmla="*/ 0 h 122"/>
                  <a:gd name="T6" fmla="*/ 2 w 831"/>
                  <a:gd name="T7" fmla="*/ 0 h 122"/>
                  <a:gd name="T8" fmla="*/ 2 w 831"/>
                  <a:gd name="T9" fmla="*/ 0 h 122"/>
                  <a:gd name="T10" fmla="*/ 2 w 831"/>
                  <a:gd name="T11" fmla="*/ 0 h 122"/>
                  <a:gd name="T12" fmla="*/ 2 w 831"/>
                  <a:gd name="T13" fmla="*/ 0 h 122"/>
                  <a:gd name="T14" fmla="*/ 2 w 831"/>
                  <a:gd name="T15" fmla="*/ 0 h 122"/>
                  <a:gd name="T16" fmla="*/ 2 w 831"/>
                  <a:gd name="T17" fmla="*/ 0 h 122"/>
                  <a:gd name="T18" fmla="*/ 2 w 831"/>
                  <a:gd name="T19" fmla="*/ 0 h 122"/>
                  <a:gd name="T20" fmla="*/ 2 w 831"/>
                  <a:gd name="T21" fmla="*/ 0 h 122"/>
                  <a:gd name="T22" fmla="*/ 1 w 831"/>
                  <a:gd name="T23" fmla="*/ 0 h 122"/>
                  <a:gd name="T24" fmla="*/ 1 w 831"/>
                  <a:gd name="T25" fmla="*/ 0 h 122"/>
                  <a:gd name="T26" fmla="*/ 0 w 831"/>
                  <a:gd name="T27" fmla="*/ 0 h 122"/>
                  <a:gd name="T28" fmla="*/ 1 w 831"/>
                  <a:gd name="T29" fmla="*/ 0 h 122"/>
                  <a:gd name="T30" fmla="*/ 1 w 831"/>
                  <a:gd name="T31" fmla="*/ 0 h 122"/>
                  <a:gd name="T32" fmla="*/ 1 w 831"/>
                  <a:gd name="T33" fmla="*/ 0 h 122"/>
                  <a:gd name="T34" fmla="*/ 1 w 831"/>
                  <a:gd name="T35" fmla="*/ 0 h 12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831"/>
                  <a:gd name="T55" fmla="*/ 0 h 122"/>
                  <a:gd name="T56" fmla="*/ 831 w 831"/>
                  <a:gd name="T57" fmla="*/ 122 h 12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831" h="122">
                    <a:moveTo>
                      <a:pt x="26" y="89"/>
                    </a:moveTo>
                    <a:lnTo>
                      <a:pt x="176" y="69"/>
                    </a:lnTo>
                    <a:lnTo>
                      <a:pt x="318" y="56"/>
                    </a:lnTo>
                    <a:lnTo>
                      <a:pt x="562" y="23"/>
                    </a:lnTo>
                    <a:lnTo>
                      <a:pt x="676" y="8"/>
                    </a:lnTo>
                    <a:lnTo>
                      <a:pt x="805" y="0"/>
                    </a:lnTo>
                    <a:lnTo>
                      <a:pt x="825" y="9"/>
                    </a:lnTo>
                    <a:lnTo>
                      <a:pt x="831" y="26"/>
                    </a:lnTo>
                    <a:lnTo>
                      <a:pt x="825" y="43"/>
                    </a:lnTo>
                    <a:lnTo>
                      <a:pt x="805" y="51"/>
                    </a:lnTo>
                    <a:lnTo>
                      <a:pt x="564" y="70"/>
                    </a:lnTo>
                    <a:lnTo>
                      <a:pt x="451" y="86"/>
                    </a:lnTo>
                    <a:lnTo>
                      <a:pt x="322" y="99"/>
                    </a:lnTo>
                    <a:lnTo>
                      <a:pt x="0" y="122"/>
                    </a:lnTo>
                    <a:lnTo>
                      <a:pt x="3" y="108"/>
                    </a:lnTo>
                    <a:lnTo>
                      <a:pt x="26" y="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" name="Freeform 409"/>
              <p:cNvSpPr>
                <a:spLocks/>
              </p:cNvSpPr>
              <p:nvPr/>
            </p:nvSpPr>
            <p:spPr bwMode="auto">
              <a:xfrm>
                <a:off x="3136" y="1620"/>
                <a:ext cx="87" cy="515"/>
              </a:xfrm>
              <a:custGeom>
                <a:avLst/>
                <a:gdLst>
                  <a:gd name="T0" fmla="*/ 1 w 172"/>
                  <a:gd name="T1" fmla="*/ 1 h 1030"/>
                  <a:gd name="T2" fmla="*/ 1 w 172"/>
                  <a:gd name="T3" fmla="*/ 1 h 1030"/>
                  <a:gd name="T4" fmla="*/ 1 w 172"/>
                  <a:gd name="T5" fmla="*/ 1 h 1030"/>
                  <a:gd name="T6" fmla="*/ 1 w 172"/>
                  <a:gd name="T7" fmla="*/ 1 h 1030"/>
                  <a:gd name="T8" fmla="*/ 1 w 172"/>
                  <a:gd name="T9" fmla="*/ 2 h 1030"/>
                  <a:gd name="T10" fmla="*/ 1 w 172"/>
                  <a:gd name="T11" fmla="*/ 2 h 1030"/>
                  <a:gd name="T12" fmla="*/ 1 w 172"/>
                  <a:gd name="T13" fmla="*/ 2 h 1030"/>
                  <a:gd name="T14" fmla="*/ 1 w 172"/>
                  <a:gd name="T15" fmla="*/ 2 h 1030"/>
                  <a:gd name="T16" fmla="*/ 1 w 172"/>
                  <a:gd name="T17" fmla="*/ 2 h 1030"/>
                  <a:gd name="T18" fmla="*/ 1 w 172"/>
                  <a:gd name="T19" fmla="*/ 3 h 1030"/>
                  <a:gd name="T20" fmla="*/ 1 w 172"/>
                  <a:gd name="T21" fmla="*/ 3 h 1030"/>
                  <a:gd name="T22" fmla="*/ 0 w 172"/>
                  <a:gd name="T23" fmla="*/ 2 h 1030"/>
                  <a:gd name="T24" fmla="*/ 1 w 172"/>
                  <a:gd name="T25" fmla="*/ 2 h 1030"/>
                  <a:gd name="T26" fmla="*/ 1 w 172"/>
                  <a:gd name="T27" fmla="*/ 2 h 1030"/>
                  <a:gd name="T28" fmla="*/ 1 w 172"/>
                  <a:gd name="T29" fmla="*/ 2 h 1030"/>
                  <a:gd name="T30" fmla="*/ 1 w 172"/>
                  <a:gd name="T31" fmla="*/ 2 h 1030"/>
                  <a:gd name="T32" fmla="*/ 1 w 172"/>
                  <a:gd name="T33" fmla="*/ 1 h 1030"/>
                  <a:gd name="T34" fmla="*/ 1 w 172"/>
                  <a:gd name="T35" fmla="*/ 1 h 1030"/>
                  <a:gd name="T36" fmla="*/ 1 w 172"/>
                  <a:gd name="T37" fmla="*/ 1 h 1030"/>
                  <a:gd name="T38" fmla="*/ 1 w 172"/>
                  <a:gd name="T39" fmla="*/ 1 h 1030"/>
                  <a:gd name="T40" fmla="*/ 1 w 172"/>
                  <a:gd name="T41" fmla="*/ 1 h 1030"/>
                  <a:gd name="T42" fmla="*/ 1 w 172"/>
                  <a:gd name="T43" fmla="*/ 0 h 1030"/>
                  <a:gd name="T44" fmla="*/ 1 w 172"/>
                  <a:gd name="T45" fmla="*/ 1 h 1030"/>
                  <a:gd name="T46" fmla="*/ 1 w 172"/>
                  <a:gd name="T47" fmla="*/ 1 h 1030"/>
                  <a:gd name="T48" fmla="*/ 1 w 172"/>
                  <a:gd name="T49" fmla="*/ 1 h 103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72"/>
                  <a:gd name="T76" fmla="*/ 0 h 1030"/>
                  <a:gd name="T77" fmla="*/ 172 w 172"/>
                  <a:gd name="T78" fmla="*/ 1030 h 103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72" h="1030">
                    <a:moveTo>
                      <a:pt x="162" y="14"/>
                    </a:moveTo>
                    <a:lnTo>
                      <a:pt x="172" y="111"/>
                    </a:lnTo>
                    <a:lnTo>
                      <a:pt x="165" y="265"/>
                    </a:lnTo>
                    <a:lnTo>
                      <a:pt x="146" y="398"/>
                    </a:lnTo>
                    <a:lnTo>
                      <a:pt x="120" y="531"/>
                    </a:lnTo>
                    <a:lnTo>
                      <a:pt x="92" y="687"/>
                    </a:lnTo>
                    <a:lnTo>
                      <a:pt x="72" y="852"/>
                    </a:lnTo>
                    <a:lnTo>
                      <a:pt x="65" y="930"/>
                    </a:lnTo>
                    <a:lnTo>
                      <a:pt x="51" y="1009"/>
                    </a:lnTo>
                    <a:lnTo>
                      <a:pt x="40" y="1026"/>
                    </a:lnTo>
                    <a:lnTo>
                      <a:pt x="21" y="1030"/>
                    </a:lnTo>
                    <a:lnTo>
                      <a:pt x="0" y="1001"/>
                    </a:lnTo>
                    <a:lnTo>
                      <a:pt x="18" y="849"/>
                    </a:lnTo>
                    <a:lnTo>
                      <a:pt x="40" y="678"/>
                    </a:lnTo>
                    <a:lnTo>
                      <a:pt x="56" y="597"/>
                    </a:lnTo>
                    <a:lnTo>
                      <a:pt x="71" y="524"/>
                    </a:lnTo>
                    <a:lnTo>
                      <a:pt x="101" y="389"/>
                    </a:lnTo>
                    <a:lnTo>
                      <a:pt x="134" y="101"/>
                    </a:lnTo>
                    <a:lnTo>
                      <a:pt x="123" y="44"/>
                    </a:lnTo>
                    <a:lnTo>
                      <a:pt x="129" y="21"/>
                    </a:lnTo>
                    <a:lnTo>
                      <a:pt x="143" y="4"/>
                    </a:lnTo>
                    <a:lnTo>
                      <a:pt x="156" y="0"/>
                    </a:lnTo>
                    <a:lnTo>
                      <a:pt x="162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" name="Freeform 410"/>
              <p:cNvSpPr>
                <a:spLocks/>
              </p:cNvSpPr>
              <p:nvPr/>
            </p:nvSpPr>
            <p:spPr bwMode="auto">
              <a:xfrm>
                <a:off x="2632" y="1615"/>
                <a:ext cx="568" cy="155"/>
              </a:xfrm>
              <a:custGeom>
                <a:avLst/>
                <a:gdLst>
                  <a:gd name="T0" fmla="*/ 2 w 1137"/>
                  <a:gd name="T1" fmla="*/ 0 h 312"/>
                  <a:gd name="T2" fmla="*/ 1 w 1137"/>
                  <a:gd name="T3" fmla="*/ 0 h 312"/>
                  <a:gd name="T4" fmla="*/ 1 w 1137"/>
                  <a:gd name="T5" fmla="*/ 0 h 312"/>
                  <a:gd name="T6" fmla="*/ 1 w 1137"/>
                  <a:gd name="T7" fmla="*/ 0 h 312"/>
                  <a:gd name="T8" fmla="*/ 0 w 1137"/>
                  <a:gd name="T9" fmla="*/ 0 h 312"/>
                  <a:gd name="T10" fmla="*/ 0 w 1137"/>
                  <a:gd name="T11" fmla="*/ 0 h 312"/>
                  <a:gd name="T12" fmla="*/ 0 w 1137"/>
                  <a:gd name="T13" fmla="*/ 0 h 312"/>
                  <a:gd name="T14" fmla="*/ 0 w 1137"/>
                  <a:gd name="T15" fmla="*/ 0 h 312"/>
                  <a:gd name="T16" fmla="*/ 0 w 1137"/>
                  <a:gd name="T17" fmla="*/ 0 h 312"/>
                  <a:gd name="T18" fmla="*/ 0 w 1137"/>
                  <a:gd name="T19" fmla="*/ 0 h 312"/>
                  <a:gd name="T20" fmla="*/ 0 w 1137"/>
                  <a:gd name="T21" fmla="*/ 0 h 312"/>
                  <a:gd name="T22" fmla="*/ 0 w 1137"/>
                  <a:gd name="T23" fmla="*/ 0 h 312"/>
                  <a:gd name="T24" fmla="*/ 0 w 1137"/>
                  <a:gd name="T25" fmla="*/ 0 h 312"/>
                  <a:gd name="T26" fmla="*/ 0 w 1137"/>
                  <a:gd name="T27" fmla="*/ 0 h 312"/>
                  <a:gd name="T28" fmla="*/ 0 w 1137"/>
                  <a:gd name="T29" fmla="*/ 0 h 312"/>
                  <a:gd name="T30" fmla="*/ 0 w 1137"/>
                  <a:gd name="T31" fmla="*/ 0 h 312"/>
                  <a:gd name="T32" fmla="*/ 0 w 1137"/>
                  <a:gd name="T33" fmla="*/ 0 h 312"/>
                  <a:gd name="T34" fmla="*/ 0 w 1137"/>
                  <a:gd name="T35" fmla="*/ 0 h 312"/>
                  <a:gd name="T36" fmla="*/ 0 w 1137"/>
                  <a:gd name="T37" fmla="*/ 0 h 312"/>
                  <a:gd name="T38" fmla="*/ 0 w 1137"/>
                  <a:gd name="T39" fmla="*/ 0 h 312"/>
                  <a:gd name="T40" fmla="*/ 1 w 1137"/>
                  <a:gd name="T41" fmla="*/ 0 h 312"/>
                  <a:gd name="T42" fmla="*/ 1 w 1137"/>
                  <a:gd name="T43" fmla="*/ 0 h 312"/>
                  <a:gd name="T44" fmla="*/ 1 w 1137"/>
                  <a:gd name="T45" fmla="*/ 0 h 312"/>
                  <a:gd name="T46" fmla="*/ 2 w 1137"/>
                  <a:gd name="T47" fmla="*/ 0 h 312"/>
                  <a:gd name="T48" fmla="*/ 2 w 1137"/>
                  <a:gd name="T49" fmla="*/ 0 h 312"/>
                  <a:gd name="T50" fmla="*/ 2 w 1137"/>
                  <a:gd name="T51" fmla="*/ 0 h 312"/>
                  <a:gd name="T52" fmla="*/ 2 w 1137"/>
                  <a:gd name="T53" fmla="*/ 0 h 31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137"/>
                  <a:gd name="T82" fmla="*/ 0 h 312"/>
                  <a:gd name="T83" fmla="*/ 1137 w 1137"/>
                  <a:gd name="T84" fmla="*/ 312 h 312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137" h="312">
                    <a:moveTo>
                      <a:pt x="1128" y="21"/>
                    </a:moveTo>
                    <a:lnTo>
                      <a:pt x="989" y="41"/>
                    </a:lnTo>
                    <a:lnTo>
                      <a:pt x="867" y="57"/>
                    </a:lnTo>
                    <a:lnTo>
                      <a:pt x="609" y="97"/>
                    </a:lnTo>
                    <a:lnTo>
                      <a:pt x="470" y="132"/>
                    </a:lnTo>
                    <a:lnTo>
                      <a:pt x="336" y="174"/>
                    </a:lnTo>
                    <a:lnTo>
                      <a:pt x="250" y="197"/>
                    </a:lnTo>
                    <a:lnTo>
                      <a:pt x="175" y="219"/>
                    </a:lnTo>
                    <a:lnTo>
                      <a:pt x="107" y="252"/>
                    </a:lnTo>
                    <a:lnTo>
                      <a:pt x="38" y="304"/>
                    </a:lnTo>
                    <a:lnTo>
                      <a:pt x="22" y="312"/>
                    </a:lnTo>
                    <a:lnTo>
                      <a:pt x="7" y="304"/>
                    </a:lnTo>
                    <a:lnTo>
                      <a:pt x="0" y="290"/>
                    </a:lnTo>
                    <a:lnTo>
                      <a:pt x="7" y="274"/>
                    </a:lnTo>
                    <a:lnTo>
                      <a:pt x="43" y="242"/>
                    </a:lnTo>
                    <a:lnTo>
                      <a:pt x="79" y="217"/>
                    </a:lnTo>
                    <a:lnTo>
                      <a:pt x="152" y="181"/>
                    </a:lnTo>
                    <a:lnTo>
                      <a:pt x="232" y="156"/>
                    </a:lnTo>
                    <a:lnTo>
                      <a:pt x="323" y="132"/>
                    </a:lnTo>
                    <a:lnTo>
                      <a:pt x="460" y="90"/>
                    </a:lnTo>
                    <a:lnTo>
                      <a:pt x="600" y="56"/>
                    </a:lnTo>
                    <a:lnTo>
                      <a:pt x="856" y="14"/>
                    </a:lnTo>
                    <a:lnTo>
                      <a:pt x="979" y="4"/>
                    </a:lnTo>
                    <a:lnTo>
                      <a:pt x="1124" y="0"/>
                    </a:lnTo>
                    <a:lnTo>
                      <a:pt x="1137" y="9"/>
                    </a:lnTo>
                    <a:lnTo>
                      <a:pt x="1128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" name="Freeform 411"/>
              <p:cNvSpPr>
                <a:spLocks/>
              </p:cNvSpPr>
              <p:nvPr/>
            </p:nvSpPr>
            <p:spPr bwMode="auto">
              <a:xfrm>
                <a:off x="2669" y="1660"/>
                <a:ext cx="232" cy="261"/>
              </a:xfrm>
              <a:custGeom>
                <a:avLst/>
                <a:gdLst>
                  <a:gd name="T0" fmla="*/ 0 w 465"/>
                  <a:gd name="T1" fmla="*/ 2 h 520"/>
                  <a:gd name="T2" fmla="*/ 0 w 465"/>
                  <a:gd name="T3" fmla="*/ 1 h 520"/>
                  <a:gd name="T4" fmla="*/ 0 w 465"/>
                  <a:gd name="T5" fmla="*/ 1 h 520"/>
                  <a:gd name="T6" fmla="*/ 0 w 465"/>
                  <a:gd name="T7" fmla="*/ 1 h 520"/>
                  <a:gd name="T8" fmla="*/ 0 w 465"/>
                  <a:gd name="T9" fmla="*/ 1 h 520"/>
                  <a:gd name="T10" fmla="*/ 0 w 465"/>
                  <a:gd name="T11" fmla="*/ 1 h 520"/>
                  <a:gd name="T12" fmla="*/ 0 w 465"/>
                  <a:gd name="T13" fmla="*/ 1 h 520"/>
                  <a:gd name="T14" fmla="*/ 0 w 465"/>
                  <a:gd name="T15" fmla="*/ 1 h 520"/>
                  <a:gd name="T16" fmla="*/ 0 w 465"/>
                  <a:gd name="T17" fmla="*/ 1 h 520"/>
                  <a:gd name="T18" fmla="*/ 0 w 465"/>
                  <a:gd name="T19" fmla="*/ 1 h 520"/>
                  <a:gd name="T20" fmla="*/ 0 w 465"/>
                  <a:gd name="T21" fmla="*/ 0 h 520"/>
                  <a:gd name="T22" fmla="*/ 0 w 465"/>
                  <a:gd name="T23" fmla="*/ 1 h 520"/>
                  <a:gd name="T24" fmla="*/ 0 w 465"/>
                  <a:gd name="T25" fmla="*/ 1 h 520"/>
                  <a:gd name="T26" fmla="*/ 0 w 465"/>
                  <a:gd name="T27" fmla="*/ 1 h 520"/>
                  <a:gd name="T28" fmla="*/ 0 w 465"/>
                  <a:gd name="T29" fmla="*/ 1 h 520"/>
                  <a:gd name="T30" fmla="*/ 0 w 465"/>
                  <a:gd name="T31" fmla="*/ 1 h 520"/>
                  <a:gd name="T32" fmla="*/ 0 w 465"/>
                  <a:gd name="T33" fmla="*/ 1 h 520"/>
                  <a:gd name="T34" fmla="*/ 0 w 465"/>
                  <a:gd name="T35" fmla="*/ 1 h 520"/>
                  <a:gd name="T36" fmla="*/ 0 w 465"/>
                  <a:gd name="T37" fmla="*/ 1 h 520"/>
                  <a:gd name="T38" fmla="*/ 0 w 465"/>
                  <a:gd name="T39" fmla="*/ 1 h 520"/>
                  <a:gd name="T40" fmla="*/ 0 w 465"/>
                  <a:gd name="T41" fmla="*/ 1 h 520"/>
                  <a:gd name="T42" fmla="*/ 0 w 465"/>
                  <a:gd name="T43" fmla="*/ 1 h 520"/>
                  <a:gd name="T44" fmla="*/ 0 w 465"/>
                  <a:gd name="T45" fmla="*/ 1 h 520"/>
                  <a:gd name="T46" fmla="*/ 0 w 465"/>
                  <a:gd name="T47" fmla="*/ 2 h 520"/>
                  <a:gd name="T48" fmla="*/ 0 w 465"/>
                  <a:gd name="T49" fmla="*/ 2 h 520"/>
                  <a:gd name="T50" fmla="*/ 0 w 465"/>
                  <a:gd name="T51" fmla="*/ 2 h 52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465"/>
                  <a:gd name="T79" fmla="*/ 0 h 520"/>
                  <a:gd name="T80" fmla="*/ 465 w 465"/>
                  <a:gd name="T81" fmla="*/ 520 h 52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465" h="520">
                    <a:moveTo>
                      <a:pt x="30" y="513"/>
                    </a:moveTo>
                    <a:lnTo>
                      <a:pt x="0" y="306"/>
                    </a:lnTo>
                    <a:lnTo>
                      <a:pt x="5" y="260"/>
                    </a:lnTo>
                    <a:lnTo>
                      <a:pt x="19" y="215"/>
                    </a:lnTo>
                    <a:lnTo>
                      <a:pt x="42" y="173"/>
                    </a:lnTo>
                    <a:lnTo>
                      <a:pt x="75" y="131"/>
                    </a:lnTo>
                    <a:lnTo>
                      <a:pt x="142" y="92"/>
                    </a:lnTo>
                    <a:lnTo>
                      <a:pt x="222" y="62"/>
                    </a:lnTo>
                    <a:lnTo>
                      <a:pt x="294" y="40"/>
                    </a:lnTo>
                    <a:lnTo>
                      <a:pt x="367" y="21"/>
                    </a:lnTo>
                    <a:lnTo>
                      <a:pt x="452" y="0"/>
                    </a:lnTo>
                    <a:lnTo>
                      <a:pt x="465" y="6"/>
                    </a:lnTo>
                    <a:lnTo>
                      <a:pt x="459" y="19"/>
                    </a:lnTo>
                    <a:lnTo>
                      <a:pt x="376" y="45"/>
                    </a:lnTo>
                    <a:lnTo>
                      <a:pt x="308" y="73"/>
                    </a:lnTo>
                    <a:lnTo>
                      <a:pt x="239" y="103"/>
                    </a:lnTo>
                    <a:lnTo>
                      <a:pt x="162" y="138"/>
                    </a:lnTo>
                    <a:lnTo>
                      <a:pt x="110" y="168"/>
                    </a:lnTo>
                    <a:lnTo>
                      <a:pt x="78" y="206"/>
                    </a:lnTo>
                    <a:lnTo>
                      <a:pt x="56" y="244"/>
                    </a:lnTo>
                    <a:lnTo>
                      <a:pt x="33" y="325"/>
                    </a:lnTo>
                    <a:lnTo>
                      <a:pt x="34" y="411"/>
                    </a:lnTo>
                    <a:lnTo>
                      <a:pt x="50" y="507"/>
                    </a:lnTo>
                    <a:lnTo>
                      <a:pt x="43" y="520"/>
                    </a:lnTo>
                    <a:lnTo>
                      <a:pt x="30" y="5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" name="Freeform 412"/>
              <p:cNvSpPr>
                <a:spLocks/>
              </p:cNvSpPr>
              <p:nvPr/>
            </p:nvSpPr>
            <p:spPr bwMode="auto">
              <a:xfrm>
                <a:off x="2562" y="2414"/>
                <a:ext cx="21" cy="87"/>
              </a:xfrm>
              <a:custGeom>
                <a:avLst/>
                <a:gdLst>
                  <a:gd name="T0" fmla="*/ 1 w 42"/>
                  <a:gd name="T1" fmla="*/ 0 h 175"/>
                  <a:gd name="T2" fmla="*/ 1 w 42"/>
                  <a:gd name="T3" fmla="*/ 0 h 175"/>
                  <a:gd name="T4" fmla="*/ 1 w 42"/>
                  <a:gd name="T5" fmla="*/ 0 h 175"/>
                  <a:gd name="T6" fmla="*/ 1 w 42"/>
                  <a:gd name="T7" fmla="*/ 0 h 175"/>
                  <a:gd name="T8" fmla="*/ 0 w 42"/>
                  <a:gd name="T9" fmla="*/ 0 h 175"/>
                  <a:gd name="T10" fmla="*/ 1 w 42"/>
                  <a:gd name="T11" fmla="*/ 0 h 175"/>
                  <a:gd name="T12" fmla="*/ 1 w 42"/>
                  <a:gd name="T13" fmla="*/ 0 h 175"/>
                  <a:gd name="T14" fmla="*/ 1 w 42"/>
                  <a:gd name="T15" fmla="*/ 0 h 175"/>
                  <a:gd name="T16" fmla="*/ 1 w 42"/>
                  <a:gd name="T17" fmla="*/ 0 h 17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2"/>
                  <a:gd name="T28" fmla="*/ 0 h 175"/>
                  <a:gd name="T29" fmla="*/ 42 w 42"/>
                  <a:gd name="T30" fmla="*/ 175 h 17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2" h="175">
                    <a:moveTo>
                      <a:pt x="29" y="57"/>
                    </a:moveTo>
                    <a:lnTo>
                      <a:pt x="29" y="92"/>
                    </a:lnTo>
                    <a:lnTo>
                      <a:pt x="42" y="175"/>
                    </a:lnTo>
                    <a:lnTo>
                      <a:pt x="1" y="175"/>
                    </a:lnTo>
                    <a:lnTo>
                      <a:pt x="0" y="6"/>
                    </a:lnTo>
                    <a:lnTo>
                      <a:pt x="27" y="0"/>
                    </a:lnTo>
                    <a:lnTo>
                      <a:pt x="35" y="16"/>
                    </a:lnTo>
                    <a:lnTo>
                      <a:pt x="29" y="5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58" name="Oval 413"/>
            <p:cNvSpPr>
              <a:spLocks noChangeArrowheads="1"/>
            </p:cNvSpPr>
            <p:nvPr/>
          </p:nvSpPr>
          <p:spPr bwMode="auto">
            <a:xfrm>
              <a:off x="3496" y="3072"/>
              <a:ext cx="680" cy="68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/>
                <a:t>라우터</a:t>
              </a:r>
            </a:p>
          </p:txBody>
        </p:sp>
        <p:sp>
          <p:nvSpPr>
            <p:cNvPr id="159" name="Line 414"/>
            <p:cNvSpPr>
              <a:spLocks noChangeShapeType="1"/>
            </p:cNvSpPr>
            <p:nvPr/>
          </p:nvSpPr>
          <p:spPr bwMode="auto">
            <a:xfrm>
              <a:off x="4176" y="3425"/>
              <a:ext cx="5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0" name="Line 415"/>
            <p:cNvSpPr>
              <a:spLocks noChangeShapeType="1"/>
            </p:cNvSpPr>
            <p:nvPr/>
          </p:nvSpPr>
          <p:spPr bwMode="auto">
            <a:xfrm>
              <a:off x="3840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1" name="Rectangle 418"/>
            <p:cNvSpPr>
              <a:spLocks noChangeArrowheads="1"/>
            </p:cNvSpPr>
            <p:nvPr/>
          </p:nvSpPr>
          <p:spPr bwMode="auto">
            <a:xfrm>
              <a:off x="1104" y="960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/>
                <a:t>①</a:t>
              </a:r>
            </a:p>
          </p:txBody>
        </p:sp>
        <p:sp>
          <p:nvSpPr>
            <p:cNvPr id="162" name="Rectangle 419"/>
            <p:cNvSpPr>
              <a:spLocks noChangeArrowheads="1"/>
            </p:cNvSpPr>
            <p:nvPr/>
          </p:nvSpPr>
          <p:spPr bwMode="auto">
            <a:xfrm>
              <a:off x="1872" y="1632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/>
                <a:t>②</a:t>
              </a:r>
            </a:p>
          </p:txBody>
        </p:sp>
        <p:sp>
          <p:nvSpPr>
            <p:cNvPr id="163" name="Rectangle 420"/>
            <p:cNvSpPr>
              <a:spLocks noChangeArrowheads="1"/>
            </p:cNvSpPr>
            <p:nvPr/>
          </p:nvSpPr>
          <p:spPr bwMode="auto">
            <a:xfrm>
              <a:off x="3936" y="2832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/>
                <a:t>③</a:t>
              </a:r>
            </a:p>
          </p:txBody>
        </p:sp>
        <p:sp>
          <p:nvSpPr>
            <p:cNvPr id="164" name="Rectangle 421"/>
            <p:cNvSpPr>
              <a:spLocks noChangeArrowheads="1"/>
            </p:cNvSpPr>
            <p:nvPr/>
          </p:nvSpPr>
          <p:spPr bwMode="auto">
            <a:xfrm>
              <a:off x="4320" y="3168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/>
                <a:t>④</a:t>
              </a:r>
            </a:p>
          </p:txBody>
        </p:sp>
        <p:sp>
          <p:nvSpPr>
            <p:cNvPr id="165" name="Rectangle 424"/>
            <p:cNvSpPr>
              <a:spLocks noChangeArrowheads="1"/>
            </p:cNvSpPr>
            <p:nvPr/>
          </p:nvSpPr>
          <p:spPr bwMode="auto">
            <a:xfrm>
              <a:off x="2336" y="2274"/>
              <a:ext cx="11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2000" b="1"/>
                <a:t>인터넷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소켓의 개념 </a:t>
            </a:r>
            <a:r>
              <a:rPr lang="en-US" altLang="ko-KR" dirty="0"/>
              <a:t>(6)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B68290-B4D8-15EA-7C18-E28D68ACA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10294"/>
            <a:ext cx="5212596" cy="2438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146CD84-B0BB-2C2D-AECB-EB91B078E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285" y="1710294"/>
            <a:ext cx="5114779" cy="22770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9887290-00C5-39CA-D029-B9F255B67A20}"/>
              </a:ext>
            </a:extLst>
          </p:cNvPr>
          <p:cNvSpPr/>
          <p:nvPr/>
        </p:nvSpPr>
        <p:spPr>
          <a:xfrm>
            <a:off x="6109283" y="4073569"/>
            <a:ext cx="2094091" cy="1000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서버 소켓</a:t>
            </a:r>
            <a:endParaRPr lang="en-US" altLang="ko-KR" sz="1200" b="1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프로토콜 </a:t>
            </a:r>
            <a:r>
              <a:rPr lang="en-US" altLang="ko-KR" sz="1200" dirty="0"/>
              <a:t>: TCP/IP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IP : 61.72.244.22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포트 </a:t>
            </a:r>
            <a:r>
              <a:rPr lang="en-US" altLang="ko-KR" sz="1200" dirty="0"/>
              <a:t>: 9001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5676F8-94DC-CD44-911D-EF78A9E60E19}"/>
              </a:ext>
            </a:extLst>
          </p:cNvPr>
          <p:cNvSpPr/>
          <p:nvPr/>
        </p:nvSpPr>
        <p:spPr>
          <a:xfrm>
            <a:off x="9505216" y="4073569"/>
            <a:ext cx="2094091" cy="1000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클라이언트 소켓</a:t>
            </a:r>
            <a:endParaRPr lang="en-US" altLang="ko-KR" sz="1200" b="1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프로토콜 </a:t>
            </a:r>
            <a:r>
              <a:rPr lang="en-US" altLang="ko-KR" sz="1200" dirty="0"/>
              <a:t>: TCP/IP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IP : 147.46.114.70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포트 </a:t>
            </a:r>
            <a:r>
              <a:rPr lang="en-US" altLang="ko-KR" sz="1200" dirty="0"/>
              <a:t>: 12023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8554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인터넷 구성 요소 </a:t>
            </a:r>
            <a:r>
              <a:rPr lang="en-US" altLang="ko-KR"/>
              <a:t>(2)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ko-KR"/>
              <a:t>호스트</a:t>
            </a:r>
          </a:p>
          <a:p>
            <a:pPr lvl="1" eaLnBrk="1" hangingPunct="1"/>
            <a:r>
              <a:rPr lang="ko-KR" altLang="ko-KR"/>
              <a:t>최종 </a:t>
            </a:r>
            <a:r>
              <a:rPr lang="ko-KR" altLang="en-US"/>
              <a:t>사용자의 응용</a:t>
            </a:r>
            <a:r>
              <a:rPr lang="ko-KR" altLang="ko-KR"/>
              <a:t> 프로그램을 수행하는 주체</a:t>
            </a:r>
            <a:endParaRPr lang="en-US" altLang="ko-KR"/>
          </a:p>
          <a:p>
            <a:pPr lvl="1" eaLnBrk="1" hangingPunct="1"/>
            <a:endParaRPr lang="ko-KR" altLang="en-US" sz="800"/>
          </a:p>
          <a:p>
            <a:r>
              <a:rPr lang="ko-KR" altLang="ko-KR"/>
              <a:t>라우터</a:t>
            </a:r>
            <a:endParaRPr lang="ko-KR" altLang="en-US"/>
          </a:p>
          <a:p>
            <a:pPr lvl="1" eaLnBrk="1" hangingPunct="1"/>
            <a:r>
              <a:rPr lang="ko-KR" altLang="ko-KR"/>
              <a:t>호스트에서 생성된 데이터를 여러</a:t>
            </a:r>
            <a:r>
              <a:rPr lang="ko-KR" altLang="en-US"/>
              <a:t> </a:t>
            </a:r>
            <a:r>
              <a:rPr lang="ko-KR" altLang="ko-KR"/>
              <a:t>네트워크를 거쳐 </a:t>
            </a:r>
            <a:br>
              <a:rPr lang="en-US" altLang="ko-KR"/>
            </a:br>
            <a:r>
              <a:rPr lang="ko-KR" altLang="ko-KR"/>
              <a:t>전송함으로써 서로 다른 네트워크에 속한 호스트 간에 </a:t>
            </a:r>
            <a:br>
              <a:rPr lang="en-US" altLang="ko-KR"/>
            </a:br>
            <a:r>
              <a:rPr lang="ko-KR" altLang="ko-KR"/>
              <a:t>데이터를 교환할 수</a:t>
            </a:r>
            <a:r>
              <a:rPr lang="ko-KR" altLang="en-US"/>
              <a:t> </a:t>
            </a:r>
            <a:r>
              <a:rPr lang="ko-KR" altLang="ko-KR"/>
              <a:t>있게 하는 장비</a:t>
            </a:r>
            <a:endParaRPr lang="en-US" altLang="ko-KR"/>
          </a:p>
          <a:p>
            <a:pPr lvl="1" eaLnBrk="1" hangingPunct="1"/>
            <a:endParaRPr lang="ko-KR" altLang="en-US" sz="800"/>
          </a:p>
          <a:p>
            <a:r>
              <a:rPr lang="ko-KR" altLang="ko-KR"/>
              <a:t>통신 프로토콜</a:t>
            </a:r>
            <a:endParaRPr lang="ko-KR" altLang="en-US"/>
          </a:p>
          <a:p>
            <a:pPr lvl="1" eaLnBrk="1" hangingPunct="1"/>
            <a:r>
              <a:rPr lang="ko-KR" altLang="en-US"/>
              <a:t>호스트와 라우터</a:t>
            </a:r>
            <a:r>
              <a:rPr lang="en-US" altLang="ko-KR"/>
              <a:t>, </a:t>
            </a:r>
            <a:r>
              <a:rPr lang="ko-KR" altLang="en-US"/>
              <a:t>라우터와 라우터</a:t>
            </a:r>
            <a:r>
              <a:rPr lang="en-US" altLang="ko-KR"/>
              <a:t>, </a:t>
            </a:r>
            <a:r>
              <a:rPr lang="ko-KR" altLang="en-US"/>
              <a:t>호스트와 호스트가 </a:t>
            </a:r>
            <a:br>
              <a:rPr lang="en-US" altLang="ko-KR"/>
            </a:br>
            <a:r>
              <a:rPr lang="ko-KR" altLang="en-US"/>
              <a:t>통신하기 위한 정해진 절차와 방법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TCP/IP </a:t>
            </a:r>
            <a:r>
              <a:rPr lang="ko-KR" altLang="en-US"/>
              <a:t>프로토콜 </a:t>
            </a:r>
            <a:r>
              <a:rPr lang="en-US" altLang="ko-KR"/>
              <a:t>(1)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TCP/IP </a:t>
            </a:r>
            <a:r>
              <a:rPr lang="ko-KR" altLang="en-US" dirty="0"/>
              <a:t>프로토콜</a:t>
            </a:r>
          </a:p>
          <a:p>
            <a:pPr lvl="1" eaLnBrk="1" hangingPunct="1"/>
            <a:r>
              <a:rPr lang="ko-KR" altLang="en-US" dirty="0"/>
              <a:t>프로토콜 </a:t>
            </a:r>
            <a:r>
              <a:rPr lang="en-US" altLang="ko-KR" dirty="0"/>
              <a:t>: </a:t>
            </a:r>
            <a:r>
              <a:rPr lang="ko-KR" altLang="en-US" dirty="0"/>
              <a:t>인터넷 상에서 컴퓨터 간 데이터를 주고받기 위해 약속된 형식</a:t>
            </a:r>
            <a:endParaRPr lang="en-US" altLang="ko-KR" dirty="0"/>
          </a:p>
          <a:p>
            <a:pPr marL="266700" lvl="1" indent="0" eaLnBrk="1" hangingPunct="1">
              <a:buNone/>
            </a:pPr>
            <a:r>
              <a:rPr lang="en-US" altLang="ko-KR" dirty="0"/>
              <a:t>           -&gt; </a:t>
            </a:r>
            <a:r>
              <a:rPr lang="ko-KR" altLang="en-US" dirty="0"/>
              <a:t>약속된 형식을 맞추지 않으면</a:t>
            </a:r>
            <a:r>
              <a:rPr lang="en-US" altLang="ko-KR" dirty="0"/>
              <a:t>, </a:t>
            </a:r>
            <a:r>
              <a:rPr lang="ko-KR" altLang="en-US" dirty="0"/>
              <a:t>데이터를 주고받을 수 없다</a:t>
            </a:r>
            <a:r>
              <a:rPr lang="en-US" altLang="ko-KR" dirty="0"/>
              <a:t>.</a:t>
            </a:r>
          </a:p>
          <a:p>
            <a:pPr lvl="1" eaLnBrk="1" hangingPunct="1"/>
            <a:r>
              <a:rPr lang="ko-KR" altLang="en-US" dirty="0"/>
              <a:t>인터넷의 핵심 프로토콜인 </a:t>
            </a:r>
            <a:r>
              <a:rPr lang="en-US" altLang="ko-KR" dirty="0"/>
              <a:t>TCP</a:t>
            </a:r>
            <a:r>
              <a:rPr lang="ko-KR" altLang="en-US" dirty="0"/>
              <a:t>와 </a:t>
            </a:r>
            <a:r>
              <a:rPr lang="en-US" altLang="ko-KR" dirty="0"/>
              <a:t>IP</a:t>
            </a:r>
            <a:r>
              <a:rPr lang="ko-KR" altLang="en-US" dirty="0"/>
              <a:t>를 비롯한 각종 프로토콜</a:t>
            </a:r>
          </a:p>
          <a:p>
            <a:pPr lvl="1" eaLnBrk="1" hangingPunct="1"/>
            <a:r>
              <a:rPr lang="ko-KR" altLang="en-US" dirty="0"/>
              <a:t>운영체제의 일부로 구현되며</a:t>
            </a:r>
            <a:r>
              <a:rPr lang="en-US" altLang="ko-KR" dirty="0"/>
              <a:t>, </a:t>
            </a:r>
            <a:r>
              <a:rPr lang="ko-KR" altLang="en-US" dirty="0"/>
              <a:t>응용 프로그램은 운영체제가 제공하는 </a:t>
            </a:r>
            <a:br>
              <a:rPr lang="en-US" altLang="ko-KR" dirty="0"/>
            </a:br>
            <a:r>
              <a:rPr lang="en-US" altLang="ko-KR" dirty="0"/>
              <a:t>TCP/IP </a:t>
            </a:r>
            <a:r>
              <a:rPr lang="ko-KR" altLang="en-US" dirty="0"/>
              <a:t>프로토콜의 서비스를 사용해 통신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/>
              <a:t>TCP/IP </a:t>
            </a:r>
            <a:r>
              <a:rPr lang="ko-KR" altLang="en-US"/>
              <a:t>프로토콜 </a:t>
            </a:r>
            <a:r>
              <a:rPr lang="en-US" altLang="ko-KR"/>
              <a:t>(2)</a:t>
            </a:r>
          </a:p>
        </p:txBody>
      </p:sp>
      <p:grpSp>
        <p:nvGrpSpPr>
          <p:cNvPr id="167" name="Group 38"/>
          <p:cNvGrpSpPr>
            <a:grpSpLocks/>
          </p:cNvGrpSpPr>
          <p:nvPr/>
        </p:nvGrpSpPr>
        <p:grpSpPr bwMode="auto">
          <a:xfrm>
            <a:off x="1905000" y="1219200"/>
            <a:ext cx="8382000" cy="5348288"/>
            <a:chOff x="240" y="678"/>
            <a:chExt cx="5280" cy="3369"/>
          </a:xfrm>
        </p:grpSpPr>
        <p:sp>
          <p:nvSpPr>
            <p:cNvPr id="168" name="Rectangle 5"/>
            <p:cNvSpPr>
              <a:spLocks noChangeArrowheads="1"/>
            </p:cNvSpPr>
            <p:nvPr/>
          </p:nvSpPr>
          <p:spPr bwMode="auto">
            <a:xfrm>
              <a:off x="336" y="2119"/>
              <a:ext cx="1440" cy="1200"/>
            </a:xfrm>
            <a:prstGeom prst="roundRect">
              <a:avLst>
                <a:gd name="adj" fmla="val 10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/>
                <a:t>TCP/IP</a:t>
              </a:r>
            </a:p>
            <a:p>
              <a:pPr algn="ctr" eaLnBrk="1" hangingPunct="1"/>
              <a:r>
                <a:rPr lang="ko-KR" altLang="en-US" sz="2000" b="1"/>
                <a:t>프로토콜</a:t>
              </a:r>
            </a:p>
            <a:p>
              <a:pPr algn="ctr" eaLnBrk="1" hangingPunct="1"/>
              <a:r>
                <a:rPr lang="en-US" altLang="ko-KR" sz="2000" b="1"/>
                <a:t>(</a:t>
              </a:r>
              <a:r>
                <a:rPr lang="ko-KR" altLang="en-US" sz="2000" b="1"/>
                <a:t>운영체제</a:t>
              </a:r>
              <a:r>
                <a:rPr lang="en-US" altLang="ko-KR" sz="2000" b="1"/>
                <a:t>)</a:t>
              </a:r>
            </a:p>
          </p:txBody>
        </p:sp>
        <p:sp>
          <p:nvSpPr>
            <p:cNvPr id="169" name="Oval 9"/>
            <p:cNvSpPr>
              <a:spLocks noChangeArrowheads="1"/>
            </p:cNvSpPr>
            <p:nvPr/>
          </p:nvSpPr>
          <p:spPr bwMode="auto">
            <a:xfrm>
              <a:off x="336" y="1063"/>
              <a:ext cx="1440" cy="672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/>
                <a:t>응용 프로그램</a:t>
              </a:r>
            </a:p>
          </p:txBody>
        </p:sp>
        <p:sp>
          <p:nvSpPr>
            <p:cNvPr id="170" name="Line 10"/>
            <p:cNvSpPr>
              <a:spLocks noChangeShapeType="1"/>
            </p:cNvSpPr>
            <p:nvPr/>
          </p:nvSpPr>
          <p:spPr bwMode="auto">
            <a:xfrm>
              <a:off x="1044" y="3699"/>
              <a:ext cx="876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1" name="Line 13"/>
            <p:cNvSpPr>
              <a:spLocks noChangeShapeType="1"/>
            </p:cNvSpPr>
            <p:nvPr/>
          </p:nvSpPr>
          <p:spPr bwMode="auto">
            <a:xfrm>
              <a:off x="1055" y="1735"/>
              <a:ext cx="1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2" name="Line 15"/>
            <p:cNvSpPr>
              <a:spLocks noChangeShapeType="1"/>
            </p:cNvSpPr>
            <p:nvPr/>
          </p:nvSpPr>
          <p:spPr bwMode="auto">
            <a:xfrm>
              <a:off x="1056" y="3319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3" name="Line 16"/>
            <p:cNvSpPr>
              <a:spLocks noChangeShapeType="1"/>
            </p:cNvSpPr>
            <p:nvPr/>
          </p:nvSpPr>
          <p:spPr bwMode="auto">
            <a:xfrm>
              <a:off x="4704" y="3319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" name="Oval 17"/>
            <p:cNvSpPr>
              <a:spLocks noChangeArrowheads="1"/>
            </p:cNvSpPr>
            <p:nvPr/>
          </p:nvSpPr>
          <p:spPr bwMode="auto">
            <a:xfrm>
              <a:off x="1920" y="3367"/>
              <a:ext cx="680" cy="68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/>
                <a:t>라우터</a:t>
              </a:r>
            </a:p>
          </p:txBody>
        </p:sp>
        <p:sp>
          <p:nvSpPr>
            <p:cNvPr id="175" name="Line 18"/>
            <p:cNvSpPr>
              <a:spLocks noChangeShapeType="1"/>
            </p:cNvSpPr>
            <p:nvPr/>
          </p:nvSpPr>
          <p:spPr bwMode="auto">
            <a:xfrm>
              <a:off x="3840" y="3699"/>
              <a:ext cx="876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" name="Oval 19"/>
            <p:cNvSpPr>
              <a:spLocks noChangeArrowheads="1"/>
            </p:cNvSpPr>
            <p:nvPr/>
          </p:nvSpPr>
          <p:spPr bwMode="auto">
            <a:xfrm>
              <a:off x="3160" y="3367"/>
              <a:ext cx="680" cy="68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/>
                <a:t>라우터</a:t>
              </a:r>
            </a:p>
          </p:txBody>
        </p:sp>
        <p:sp>
          <p:nvSpPr>
            <p:cNvPr id="177" name="Line 20"/>
            <p:cNvSpPr>
              <a:spLocks noChangeShapeType="1"/>
            </p:cNvSpPr>
            <p:nvPr/>
          </p:nvSpPr>
          <p:spPr bwMode="auto">
            <a:xfrm>
              <a:off x="2580" y="3699"/>
              <a:ext cx="588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" name="Rectangle 21"/>
            <p:cNvSpPr>
              <a:spLocks noChangeArrowheads="1"/>
            </p:cNvSpPr>
            <p:nvPr/>
          </p:nvSpPr>
          <p:spPr bwMode="auto">
            <a:xfrm>
              <a:off x="3984" y="2119"/>
              <a:ext cx="1440" cy="1200"/>
            </a:xfrm>
            <a:prstGeom prst="roundRect">
              <a:avLst>
                <a:gd name="adj" fmla="val 1020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/>
                <a:t>TCP/IP</a:t>
              </a:r>
            </a:p>
            <a:p>
              <a:pPr algn="ctr" eaLnBrk="1" hangingPunct="1"/>
              <a:r>
                <a:rPr lang="ko-KR" altLang="en-US" sz="2000" b="1"/>
                <a:t>프로토콜</a:t>
              </a:r>
            </a:p>
            <a:p>
              <a:pPr algn="ctr" eaLnBrk="1" hangingPunct="1"/>
              <a:r>
                <a:rPr lang="en-US" altLang="ko-KR" sz="2000" b="1"/>
                <a:t>(</a:t>
              </a:r>
              <a:r>
                <a:rPr lang="ko-KR" altLang="en-US" sz="2000" b="1"/>
                <a:t>운영체제</a:t>
              </a:r>
              <a:r>
                <a:rPr lang="en-US" altLang="ko-KR" sz="2000" b="1"/>
                <a:t>)</a:t>
              </a:r>
            </a:p>
          </p:txBody>
        </p:sp>
        <p:sp>
          <p:nvSpPr>
            <p:cNvPr id="179" name="Oval 22"/>
            <p:cNvSpPr>
              <a:spLocks noChangeArrowheads="1"/>
            </p:cNvSpPr>
            <p:nvPr/>
          </p:nvSpPr>
          <p:spPr bwMode="auto">
            <a:xfrm>
              <a:off x="3984" y="1063"/>
              <a:ext cx="1440" cy="672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/>
                <a:t>응용 프로그램</a:t>
              </a:r>
            </a:p>
          </p:txBody>
        </p:sp>
        <p:sp>
          <p:nvSpPr>
            <p:cNvPr id="180" name="Line 23"/>
            <p:cNvSpPr>
              <a:spLocks noChangeShapeType="1"/>
            </p:cNvSpPr>
            <p:nvPr/>
          </p:nvSpPr>
          <p:spPr bwMode="auto">
            <a:xfrm>
              <a:off x="4703" y="1735"/>
              <a:ext cx="1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1" name="Rectangle 24"/>
            <p:cNvSpPr>
              <a:spLocks noChangeArrowheads="1"/>
            </p:cNvSpPr>
            <p:nvPr/>
          </p:nvSpPr>
          <p:spPr bwMode="auto">
            <a:xfrm>
              <a:off x="240" y="967"/>
              <a:ext cx="1632" cy="24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/>
            </a:p>
          </p:txBody>
        </p:sp>
        <p:sp>
          <p:nvSpPr>
            <p:cNvPr id="182" name="Rectangle 25"/>
            <p:cNvSpPr>
              <a:spLocks noChangeArrowheads="1"/>
            </p:cNvSpPr>
            <p:nvPr/>
          </p:nvSpPr>
          <p:spPr bwMode="auto">
            <a:xfrm>
              <a:off x="3888" y="967"/>
              <a:ext cx="1632" cy="24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/>
            </a:p>
          </p:txBody>
        </p:sp>
        <p:sp>
          <p:nvSpPr>
            <p:cNvPr id="183" name="Rectangle 26"/>
            <p:cNvSpPr>
              <a:spLocks noChangeArrowheads="1"/>
            </p:cNvSpPr>
            <p:nvPr/>
          </p:nvSpPr>
          <p:spPr bwMode="auto">
            <a:xfrm>
              <a:off x="240" y="678"/>
              <a:ext cx="163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2000" b="1"/>
                <a:t>호스트</a:t>
              </a:r>
            </a:p>
          </p:txBody>
        </p:sp>
        <p:sp>
          <p:nvSpPr>
            <p:cNvPr id="184" name="Rectangle 27"/>
            <p:cNvSpPr>
              <a:spLocks noChangeArrowheads="1"/>
            </p:cNvSpPr>
            <p:nvPr/>
          </p:nvSpPr>
          <p:spPr bwMode="auto">
            <a:xfrm>
              <a:off x="3840" y="679"/>
              <a:ext cx="163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2000" b="1"/>
                <a:t>호스트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TCP/IP </a:t>
            </a:r>
            <a:r>
              <a:rPr lang="ko-KR" altLang="en-US"/>
              <a:t>프로토콜 구조 </a:t>
            </a:r>
            <a:r>
              <a:rPr lang="en-US" altLang="ko-KR"/>
              <a:t>(1)</a:t>
            </a:r>
          </a:p>
        </p:txBody>
      </p:sp>
      <p:sp>
        <p:nvSpPr>
          <p:cNvPr id="10243" name="Rectangle 12"/>
          <p:cNvSpPr>
            <a:spLocks noGrp="1" noChangeArrowheads="1"/>
          </p:cNvSpPr>
          <p:nvPr>
            <p:ph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/>
              <a:t>TCP/IP </a:t>
            </a:r>
            <a:r>
              <a:rPr lang="ko-KR" altLang="en-US"/>
              <a:t>프로토콜 구조</a:t>
            </a:r>
          </a:p>
          <a:p>
            <a:pPr lvl="1" eaLnBrk="1" hangingPunct="1"/>
            <a:r>
              <a:rPr lang="ko-KR" altLang="en-US"/>
              <a:t>계층적 구조</a:t>
            </a:r>
          </a:p>
        </p:txBody>
      </p:sp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1066800" y="2133600"/>
            <a:ext cx="6019800" cy="3048000"/>
            <a:chOff x="720" y="1392"/>
            <a:chExt cx="3792" cy="1920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720" y="2832"/>
              <a:ext cx="1776" cy="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 dirty="0"/>
                <a:t>네트워크 접근 계층</a:t>
              </a: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720" y="2352"/>
              <a:ext cx="1776" cy="4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 dirty="0"/>
                <a:t>인터넷 계층</a:t>
              </a: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720" y="1872"/>
              <a:ext cx="1776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/>
                <a:t>전송 계층</a:t>
              </a: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720" y="1392"/>
              <a:ext cx="1776" cy="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/>
                <a:t>응용 계층</a:t>
              </a: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2592" y="2832"/>
              <a:ext cx="192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2000" b="1"/>
                <a:t>장치 드라이버</a:t>
              </a:r>
            </a:p>
            <a:p>
              <a:pPr eaLnBrk="1" hangingPunct="1"/>
              <a:r>
                <a:rPr lang="ko-KR" altLang="en-US" sz="2000" b="1"/>
                <a:t>네트워크 하드웨어</a:t>
              </a: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2592" y="2352"/>
              <a:ext cx="192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2000" b="1"/>
                <a:t>IP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2592" y="1872"/>
              <a:ext cx="192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2000" b="1"/>
                <a:t>TCP, UDP</a:t>
              </a: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2592" y="1392"/>
              <a:ext cx="192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2000" b="1"/>
                <a:t>Telnet, FTP, HTTP,</a:t>
              </a:r>
            </a:p>
            <a:p>
              <a:pPr eaLnBrk="1" hangingPunct="1"/>
              <a:r>
                <a:rPr lang="en-US" altLang="ko-KR" sz="2000" b="1"/>
                <a:t>SMTP, MIME, SNMP, ...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14C171-EB60-3900-E35E-5CB7098DA2A1}"/>
              </a:ext>
            </a:extLst>
          </p:cNvPr>
          <p:cNvSpPr/>
          <p:nvPr/>
        </p:nvSpPr>
        <p:spPr>
          <a:xfrm>
            <a:off x="762000" y="3657600"/>
            <a:ext cx="60198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6563131F-A336-915E-ADD4-575B27675C93}"/>
              </a:ext>
            </a:extLst>
          </p:cNvPr>
          <p:cNvSpPr/>
          <p:nvPr/>
        </p:nvSpPr>
        <p:spPr>
          <a:xfrm>
            <a:off x="7258050" y="4419600"/>
            <a:ext cx="1828800" cy="762000"/>
          </a:xfrm>
          <a:prstGeom prst="wedgeRectCallout">
            <a:avLst>
              <a:gd name="adj1" fmla="val -66666"/>
              <a:gd name="adj2" fmla="val 3375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운영체제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영역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TCP/IP </a:t>
            </a:r>
            <a:r>
              <a:rPr lang="ko-KR" altLang="en-US"/>
              <a:t>프로토콜 구조 </a:t>
            </a:r>
            <a:r>
              <a:rPr lang="en-US" altLang="ko-KR"/>
              <a:t>(2)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네트워크 접근 계층</a:t>
            </a:r>
          </a:p>
          <a:p>
            <a:pPr lvl="1" eaLnBrk="1" hangingPunct="1"/>
            <a:r>
              <a:rPr lang="ko-KR" altLang="en-US"/>
              <a:t>역할</a:t>
            </a:r>
          </a:p>
          <a:p>
            <a:pPr lvl="2" eaLnBrk="1" hangingPunct="1"/>
            <a:r>
              <a:rPr lang="ko-KR" altLang="en-US"/>
              <a:t>물리적 네트워크를 통한 데이터 송수신</a:t>
            </a:r>
          </a:p>
          <a:p>
            <a:pPr lvl="1" eaLnBrk="1" hangingPunct="1"/>
            <a:r>
              <a:rPr lang="ko-KR" altLang="en-US"/>
              <a:t>구성 요소</a:t>
            </a:r>
          </a:p>
          <a:p>
            <a:pPr lvl="2" eaLnBrk="1" hangingPunct="1"/>
            <a:r>
              <a:rPr lang="ko-KR" altLang="en-US"/>
              <a:t>네트워크 하드웨어 </a:t>
            </a:r>
            <a:r>
              <a:rPr lang="en-US" altLang="ko-KR"/>
              <a:t>+ </a:t>
            </a:r>
            <a:r>
              <a:rPr lang="ko-KR" altLang="en-US"/>
              <a:t>장치 드라이버</a:t>
            </a:r>
          </a:p>
          <a:p>
            <a:pPr lvl="1" eaLnBrk="1" hangingPunct="1"/>
            <a:r>
              <a:rPr lang="ko-KR" altLang="en-US"/>
              <a:t>주소 지정 방식</a:t>
            </a:r>
          </a:p>
          <a:p>
            <a:pPr lvl="2" eaLnBrk="1" hangingPunct="1"/>
            <a:r>
              <a:rPr lang="ko-KR" altLang="en-US"/>
              <a:t>물리 주소</a:t>
            </a:r>
          </a:p>
          <a:p>
            <a:pPr lvl="3" eaLnBrk="1" hangingPunct="1"/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이더넷</a:t>
            </a:r>
            <a:r>
              <a:rPr lang="en-US" altLang="ko-KR"/>
              <a:t>: 48</a:t>
            </a:r>
            <a:r>
              <a:rPr lang="ko-KR" altLang="en-US"/>
              <a:t>비트 물리 주소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447800"/>
            <a:ext cx="6477000" cy="4675339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66150FC6-739B-AF64-8C77-521BD1695DCE}"/>
              </a:ext>
            </a:extLst>
          </p:cNvPr>
          <p:cNvSpPr/>
          <p:nvPr/>
        </p:nvSpPr>
        <p:spPr>
          <a:xfrm>
            <a:off x="2059892" y="5257799"/>
            <a:ext cx="3502707" cy="865339"/>
          </a:xfrm>
          <a:prstGeom prst="wedgeRectCallout">
            <a:avLst>
              <a:gd name="adj1" fmla="val -43552"/>
              <a:gd name="adj2" fmla="val -8292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MAC</a:t>
            </a:r>
            <a:r>
              <a:rPr lang="ko-KR" altLang="en-US" dirty="0">
                <a:solidFill>
                  <a:schemeClr val="tx1"/>
                </a:solidFill>
              </a:rPr>
              <a:t>주소는 비교적 고유함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그러나 지금은 부족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TCP/IP </a:t>
            </a:r>
            <a:r>
              <a:rPr lang="ko-KR" altLang="en-US"/>
              <a:t>프로토콜 구조 </a:t>
            </a:r>
            <a:r>
              <a:rPr lang="en-US" altLang="ko-KR"/>
              <a:t>(3)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0"/>
          </p:nvPr>
        </p:nvSpPr>
        <p:spPr>
          <a:xfrm>
            <a:off x="538385" y="1143000"/>
            <a:ext cx="11161945" cy="5518344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en-US" dirty="0"/>
              <a:t>인터넷 계층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dirty="0"/>
              <a:t>역할</a:t>
            </a:r>
          </a:p>
          <a:p>
            <a:pPr lvl="2" eaLnBrk="1" hangingPunct="1">
              <a:lnSpc>
                <a:spcPct val="100000"/>
              </a:lnSpc>
            </a:pPr>
            <a:r>
              <a:rPr lang="ko-KR" altLang="en-US" dirty="0"/>
              <a:t>네트워크 접근 계층의 도움을 받아 데이터를 목적지 호스트까지 전달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dirty="0"/>
              <a:t>구성 요소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ko-KR" dirty="0"/>
              <a:t>IP </a:t>
            </a:r>
            <a:r>
              <a:rPr lang="ko-KR" altLang="en-US" dirty="0"/>
              <a:t>주소 </a:t>
            </a:r>
            <a:r>
              <a:rPr lang="en-US" altLang="ko-KR" dirty="0"/>
              <a:t>+ </a:t>
            </a:r>
            <a:r>
              <a:rPr lang="ko-KR" altLang="en-US" dirty="0" err="1"/>
              <a:t>라우팅</a:t>
            </a:r>
            <a:r>
              <a:rPr lang="en-US" altLang="ko-KR" dirty="0"/>
              <a:t>(</a:t>
            </a:r>
            <a:r>
              <a:rPr lang="en-US" altLang="ko-KR" i="1" dirty="0"/>
              <a:t>or</a:t>
            </a:r>
            <a:r>
              <a:rPr lang="en-US" altLang="ko-KR" dirty="0"/>
              <a:t> </a:t>
            </a:r>
            <a:r>
              <a:rPr lang="ko-KR" altLang="en-US" dirty="0" err="1"/>
              <a:t>라우터</a:t>
            </a:r>
            <a:r>
              <a:rPr lang="en-US" altLang="ko-KR" dirty="0"/>
              <a:t>)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dirty="0"/>
              <a:t>주소 지정 방식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ko-KR" dirty="0"/>
              <a:t>IP </a:t>
            </a:r>
            <a:r>
              <a:rPr lang="ko-KR" altLang="en-US" dirty="0"/>
              <a:t>주소</a:t>
            </a:r>
          </a:p>
          <a:p>
            <a:pPr lvl="3" eaLnBrk="1" hangingPunct="1"/>
            <a:r>
              <a:rPr lang="ko-KR" altLang="en-US" dirty="0"/>
              <a:t>소프트웨어적으로 정의된 논리 주소</a:t>
            </a:r>
          </a:p>
          <a:p>
            <a:pPr lvl="3" eaLnBrk="1" hangingPunct="1"/>
            <a:r>
              <a:rPr lang="ko-KR" altLang="en-US" dirty="0"/>
              <a:t>전 세계적인 유일성과 하드웨어 독립성을 가짐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dirty="0" err="1"/>
              <a:t>라우팅</a:t>
            </a:r>
            <a:endParaRPr lang="ko-KR" altLang="en-US" dirty="0"/>
          </a:p>
          <a:p>
            <a:pPr lvl="2" eaLnBrk="1" hangingPunct="1">
              <a:lnSpc>
                <a:spcPct val="100000"/>
              </a:lnSpc>
            </a:pPr>
            <a:r>
              <a:rPr lang="ko-KR" altLang="en-US" dirty="0"/>
              <a:t>데이터를 목적지까지 전달하는 일련의 작업</a:t>
            </a:r>
          </a:p>
          <a:p>
            <a:pPr lvl="3" eaLnBrk="1" hangingPunct="1"/>
            <a:r>
              <a:rPr lang="ko-KR" altLang="en-US" dirty="0" err="1"/>
              <a:t>라우팅에</a:t>
            </a:r>
            <a:r>
              <a:rPr lang="ko-KR" altLang="en-US" dirty="0"/>
              <a:t> 필요한 정보 수집</a:t>
            </a:r>
          </a:p>
          <a:p>
            <a:pPr lvl="3" eaLnBrk="1" hangingPunct="1"/>
            <a:r>
              <a:rPr lang="ko-KR" altLang="en-US" dirty="0" err="1"/>
              <a:t>라우팅</a:t>
            </a:r>
            <a:r>
              <a:rPr lang="ko-KR" altLang="en-US" dirty="0"/>
              <a:t> 정보를 기초로 데이터 전달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</TotalTime>
  <Words>1255</Words>
  <Application>Microsoft Office PowerPoint</Application>
  <PresentationFormat>와이드스크린</PresentationFormat>
  <Paragraphs>286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HY견고딕</vt:lpstr>
      <vt:lpstr>HY중고딕</vt:lpstr>
      <vt:lpstr>굴림</vt:lpstr>
      <vt:lpstr>맑은 고딕</vt:lpstr>
      <vt:lpstr>Arial</vt:lpstr>
      <vt:lpstr>Times New Roman</vt:lpstr>
      <vt:lpstr>Verdana</vt:lpstr>
      <vt:lpstr>Wingdings</vt:lpstr>
      <vt:lpstr>Wingdings 2</vt:lpstr>
      <vt:lpstr>1_Office 테마</vt:lpstr>
      <vt:lpstr>PowerPoint 프레젠테이션</vt:lpstr>
      <vt:lpstr>01 TCP/IP 프로토콜 개요</vt:lpstr>
      <vt:lpstr>인터넷 구성 요소 (1)</vt:lpstr>
      <vt:lpstr>인터넷 구성 요소 (2)</vt:lpstr>
      <vt:lpstr>TCP/IP 프로토콜 (1)</vt:lpstr>
      <vt:lpstr>TCP/IP 프로토콜 (2)</vt:lpstr>
      <vt:lpstr>TCP/IP 프로토콜 구조 (1)</vt:lpstr>
      <vt:lpstr>TCP/IP 프로토콜 구조 (2)</vt:lpstr>
      <vt:lpstr>TCP/IP 프로토콜 구조 (3)</vt:lpstr>
      <vt:lpstr>TCP/IP 프로토콜 구조 (4)</vt:lpstr>
      <vt:lpstr>TCP/IP 프로토콜 구조 (5)</vt:lpstr>
      <vt:lpstr>TCP vs UDP</vt:lpstr>
      <vt:lpstr>TCP/IP 프로토콜 구조 (6)</vt:lpstr>
      <vt:lpstr>데이터 전송 원리 (1)</vt:lpstr>
      <vt:lpstr>데이터 전송 원리 (2)</vt:lpstr>
      <vt:lpstr>데이터 전송 원리 (5)</vt:lpstr>
      <vt:lpstr>IP 주소, 포트 번호 (1)</vt:lpstr>
      <vt:lpstr>IP 주소, 포트 번호 (2)</vt:lpstr>
      <vt:lpstr>IP 주소, 포트 번호 (3)</vt:lpstr>
      <vt:lpstr>IP 주소, 포트 번호 (4)</vt:lpstr>
      <vt:lpstr>클라이언트-서버 모델</vt:lpstr>
      <vt:lpstr>02 소켓의 개념</vt:lpstr>
      <vt:lpstr>소켓의 개념 (0)</vt:lpstr>
      <vt:lpstr>소켓의 개념 (1)</vt:lpstr>
      <vt:lpstr>소켓의 개념 (2)</vt:lpstr>
      <vt:lpstr>소켓의 개념 (3)</vt:lpstr>
      <vt:lpstr>소켓의 개념 (4)</vt:lpstr>
      <vt:lpstr>소켓의 개념 (4)</vt:lpstr>
      <vt:lpstr>소켓의 개념 (5)</vt:lpstr>
      <vt:lpstr>소켓의 개념 (6)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홍석 최</cp:lastModifiedBy>
  <cp:revision>71</cp:revision>
  <cp:lastPrinted>1601-01-01T00:00:00Z</cp:lastPrinted>
  <dcterms:created xsi:type="dcterms:W3CDTF">1601-01-01T00:00:00Z</dcterms:created>
  <dcterms:modified xsi:type="dcterms:W3CDTF">2023-07-18T15:14:31Z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