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4" r:id="rId5"/>
    <p:sldId id="266" r:id="rId6"/>
    <p:sldId id="267" r:id="rId7"/>
    <p:sldId id="268" r:id="rId8"/>
    <p:sldId id="269" r:id="rId9"/>
    <p:sldId id="270" r:id="rId10"/>
    <p:sldId id="273" r:id="rId11"/>
    <p:sldId id="271" r:id="rId12"/>
    <p:sldId id="272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47AC0-95BB-4BEF-9765-7DAA421B98F7}" v="4" dt="2023-07-17T16:30:38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홍석" userId="ba5bdcd3-7d32-458d-bc73-c22f975a5e57" providerId="ADAL" clId="{17647AC0-95BB-4BEF-9765-7DAA421B98F7}"/>
    <pc:docChg chg="custSel addSld delSld modSld">
      <pc:chgData name="최홍석" userId="ba5bdcd3-7d32-458d-bc73-c22f975a5e57" providerId="ADAL" clId="{17647AC0-95BB-4BEF-9765-7DAA421B98F7}" dt="2023-07-18T14:35:45.494" v="36" actId="47"/>
      <pc:docMkLst>
        <pc:docMk/>
      </pc:docMkLst>
      <pc:sldChg chg="modSp new mod">
        <pc:chgData name="최홍석" userId="ba5bdcd3-7d32-458d-bc73-c22f975a5e57" providerId="ADAL" clId="{17647AC0-95BB-4BEF-9765-7DAA421B98F7}" dt="2023-07-17T16:30:38.660" v="29"/>
        <pc:sldMkLst>
          <pc:docMk/>
          <pc:sldMk cId="2456922094" sldId="256"/>
        </pc:sldMkLst>
        <pc:spChg chg="mod">
          <ac:chgData name="최홍석" userId="ba5bdcd3-7d32-458d-bc73-c22f975a5e57" providerId="ADAL" clId="{17647AC0-95BB-4BEF-9765-7DAA421B98F7}" dt="2023-07-17T16:30:38.660" v="29"/>
          <ac:spMkLst>
            <pc:docMk/>
            <pc:sldMk cId="2456922094" sldId="256"/>
            <ac:spMk id="2" creationId="{236944ED-47B4-20F6-A653-D3865F3D37F1}"/>
          </ac:spMkLst>
        </pc:spChg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617049317" sldId="264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2130219849" sldId="265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1258972392" sldId="266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2713154978" sldId="267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3875238689" sldId="268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301255868" sldId="269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108820750" sldId="270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3636965188" sldId="271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3847562929" sldId="272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2118935468" sldId="273"/>
        </pc:sldMkLst>
      </pc:sldChg>
      <pc:sldChg chg="modSp add mod">
        <pc:chgData name="최홍석" userId="ba5bdcd3-7d32-458d-bc73-c22f975a5e57" providerId="ADAL" clId="{17647AC0-95BB-4BEF-9765-7DAA421B98F7}" dt="2023-07-17T17:02:10.537" v="32" actId="1076"/>
        <pc:sldMkLst>
          <pc:docMk/>
          <pc:sldMk cId="3034764687" sldId="274"/>
        </pc:sldMkLst>
        <pc:picChg chg="mod">
          <ac:chgData name="최홍석" userId="ba5bdcd3-7d32-458d-bc73-c22f975a5e57" providerId="ADAL" clId="{17647AC0-95BB-4BEF-9765-7DAA421B98F7}" dt="2023-07-17T17:02:10.537" v="32" actId="1076"/>
          <ac:picMkLst>
            <pc:docMk/>
            <pc:sldMk cId="3034764687" sldId="274"/>
            <ac:picMk id="2" creationId="{E08ADDD4-0CCA-7439-28D0-C28A5BFBBF0E}"/>
          </ac:picMkLst>
        </pc:picChg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1068510470" sldId="275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3753588162" sldId="276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2589579718" sldId="277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2538307212" sldId="278"/>
        </pc:sldMkLst>
      </pc:sldChg>
      <pc:sldChg chg="add">
        <pc:chgData name="최홍석" userId="ba5bdcd3-7d32-458d-bc73-c22f975a5e57" providerId="ADAL" clId="{17647AC0-95BB-4BEF-9765-7DAA421B98F7}" dt="2023-07-17T16:25:35.099" v="1"/>
        <pc:sldMkLst>
          <pc:docMk/>
          <pc:sldMk cId="2725905882" sldId="279"/>
        </pc:sldMkLst>
      </pc:sldChg>
      <pc:sldChg chg="add del">
        <pc:chgData name="최홍석" userId="ba5bdcd3-7d32-458d-bc73-c22f975a5e57" providerId="ADAL" clId="{17647AC0-95BB-4BEF-9765-7DAA421B98F7}" dt="2023-07-17T17:06:20.923" v="34" actId="47"/>
        <pc:sldMkLst>
          <pc:docMk/>
          <pc:sldMk cId="2729433054" sldId="288"/>
        </pc:sldMkLst>
      </pc:sldChg>
      <pc:sldChg chg="add del">
        <pc:chgData name="최홍석" userId="ba5bdcd3-7d32-458d-bc73-c22f975a5e57" providerId="ADAL" clId="{17647AC0-95BB-4BEF-9765-7DAA421B98F7}" dt="2023-07-18T14:35:45.494" v="36" actId="47"/>
        <pc:sldMkLst>
          <pc:docMk/>
          <pc:sldMk cId="3257399877" sldId="289"/>
        </pc:sldMkLst>
      </pc:sldChg>
      <pc:sldChg chg="add del">
        <pc:chgData name="최홍석" userId="ba5bdcd3-7d32-458d-bc73-c22f975a5e57" providerId="ADAL" clId="{17647AC0-95BB-4BEF-9765-7DAA421B98F7}" dt="2023-07-18T14:35:45.494" v="36" actId="47"/>
        <pc:sldMkLst>
          <pc:docMk/>
          <pc:sldMk cId="1613925785" sldId="290"/>
        </pc:sldMkLst>
      </pc:sldChg>
      <pc:sldChg chg="add del">
        <pc:chgData name="최홍석" userId="ba5bdcd3-7d32-458d-bc73-c22f975a5e57" providerId="ADAL" clId="{17647AC0-95BB-4BEF-9765-7DAA421B98F7}" dt="2023-07-18T14:35:45.494" v="36" actId="47"/>
        <pc:sldMkLst>
          <pc:docMk/>
          <pc:sldMk cId="2938122509" sldId="291"/>
        </pc:sldMkLst>
      </pc:sldChg>
      <pc:sldChg chg="add del">
        <pc:chgData name="최홍석" userId="ba5bdcd3-7d32-458d-bc73-c22f975a5e57" providerId="ADAL" clId="{17647AC0-95BB-4BEF-9765-7DAA421B98F7}" dt="2023-07-18T14:35:45.494" v="36" actId="47"/>
        <pc:sldMkLst>
          <pc:docMk/>
          <pc:sldMk cId="3737143089" sldId="292"/>
        </pc:sldMkLst>
      </pc:sldChg>
      <pc:sldChg chg="new del">
        <pc:chgData name="최홍석" userId="ba5bdcd3-7d32-458d-bc73-c22f975a5e57" providerId="ADAL" clId="{17647AC0-95BB-4BEF-9765-7DAA421B98F7}" dt="2023-07-17T17:06:22.069" v="35" actId="47"/>
        <pc:sldMkLst>
          <pc:docMk/>
          <pc:sldMk cId="1033391522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67A49-4B63-3135-7F32-3D6CF6F9A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BFEE72-0F9E-EA02-0DB8-68F3C9D27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21289-69D4-353C-7FD0-CFA75F46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CE26A-3B40-4210-7F54-8E817B96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6E25-FDAB-97BC-3DC6-FD166CD6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5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473CB-86BE-364E-E0C8-5DF03B6C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1A605-DF0E-5A30-5645-306A4527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1E7A9-8795-A9BB-FB6E-B09EA519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4AC1C-3C43-5A53-7A34-A08D00D5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E17E0-2623-94AF-BD9B-80CE3D3B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7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3D7B12-3A37-BC2F-CD69-A43B8D0A2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2D5F1-A077-8E8F-5550-FC8EA2530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CC986-3AEC-A06F-FC3A-33693C91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180AC-26E7-F338-CFC3-53E1B6BE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EED6-745E-68F6-2E1F-CF4BE181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1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E5642-6158-4D96-05B8-2258E8CB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927C5-FEA0-C1A9-912C-E9367AC8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36079-0057-3AD5-007B-528A25BD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B59B3-3CF6-8C89-15C9-C3CF6379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AE06F-7BEA-7783-D8E7-3C08D426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4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3A01-F305-006A-66AD-B7D62533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EAF44-4459-F3BF-9ED5-DD6A3237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27AC6-94E0-F111-DC78-D56D9018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B14C1-BC3A-FEC0-F68D-533465F3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9D17B-4F4D-C863-FD1F-9AE83519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1CED1-02DC-2947-76F4-0958A240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82638-B5C4-B32C-CBBD-603B81DCD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923E1-9246-803F-895E-76403435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C80C4-9008-6388-84F0-9C4D6E67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61FB-87AA-FB23-C038-7BAA42DF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A0516-3FFC-DC7C-32D8-EA18B454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4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5C7B9-1503-2FE7-F2B3-2098D67F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BD918-1214-2990-D6A2-120218A04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D5739A-4CA8-3412-9AC4-E74816FBB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30C62C-CB3F-E02D-FAF5-AFDAC5D4F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59E3A3-DFFE-CF5F-0D3E-0D1D5225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FC372C-1C3C-C436-802C-9D6C7842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C22FB6-AC5D-E365-ABB5-B0C1B0D9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7DB97-B46C-37EB-953E-F2B66838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0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71F1E-AA4F-A929-767D-84D27952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98F2D0-9378-8DFE-5E73-BD548DA3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369AF-7596-EFE9-2A95-A0AD5156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ED51A-3AF2-53CB-AE9A-63E7B1F9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79E918-E05F-49CC-F4A6-07A33956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396F9E-7D7E-657B-CE3F-BFA90C1F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CD89F7-8462-4642-2C4E-A64DDF93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1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C5FB8-E64C-7F95-1669-B1339138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C6FEF-EC6E-53A2-F870-545A59A4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87353-E3CA-5C0F-888F-0007A16F4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A7748-1961-D138-78CB-9A989DA1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6C3ED-38BB-DD26-9764-B7E16A3A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07050-DE96-8C8B-2EDD-24D287D6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5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7D082-9E9D-6906-D99E-2EE9FB44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716CE4-CCD8-1921-46C6-9DE3B9C54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C7BB8-7C8B-F995-7D7F-20906D4E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4DF30-0B63-C70F-D6DE-3AEA6E75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5E14F-B0D1-5B46-0E55-CC0425BC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C95BC-B979-3A93-AA05-D2689875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CCF354-890D-5148-5EC3-E80CC511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C11E1-F1D9-1094-8A8A-AC937BAE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2F770-D349-8375-B669-11236D645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57F1-FA4E-4489-AA49-447717444D6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A654F-07D1-E517-19AD-0546B3C4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7159F-D1EB-9304-FDA2-12FB3FA56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D006-4A7A-4C9D-B87D-A0AEE87A3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3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ta.or.kr/data/handbook_standards/sub-0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944ED-47B4-20F6-A653-D3865F3D3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OT – </a:t>
            </a:r>
            <a:r>
              <a:rPr lang="ko-KR" altLang="en-US" dirty="0"/>
              <a:t>네트워크 개론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A5D5CC-5ACD-61F0-9A59-FDB37674F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2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48B707-27D2-B57A-2087-905320CD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6" y="1117565"/>
            <a:ext cx="6944203" cy="4174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00FFB0-6C98-7D0A-3214-CDE7BA12D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28"/>
          <a:stretch/>
        </p:blipFill>
        <p:spPr>
          <a:xfrm>
            <a:off x="7346045" y="3020786"/>
            <a:ext cx="4845955" cy="2198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94832D-0414-2606-AF7D-9BB6D447501C}"/>
              </a:ext>
            </a:extLst>
          </p:cNvPr>
          <p:cNvSpPr txBox="1"/>
          <p:nvPr/>
        </p:nvSpPr>
        <p:spPr>
          <a:xfrm>
            <a:off x="1853293" y="5429249"/>
            <a:ext cx="223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TCP </a:t>
            </a:r>
            <a:r>
              <a:rPr lang="ko-KR" altLang="en-US" dirty="0"/>
              <a:t>패킷 헤더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E220B-ADA8-9D6E-5B82-C15CF9564D86}"/>
              </a:ext>
            </a:extLst>
          </p:cNvPr>
          <p:cNvSpPr txBox="1"/>
          <p:nvPr/>
        </p:nvSpPr>
        <p:spPr>
          <a:xfrm>
            <a:off x="8650514" y="5404755"/>
            <a:ext cx="242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UDP </a:t>
            </a:r>
            <a:r>
              <a:rPr lang="ko-KR" altLang="en-US" dirty="0"/>
              <a:t>패킷 헤더 구조</a:t>
            </a:r>
          </a:p>
        </p:txBody>
      </p:sp>
    </p:spTree>
    <p:extLst>
      <p:ext uri="{BB962C8B-B14F-4D97-AF65-F5344CB8AC3E}">
        <p14:creationId xmlns:p14="http://schemas.microsoft.com/office/powerpoint/2010/main" val="211893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E202B-8DC3-123C-E614-982F437C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 : </a:t>
            </a:r>
            <a:r>
              <a:rPr lang="ko-KR" altLang="en-US" dirty="0"/>
              <a:t>세션 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A93BA-21EA-F8A5-F641-870F6CC3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포트번호 사용</a:t>
            </a:r>
            <a:endParaRPr lang="en-US" altLang="ko-KR" dirty="0"/>
          </a:p>
          <a:p>
            <a:r>
              <a:rPr lang="ko-KR" altLang="en-US" dirty="0"/>
              <a:t>두 컴퓨터의 대화통로</a:t>
            </a:r>
            <a:r>
              <a:rPr lang="en-US" altLang="ko-KR" dirty="0"/>
              <a:t>, </a:t>
            </a:r>
            <a:r>
              <a:rPr lang="ko-KR" altLang="en-US" dirty="0"/>
              <a:t>만남장소를 세션이라 부름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세션의 종류</a:t>
            </a:r>
            <a:r>
              <a:rPr lang="en-US" altLang="ko-KR" dirty="0"/>
              <a:t>(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r>
              <a:rPr lang="ko-KR" altLang="en-US" dirty="0"/>
              <a:t>에 따른 세션 관리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B5E4D9-BF51-F02F-E7DD-926166B3E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52"/>
          <a:stretch/>
        </p:blipFill>
        <p:spPr>
          <a:xfrm>
            <a:off x="104131" y="3843012"/>
            <a:ext cx="6974306" cy="20591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EAFA00-453D-E1AC-B746-42778A7C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534" y="3544888"/>
            <a:ext cx="4253166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6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E202B-8DC3-123C-E614-982F437C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 : </a:t>
            </a:r>
            <a:r>
              <a:rPr lang="ko-KR" altLang="en-US" dirty="0"/>
              <a:t>표현 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A93BA-21EA-F8A5-F641-870F6CC3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데이터가 </a:t>
            </a:r>
            <a:r>
              <a:rPr lang="en-US" altLang="ko-KR" dirty="0"/>
              <a:t>TEXT</a:t>
            </a:r>
            <a:r>
              <a:rPr lang="ko-KR" altLang="en-US" dirty="0"/>
              <a:t>인지</a:t>
            </a:r>
            <a:r>
              <a:rPr lang="en-US" altLang="ko-KR" dirty="0"/>
              <a:t>? GIF</a:t>
            </a:r>
            <a:r>
              <a:rPr lang="ko-KR" altLang="en-US" dirty="0"/>
              <a:t>인지</a:t>
            </a:r>
            <a:r>
              <a:rPr lang="en-US" altLang="ko-KR" dirty="0"/>
              <a:t>? JPG</a:t>
            </a:r>
            <a:r>
              <a:rPr lang="ko-KR" altLang="en-US" dirty="0"/>
              <a:t>인지</a:t>
            </a:r>
            <a:r>
              <a:rPr lang="en-US" altLang="ko-KR" dirty="0"/>
              <a:t>? </a:t>
            </a:r>
            <a:r>
              <a:rPr lang="ko-KR" altLang="en-US" dirty="0"/>
              <a:t>구분</a:t>
            </a:r>
            <a:endParaRPr lang="en-US" altLang="ko-KR" dirty="0"/>
          </a:p>
          <a:p>
            <a:r>
              <a:rPr lang="ko-KR" altLang="en-US" dirty="0"/>
              <a:t>인코딩</a:t>
            </a:r>
            <a:r>
              <a:rPr lang="en-US" altLang="ko-KR" dirty="0"/>
              <a:t>/</a:t>
            </a:r>
            <a:r>
              <a:rPr lang="ko-KR" altLang="en-US" dirty="0"/>
              <a:t>암호화</a:t>
            </a:r>
            <a:r>
              <a:rPr lang="en-US" altLang="ko-KR" dirty="0"/>
              <a:t>/</a:t>
            </a:r>
            <a:r>
              <a:rPr lang="ko-KR" altLang="en-US" dirty="0" err="1"/>
              <a:t>압축등</a:t>
            </a:r>
            <a:r>
              <a:rPr lang="ko-KR" altLang="en-US" dirty="0"/>
              <a:t> 데이터 변환 관련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응용프로그램의 상호작용을 다루는 계층</a:t>
            </a:r>
            <a:endParaRPr lang="en-US" altLang="ko-KR" dirty="0"/>
          </a:p>
          <a:p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 err="1"/>
              <a:t>지메일</a:t>
            </a:r>
            <a:r>
              <a:rPr lang="en-US" altLang="ko-KR" dirty="0"/>
              <a:t>, </a:t>
            </a:r>
            <a:r>
              <a:rPr lang="ko-KR" altLang="en-US" dirty="0" err="1"/>
              <a:t>원격제어앱</a:t>
            </a:r>
            <a:r>
              <a:rPr lang="en-US" altLang="ko-KR" dirty="0"/>
              <a:t>, </a:t>
            </a:r>
            <a:r>
              <a:rPr lang="ko-KR" altLang="en-US" dirty="0"/>
              <a:t>온라인게임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722F503-90D5-6893-AA67-9112FADA8EB4}"/>
              </a:ext>
            </a:extLst>
          </p:cNvPr>
          <p:cNvSpPr txBox="1">
            <a:spLocks/>
          </p:cNvSpPr>
          <p:nvPr/>
        </p:nvSpPr>
        <p:spPr>
          <a:xfrm>
            <a:off x="838200" y="3094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 : </a:t>
            </a:r>
            <a:r>
              <a:rPr lang="ko-KR" altLang="en-US" dirty="0"/>
              <a:t>응용 계층</a:t>
            </a:r>
          </a:p>
        </p:txBody>
      </p:sp>
    </p:spTree>
    <p:extLst>
      <p:ext uri="{BB962C8B-B14F-4D97-AF65-F5344CB8AC3E}">
        <p14:creationId xmlns:p14="http://schemas.microsoft.com/office/powerpoint/2010/main" val="384756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BA4AAE-C15F-36FB-5C54-56D2D51B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94784"/>
            <a:ext cx="6325483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0DD643-F59B-B085-55A7-7AAD9C85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94784"/>
            <a:ext cx="10478962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8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A77025-BAF2-DE59-1B3F-1AEFC578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23" y="489571"/>
            <a:ext cx="8874353" cy="55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7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8C5D0E-694D-CC62-75CA-4611D8D5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89" y="441046"/>
            <a:ext cx="8800222" cy="59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0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BA28C9-5B4F-DEAE-3B41-A560BBC57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" b="3239"/>
          <a:stretch/>
        </p:blipFill>
        <p:spPr>
          <a:xfrm>
            <a:off x="3217568" y="67162"/>
            <a:ext cx="6083506" cy="3714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FA0121-AF9B-8363-D9FC-1B9D49AE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11" y="4310177"/>
            <a:ext cx="6973342" cy="2324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793954-9289-13E5-F141-5874B76AA926}"/>
              </a:ext>
            </a:extLst>
          </p:cNvPr>
          <p:cNvSpPr txBox="1"/>
          <p:nvPr/>
        </p:nvSpPr>
        <p:spPr>
          <a:xfrm>
            <a:off x="1216479" y="1820635"/>
            <a:ext cx="1543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컴퓨터구조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C446E-E0B2-C41F-7C35-6FBFC182D0C2}"/>
              </a:ext>
            </a:extLst>
          </p:cNvPr>
          <p:cNvSpPr txBox="1"/>
          <p:nvPr/>
        </p:nvSpPr>
        <p:spPr>
          <a:xfrm>
            <a:off x="1216479" y="5287734"/>
            <a:ext cx="1543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CPU</a:t>
            </a:r>
            <a:r>
              <a:rPr lang="ko-KR" altLang="en-US" dirty="0"/>
              <a:t>구조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7E7010B-3D52-DAEB-7105-5EFDC126F293}"/>
              </a:ext>
            </a:extLst>
          </p:cNvPr>
          <p:cNvSpPr/>
          <p:nvPr/>
        </p:nvSpPr>
        <p:spPr>
          <a:xfrm>
            <a:off x="1812472" y="3145098"/>
            <a:ext cx="351064" cy="127362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0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78ED4-7B3B-79DF-1A31-9C93810E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네트워크의 뼈대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E5AD4A-A190-FEE8-8C1E-9606E1C9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4" y="1623704"/>
            <a:ext cx="2646030" cy="3610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16887-78E0-CA6D-B0CE-C53E12214908}"/>
              </a:ext>
            </a:extLst>
          </p:cNvPr>
          <p:cNvSpPr txBox="1"/>
          <p:nvPr/>
        </p:nvSpPr>
        <p:spPr>
          <a:xfrm>
            <a:off x="3640612" y="1708166"/>
            <a:ext cx="3288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언어 코드</a:t>
            </a:r>
            <a:endParaRPr lang="en-US" altLang="ko-KR" dirty="0"/>
          </a:p>
          <a:p>
            <a:r>
              <a:rPr lang="ko-KR" altLang="en-US" dirty="0"/>
              <a:t>단위 표준 </a:t>
            </a:r>
            <a:r>
              <a:rPr lang="en-US" altLang="ko-KR" dirty="0"/>
              <a:t>(</a:t>
            </a:r>
            <a:r>
              <a:rPr lang="ko-KR" altLang="en-US" dirty="0"/>
              <a:t>미터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각종 확장자</a:t>
            </a:r>
            <a:r>
              <a:rPr lang="en-US" altLang="ko-KR" dirty="0"/>
              <a:t>(JPG, PNG,MP4)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유니코드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프로그래밍 언어 규격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OSI 7</a:t>
            </a:r>
            <a:r>
              <a:rPr lang="ko-KR" altLang="en-US" dirty="0"/>
              <a:t>계층 모형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61608-56DF-ACA2-DA36-1F3A0DF3BE88}"/>
              </a:ext>
            </a:extLst>
          </p:cNvPr>
          <p:cNvSpPr txBox="1"/>
          <p:nvPr/>
        </p:nvSpPr>
        <p:spPr>
          <a:xfrm>
            <a:off x="565344" y="5636764"/>
            <a:ext cx="6986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그밖의</a:t>
            </a:r>
            <a:r>
              <a:rPr lang="ko-KR" altLang="en-US" dirty="0"/>
              <a:t> 다양한 단체들</a:t>
            </a:r>
            <a:r>
              <a:rPr lang="en-US" altLang="ko-KR" dirty="0"/>
              <a:t>:</a:t>
            </a:r>
          </a:p>
          <a:p>
            <a:r>
              <a:rPr lang="ko-KR" altLang="en-US" dirty="0">
                <a:hlinkClick r:id="rId3"/>
              </a:rPr>
              <a:t>https://www.tta.or.kr/data/handbook_standards/sub-01.html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OSI 7 Layer 정의와 계층별 정리">
            <a:extLst>
              <a:ext uri="{FF2B5EF4-FFF2-40B4-BE49-F238E27FC236}">
                <a16:creationId xmlns:a16="http://schemas.microsoft.com/office/drawing/2014/main" id="{574D2A5D-39C8-1970-78EF-F9E86B63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1368199"/>
            <a:ext cx="38481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DB5BAE-C1AB-C77E-5DC5-810EE20A45F6}"/>
              </a:ext>
            </a:extLst>
          </p:cNvPr>
          <p:cNvSpPr txBox="1"/>
          <p:nvPr/>
        </p:nvSpPr>
        <p:spPr>
          <a:xfrm>
            <a:off x="7607753" y="5893733"/>
            <a:ext cx="369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OSI 7</a:t>
            </a:r>
            <a:r>
              <a:rPr lang="ko-KR" altLang="en-US" dirty="0"/>
              <a:t> 계층</a:t>
            </a:r>
            <a:endParaRPr lang="en-US" altLang="ko-KR" dirty="0"/>
          </a:p>
          <a:p>
            <a:pPr algn="ctr"/>
            <a:r>
              <a:rPr lang="en-US" altLang="ko-KR" dirty="0"/>
              <a:t>(Open Systems Interconnection)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04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1019-5515-A127-F148-7E3502A6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 </a:t>
            </a:r>
            <a:r>
              <a:rPr lang="ko-KR" altLang="en-US" dirty="0"/>
              <a:t>계층이란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C89E0-A9FF-0003-65CF-A53D1738D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8129" cy="1709511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네트워크에서 통신이 일어나는 과정을 </a:t>
            </a:r>
            <a:r>
              <a:rPr lang="en-US" altLang="ko-KR" sz="2000" dirty="0"/>
              <a:t>7</a:t>
            </a:r>
            <a:r>
              <a:rPr lang="ko-KR" altLang="en-US" sz="2000" dirty="0"/>
              <a:t>단계로 나눈 것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OSI 7 </a:t>
            </a:r>
            <a:r>
              <a:rPr lang="ko-KR" altLang="en-US" sz="2000" dirty="0"/>
              <a:t>계층을 나눈 이유는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통신의 과정을 단계별로 파악할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각 단계별 장비</a:t>
            </a:r>
            <a:r>
              <a:rPr lang="en-US" altLang="ko-KR" sz="2000" dirty="0"/>
              <a:t>/</a:t>
            </a:r>
            <a:r>
              <a:rPr lang="ko-KR" altLang="en-US" sz="2000" dirty="0"/>
              <a:t>소프트웨어의 문제 원인 파악 쉬움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69F3CF-84C1-1E2B-730A-8AB7430E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677" y="3535136"/>
            <a:ext cx="5924944" cy="30025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021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8ADDD4-0CCA-7439-28D0-C28A5BFB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5" y="446412"/>
            <a:ext cx="10490090" cy="59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09F37-852F-8598-39D2-1D5622CF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2F11C3-476B-B888-5949-EA3AE0AF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8" y="2038745"/>
            <a:ext cx="5393696" cy="3668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238088-877D-0EAC-3894-9AB47778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53" y="2038745"/>
            <a:ext cx="5797123" cy="3668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89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E202B-8DC3-123C-E614-982F437C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: </a:t>
            </a:r>
            <a:r>
              <a:rPr lang="ko-KR" altLang="en-US" dirty="0"/>
              <a:t>물리 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A93BA-21EA-F8A5-F641-870F6CC3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전기적</a:t>
            </a:r>
            <a:r>
              <a:rPr lang="en-US" altLang="ko-KR" dirty="0"/>
              <a:t>, </a:t>
            </a:r>
            <a:r>
              <a:rPr lang="ko-KR" altLang="en-US" dirty="0"/>
              <a:t>기계적인 방법</a:t>
            </a:r>
            <a:endParaRPr lang="en-US" altLang="ko-KR" dirty="0"/>
          </a:p>
          <a:p>
            <a:r>
              <a:rPr lang="ko-KR" altLang="en-US" dirty="0"/>
              <a:t>통신케이블로 아날로그 신호 전송 담당</a:t>
            </a:r>
            <a:endParaRPr lang="en-US" altLang="ko-KR" dirty="0"/>
          </a:p>
          <a:p>
            <a:r>
              <a:rPr lang="ko-KR" altLang="en-US" dirty="0"/>
              <a:t>전기신호를 전달할 뿐</a:t>
            </a:r>
            <a:r>
              <a:rPr lang="en-US" altLang="ko-KR" dirty="0"/>
              <a:t>, </a:t>
            </a:r>
            <a:r>
              <a:rPr lang="ko-KR" altLang="en-US" dirty="0"/>
              <a:t>무슨 데이터인지</a:t>
            </a:r>
            <a:r>
              <a:rPr lang="en-US" altLang="ko-KR" dirty="0"/>
              <a:t>? </a:t>
            </a:r>
            <a:r>
              <a:rPr lang="ko-KR" altLang="en-US" dirty="0"/>
              <a:t>어떤 에러인지</a:t>
            </a:r>
            <a:r>
              <a:rPr lang="en-US" altLang="ko-KR" dirty="0"/>
              <a:t>? </a:t>
            </a:r>
            <a:r>
              <a:rPr lang="ko-KR" altLang="en-US" dirty="0"/>
              <a:t>상관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장비 </a:t>
            </a:r>
            <a:r>
              <a:rPr lang="en-US" altLang="ko-KR" dirty="0"/>
              <a:t>: </a:t>
            </a:r>
            <a:r>
              <a:rPr lang="ko-KR" altLang="en-US" dirty="0"/>
              <a:t>통신케이블</a:t>
            </a:r>
            <a:r>
              <a:rPr lang="en-US" altLang="ko-KR" dirty="0"/>
              <a:t>, </a:t>
            </a:r>
            <a:r>
              <a:rPr lang="ko-KR" altLang="en-US" dirty="0" err="1"/>
              <a:t>리피터</a:t>
            </a:r>
            <a:r>
              <a:rPr lang="en-US" altLang="ko-KR" dirty="0"/>
              <a:t>, </a:t>
            </a:r>
            <a:r>
              <a:rPr lang="ko-KR" altLang="en-US" dirty="0"/>
              <a:t>허브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BD5977-EE97-083B-4637-AB8A625D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019" y="4660358"/>
            <a:ext cx="3810532" cy="1276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315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E202B-8DC3-123C-E614-982F437C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: </a:t>
            </a:r>
            <a:r>
              <a:rPr lang="ko-KR" altLang="en-US" dirty="0"/>
              <a:t>데이터 링크계층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A93BA-21EA-F8A5-F641-870F6CC3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  <a:r>
              <a:rPr lang="en-US" altLang="ko-KR" dirty="0"/>
              <a:t>, </a:t>
            </a:r>
            <a:r>
              <a:rPr lang="ko-KR" altLang="en-US" dirty="0"/>
              <a:t>흐름제어 통해 안전한 정보 전달 담당</a:t>
            </a:r>
            <a:endParaRPr lang="en-US" altLang="ko-KR" dirty="0"/>
          </a:p>
          <a:p>
            <a:r>
              <a:rPr lang="ko-KR" altLang="en-US" dirty="0"/>
              <a:t>이진데이터 전송</a:t>
            </a:r>
            <a:endParaRPr lang="en-US" altLang="ko-KR" dirty="0"/>
          </a:p>
          <a:p>
            <a:r>
              <a:rPr lang="en-US" altLang="ko-KR" dirty="0"/>
              <a:t>Mac</a:t>
            </a:r>
            <a:r>
              <a:rPr lang="ko-KR" altLang="en-US" dirty="0"/>
              <a:t>주소 사용</a:t>
            </a:r>
            <a:r>
              <a:rPr lang="en-US" altLang="ko-KR" dirty="0"/>
              <a:t>(</a:t>
            </a:r>
            <a:r>
              <a:rPr lang="ko-KR" altLang="en-US" dirty="0"/>
              <a:t>물리적 주소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통신과정의 오류 발생 시 재전송 </a:t>
            </a:r>
            <a:r>
              <a:rPr lang="en-US" altLang="ko-KR" dirty="0"/>
              <a:t>(bit </a:t>
            </a:r>
            <a:r>
              <a:rPr lang="ko-KR" altLang="en-US" dirty="0"/>
              <a:t>검사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장비 </a:t>
            </a:r>
            <a:r>
              <a:rPr lang="en-US" altLang="ko-KR" dirty="0"/>
              <a:t>: </a:t>
            </a:r>
            <a:r>
              <a:rPr lang="ko-KR" altLang="en-US" dirty="0"/>
              <a:t>스위치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8856C-6E90-5747-C921-00B1D651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70" y="4611898"/>
            <a:ext cx="2908659" cy="1565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523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E202B-8DC3-123C-E614-982F437C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: </a:t>
            </a:r>
            <a:r>
              <a:rPr lang="ko-KR" altLang="en-US" dirty="0"/>
              <a:t>네트워크 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A93BA-21EA-F8A5-F641-870F6CC3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최적의 경로 선택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송신지</a:t>
            </a:r>
            <a:r>
              <a:rPr lang="en-US" altLang="ko-KR" dirty="0"/>
              <a:t>, </a:t>
            </a:r>
            <a:r>
              <a:rPr lang="ko-KR" altLang="en-US" dirty="0"/>
              <a:t>수신지</a:t>
            </a:r>
            <a:r>
              <a:rPr lang="en-US" altLang="ko-KR" dirty="0"/>
              <a:t>)</a:t>
            </a:r>
            <a:r>
              <a:rPr lang="ko-KR" altLang="en-US" dirty="0"/>
              <a:t> 부여</a:t>
            </a:r>
            <a:endParaRPr lang="en-US" altLang="ko-KR" dirty="0"/>
          </a:p>
          <a:p>
            <a:r>
              <a:rPr lang="ko-KR" altLang="en-US" dirty="0"/>
              <a:t>데이터를 목적지까지 가장 안전하고 빠르게 전달하는 역할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주소 사용 </a:t>
            </a:r>
            <a:r>
              <a:rPr lang="en-US" altLang="ko-KR" dirty="0"/>
              <a:t>(</a:t>
            </a:r>
            <a:r>
              <a:rPr lang="ko-KR" altLang="en-US" dirty="0"/>
              <a:t>논리적 주소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장비 </a:t>
            </a:r>
            <a:r>
              <a:rPr lang="en-US" altLang="ko-KR" dirty="0"/>
              <a:t>: </a:t>
            </a:r>
            <a:r>
              <a:rPr lang="ko-KR" altLang="en-US" dirty="0"/>
              <a:t>라우터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A499C8-65B4-DF5D-9FDE-4BDBC02E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31" y="4087424"/>
            <a:ext cx="5001323" cy="2324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9D109A-597D-204D-2829-F5DF6AD6D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10" y="4996543"/>
            <a:ext cx="4570031" cy="1415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25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E202B-8DC3-123C-E614-982F437C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: </a:t>
            </a:r>
            <a:r>
              <a:rPr lang="ko-KR" altLang="en-US" dirty="0"/>
              <a:t>전송 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A93BA-21EA-F8A5-F641-870F6CC32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5521" cy="4351338"/>
          </a:xfrm>
        </p:spPr>
        <p:txBody>
          <a:bodyPr/>
          <a:lstStyle/>
          <a:p>
            <a:r>
              <a:rPr lang="ko-KR" altLang="en-US" dirty="0"/>
              <a:t>메시지</a:t>
            </a:r>
            <a:r>
              <a:rPr lang="en-US" altLang="ko-KR" dirty="0"/>
              <a:t>(Hello World)</a:t>
            </a:r>
            <a:r>
              <a:rPr lang="ko-KR" altLang="en-US" dirty="0"/>
              <a:t>를 패킷 단위로 쪼갬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 </a:t>
            </a:r>
            <a:r>
              <a:rPr lang="ko-KR" altLang="en-US" dirty="0"/>
              <a:t>프로토콜</a:t>
            </a:r>
            <a:br>
              <a:rPr lang="en-US" altLang="ko-KR" dirty="0"/>
            </a:br>
            <a:r>
              <a:rPr lang="ko-KR" altLang="en-US" dirty="0"/>
              <a:t>송신 </a:t>
            </a:r>
            <a:r>
              <a:rPr lang="en-US" altLang="ko-KR" dirty="0"/>
              <a:t>– </a:t>
            </a:r>
            <a:r>
              <a:rPr lang="ko-KR" altLang="en-US" dirty="0"/>
              <a:t>수신 과정에서 데이터의 손실</a:t>
            </a:r>
            <a:r>
              <a:rPr lang="en-US" altLang="ko-KR" dirty="0"/>
              <a:t>, </a:t>
            </a:r>
            <a:r>
              <a:rPr lang="ko-KR" altLang="en-US" dirty="0"/>
              <a:t>중복</a:t>
            </a:r>
            <a:r>
              <a:rPr lang="en-US" altLang="ko-KR" dirty="0"/>
              <a:t>, </a:t>
            </a:r>
            <a:r>
              <a:rPr lang="ko-KR" altLang="en-US" dirty="0"/>
              <a:t>순서가 </a:t>
            </a:r>
            <a:r>
              <a:rPr lang="ko-KR" altLang="en-US" dirty="0" err="1"/>
              <a:t>올바른지</a:t>
            </a:r>
            <a:r>
              <a:rPr lang="ko-KR" altLang="en-US" dirty="0"/>
              <a:t> 검사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UDP </a:t>
            </a:r>
            <a:r>
              <a:rPr lang="ko-KR" altLang="en-US" dirty="0"/>
              <a:t>프로토콜</a:t>
            </a:r>
            <a:br>
              <a:rPr lang="en-US" altLang="ko-KR" dirty="0"/>
            </a:br>
            <a:r>
              <a:rPr lang="ko-KR" altLang="en-US" dirty="0"/>
              <a:t>메시지 도착 확인</a:t>
            </a:r>
            <a:r>
              <a:rPr lang="en-US" altLang="ko-KR" dirty="0"/>
              <a:t>X, </a:t>
            </a:r>
            <a:r>
              <a:rPr lang="ko-KR" altLang="en-US" dirty="0"/>
              <a:t>메시지 순서 중요</a:t>
            </a:r>
            <a:r>
              <a:rPr lang="en-US" altLang="ko-KR" dirty="0"/>
              <a:t>X, </a:t>
            </a:r>
            <a:r>
              <a:rPr lang="ko-KR" altLang="en-US" dirty="0" err="1"/>
              <a:t>오류검출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ko-KR" altLang="en-US" dirty="0"/>
              <a:t>실시간 빠른 통신에 적절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장비 없음</a:t>
            </a:r>
            <a:r>
              <a:rPr lang="en-US" altLang="ko-KR" dirty="0"/>
              <a:t>, </a:t>
            </a:r>
            <a:r>
              <a:rPr lang="ko-KR" altLang="en-US" dirty="0"/>
              <a:t>프로토콜</a:t>
            </a:r>
            <a:r>
              <a:rPr lang="en-US" altLang="ko-KR" dirty="0"/>
              <a:t>(</a:t>
            </a:r>
            <a:r>
              <a:rPr lang="ko-KR" altLang="en-US" dirty="0"/>
              <a:t>약속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SW</a:t>
            </a:r>
            <a:r>
              <a:rPr lang="ko-KR" altLang="en-US" dirty="0"/>
              <a:t>로 구현</a:t>
            </a:r>
          </a:p>
        </p:txBody>
      </p:sp>
    </p:spTree>
    <p:extLst>
      <p:ext uri="{BB962C8B-B14F-4D97-AF65-F5344CB8AC3E}">
        <p14:creationId xmlns:p14="http://schemas.microsoft.com/office/powerpoint/2010/main" val="10882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335</Words>
  <Application>Microsoft Office PowerPoint</Application>
  <PresentationFormat>와이드스크린</PresentationFormat>
  <Paragraphs>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OT – 네트워크 개론</vt:lpstr>
      <vt:lpstr>네트워크의 뼈대</vt:lpstr>
      <vt:lpstr>OSI 7 계층이란?</vt:lpstr>
      <vt:lpstr>PowerPoint 프레젠테이션</vt:lpstr>
      <vt:lpstr>PowerPoint 프레젠테이션</vt:lpstr>
      <vt:lpstr>1 : 물리 계층</vt:lpstr>
      <vt:lpstr>2 : 데이터 링크계층</vt:lpstr>
      <vt:lpstr>3 : 네트워크 계층</vt:lpstr>
      <vt:lpstr>4 : 전송 계층</vt:lpstr>
      <vt:lpstr>PowerPoint 프레젠테이션</vt:lpstr>
      <vt:lpstr>5 : 세션 계층</vt:lpstr>
      <vt:lpstr>6 : 표현 계층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 – 네트워크 개론</dc:title>
  <dc:creator>홍석 최</dc:creator>
  <cp:lastModifiedBy>홍석 최</cp:lastModifiedBy>
  <cp:revision>1</cp:revision>
  <dcterms:created xsi:type="dcterms:W3CDTF">2023-07-17T16:25:16Z</dcterms:created>
  <dcterms:modified xsi:type="dcterms:W3CDTF">2023-07-18T14:35:47Z</dcterms:modified>
</cp:coreProperties>
</file>