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40F32-3B2C-4264-9D86-2456B7D0A833}" v="60" dt="2023-07-17T16:56:24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D7140F32-3B2C-4264-9D86-2456B7D0A833}"/>
    <pc:docChg chg="undo custSel addSld modSld">
      <pc:chgData name="최홍석" userId="ba5bdcd3-7d32-458d-bc73-c22f975a5e57" providerId="ADAL" clId="{D7140F32-3B2C-4264-9D86-2456B7D0A833}" dt="2023-07-17T16:57:09.066" v="854" actId="404"/>
      <pc:docMkLst>
        <pc:docMk/>
      </pc:docMkLst>
      <pc:sldChg chg="modSp new mod">
        <pc:chgData name="최홍석" userId="ba5bdcd3-7d32-458d-bc73-c22f975a5e57" providerId="ADAL" clId="{D7140F32-3B2C-4264-9D86-2456B7D0A833}" dt="2023-07-17T16:44:43.552" v="30"/>
        <pc:sldMkLst>
          <pc:docMk/>
          <pc:sldMk cId="72233145" sldId="256"/>
        </pc:sldMkLst>
        <pc:spChg chg="mod">
          <ac:chgData name="최홍석" userId="ba5bdcd3-7d32-458d-bc73-c22f975a5e57" providerId="ADAL" clId="{D7140F32-3B2C-4264-9D86-2456B7D0A833}" dt="2023-07-17T16:44:43.552" v="30"/>
          <ac:spMkLst>
            <pc:docMk/>
            <pc:sldMk cId="72233145" sldId="256"/>
            <ac:spMk id="2" creationId="{B58348B4-C831-9037-466E-3353A7ACC274}"/>
          </ac:spMkLst>
        </pc:spChg>
      </pc:sldChg>
      <pc:sldChg chg="addSp delSp modSp new mod">
        <pc:chgData name="최홍석" userId="ba5bdcd3-7d32-458d-bc73-c22f975a5e57" providerId="ADAL" clId="{D7140F32-3B2C-4264-9D86-2456B7D0A833}" dt="2023-07-17T16:54:17.933" v="545" actId="1076"/>
        <pc:sldMkLst>
          <pc:docMk/>
          <pc:sldMk cId="4268960609" sldId="257"/>
        </pc:sldMkLst>
        <pc:spChg chg="mod">
          <ac:chgData name="최홍석" userId="ba5bdcd3-7d32-458d-bc73-c22f975a5e57" providerId="ADAL" clId="{D7140F32-3B2C-4264-9D86-2456B7D0A833}" dt="2023-07-17T16:44:53.583" v="50"/>
          <ac:spMkLst>
            <pc:docMk/>
            <pc:sldMk cId="4268960609" sldId="257"/>
            <ac:spMk id="2" creationId="{66614DB9-9336-3568-55A0-4AD3D92DB942}"/>
          </ac:spMkLst>
        </pc:spChg>
        <pc:spChg chg="add del mod">
          <ac:chgData name="최홍석" userId="ba5bdcd3-7d32-458d-bc73-c22f975a5e57" providerId="ADAL" clId="{D7140F32-3B2C-4264-9D86-2456B7D0A833}" dt="2023-07-17T16:54:03.412" v="543" actId="20577"/>
          <ac:spMkLst>
            <pc:docMk/>
            <pc:sldMk cId="4268960609" sldId="257"/>
            <ac:spMk id="3" creationId="{82F58A2D-CA95-73FD-379B-CC1B3C7A12D1}"/>
          </ac:spMkLst>
        </pc:spChg>
        <pc:picChg chg="add mod">
          <ac:chgData name="최홍석" userId="ba5bdcd3-7d32-458d-bc73-c22f975a5e57" providerId="ADAL" clId="{D7140F32-3B2C-4264-9D86-2456B7D0A833}" dt="2023-07-17T16:51:22.914" v="114" actId="1076"/>
          <ac:picMkLst>
            <pc:docMk/>
            <pc:sldMk cId="4268960609" sldId="257"/>
            <ac:picMk id="5" creationId="{86A17CC6-962C-036D-48F7-0D2398466AFD}"/>
          </ac:picMkLst>
        </pc:picChg>
        <pc:picChg chg="add mod modCrop">
          <ac:chgData name="최홍석" userId="ba5bdcd3-7d32-458d-bc73-c22f975a5e57" providerId="ADAL" clId="{D7140F32-3B2C-4264-9D86-2456B7D0A833}" dt="2023-07-17T16:54:17.933" v="545" actId="1076"/>
          <ac:picMkLst>
            <pc:docMk/>
            <pc:sldMk cId="4268960609" sldId="257"/>
            <ac:picMk id="7" creationId="{035D75DD-19BA-B6F6-DE4D-4FC1A8DA8E76}"/>
          </ac:picMkLst>
        </pc:picChg>
      </pc:sldChg>
      <pc:sldChg chg="modSp new mod">
        <pc:chgData name="최홍석" userId="ba5bdcd3-7d32-458d-bc73-c22f975a5e57" providerId="ADAL" clId="{D7140F32-3B2C-4264-9D86-2456B7D0A833}" dt="2023-07-17T16:53:55.525" v="542" actId="20577"/>
        <pc:sldMkLst>
          <pc:docMk/>
          <pc:sldMk cId="1538629800" sldId="258"/>
        </pc:sldMkLst>
        <pc:spChg chg="mod">
          <ac:chgData name="최홍석" userId="ba5bdcd3-7d32-458d-bc73-c22f975a5e57" providerId="ADAL" clId="{D7140F32-3B2C-4264-9D86-2456B7D0A833}" dt="2023-07-17T16:52:42.380" v="210"/>
          <ac:spMkLst>
            <pc:docMk/>
            <pc:sldMk cId="1538629800" sldId="258"/>
            <ac:spMk id="2" creationId="{76DA00C9-055B-69D7-8CDA-FF88A7305A9E}"/>
          </ac:spMkLst>
        </pc:spChg>
        <pc:spChg chg="mod">
          <ac:chgData name="최홍석" userId="ba5bdcd3-7d32-458d-bc73-c22f975a5e57" providerId="ADAL" clId="{D7140F32-3B2C-4264-9D86-2456B7D0A833}" dt="2023-07-17T16:53:55.525" v="542" actId="20577"/>
          <ac:spMkLst>
            <pc:docMk/>
            <pc:sldMk cId="1538629800" sldId="258"/>
            <ac:spMk id="3" creationId="{D7D3B4A9-B0A6-936E-A67C-496F5A2BF084}"/>
          </ac:spMkLst>
        </pc:spChg>
      </pc:sldChg>
      <pc:sldChg chg="modSp new mod">
        <pc:chgData name="최홍석" userId="ba5bdcd3-7d32-458d-bc73-c22f975a5e57" providerId="ADAL" clId="{D7140F32-3B2C-4264-9D86-2456B7D0A833}" dt="2023-07-17T16:57:09.066" v="854" actId="404"/>
        <pc:sldMkLst>
          <pc:docMk/>
          <pc:sldMk cId="1342562359" sldId="259"/>
        </pc:sldMkLst>
        <pc:spChg chg="mod">
          <ac:chgData name="최홍석" userId="ba5bdcd3-7d32-458d-bc73-c22f975a5e57" providerId="ADAL" clId="{D7140F32-3B2C-4264-9D86-2456B7D0A833}" dt="2023-07-17T16:54:36.486" v="560"/>
          <ac:spMkLst>
            <pc:docMk/>
            <pc:sldMk cId="1342562359" sldId="259"/>
            <ac:spMk id="2" creationId="{D34849C1-557B-A1FA-9EEB-225B57CBD23A}"/>
          </ac:spMkLst>
        </pc:spChg>
        <pc:spChg chg="mod">
          <ac:chgData name="최홍석" userId="ba5bdcd3-7d32-458d-bc73-c22f975a5e57" providerId="ADAL" clId="{D7140F32-3B2C-4264-9D86-2456B7D0A833}" dt="2023-07-17T16:57:09.066" v="854" actId="404"/>
          <ac:spMkLst>
            <pc:docMk/>
            <pc:sldMk cId="1342562359" sldId="259"/>
            <ac:spMk id="3" creationId="{B1DE7A89-4A64-3D8E-D587-E08AD4A8C9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66A8-0D4E-B0DD-4F93-207B25F1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97017-4468-0CED-9FC6-8CC49E37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FAEA1-DD2B-67E8-C5DF-21DFAD3D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35D44-7100-0FEC-924A-222552BF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605CF-EDB3-B0C4-E6AE-74A4C17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298E-5EB5-27EB-125F-D5B64CB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C2D2-DEEC-13E6-E5D7-273D3AAC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1E3A8-918C-E06A-0C3F-FA080C21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F4793-1F83-86A0-CAD9-FEF32AB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EE005-C77C-7A71-4149-0CA202A9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F0D587-765E-BD49-3047-71E83DC2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694C0-0D8F-D643-23FC-15E5CAB2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205F2-8551-A925-0112-C8BC2E1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8B620-53D4-CE44-244C-EEEA3DCC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F8A44-A6B2-AC25-EC94-060102C9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33BA6-3536-B234-78E5-568CCE81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57F70-4A7E-2CC1-DBB0-EF963262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04AFD-C024-FA33-F75E-424FFA1C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AAD64-1767-4897-44A7-63C0261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140B5-00F4-BBA7-25A3-4A5F5821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5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EB6C-BFC2-3614-25DD-34864A76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243D4-90EA-FE49-34AC-3325B585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7D6B0-EB17-09C2-3EF3-7BD46867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AFD8A-1E76-3CB6-21DE-FCB5883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BBC36-3067-225B-CDED-794D835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8E3E-08E6-F21E-0C12-F1199B5E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47F26-2A20-4582-A436-1FEB1D4A4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615E9-E257-420A-67E7-DA74C8122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D4372-A1A7-B274-8290-51C260BA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82583-5CDA-1CF3-96E5-5D3F1D4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3D7CC-EB61-24B7-99F3-B6031AC8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4B4-F02A-89B1-5E53-5B448263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7A51A-DCA1-FF3D-5CEC-4FEBB10F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0053B-9C53-3FB2-5B6A-9CF27C5D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9CD455-AA2D-3BF3-43E4-B598BCCBD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FB22D-40B2-213F-1FEA-A8344CA1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2DFF1B-8F10-37C0-2222-448A9CDB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DDABCB-EFD4-FEC1-E97E-E8CA135F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5630F-58CD-C50D-37F5-F17EC517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DA7B-F652-2179-6198-C3BB759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EF26D1-C8A9-C90C-C901-A6FA8BDF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40186-DCCC-395A-00B0-2BDD8BE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3EB6-4C52-B059-6919-B5695D05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5D635-953D-602C-B3B7-017A2F2B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8682B3-6D2B-F154-EF23-43D2301C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3F96D-7885-7EAA-091B-7623F43A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7EACC-44F5-3EF6-096D-C675340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3CD6-0E3F-040A-7F98-EF81A30B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D3DA0-7B37-56AF-CD9E-0DB933C8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7641-2607-9BC8-64CE-9434F5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B029-7D9E-D794-7888-2B560673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74E53-58B6-52C5-81F3-614FB19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2F67-027A-0D7C-CF93-AC74205B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270A5-4B56-1705-AFB8-DAE36A28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324DB-9442-C295-4670-9F03692F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433B0-19EE-C457-5A39-8A1A9B46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7043E-CFEB-4A33-422E-81ECC741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7B6A2-5F1F-5960-B685-EDD361D7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1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AC856-149C-EB6C-52D3-FCC02884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D7E59-9065-9FE5-08CA-5EA370E7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99718-CE5F-0C61-C961-D78BB4F3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C2C0-ECB1-44D3-8BFC-B5F4BFED8115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02A6C-F0F3-826F-1441-7C214616C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9BDF-EA97-4DB0-6C74-39BE007B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D06A-7962-4970-B629-6FDAC5A4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48B4-C831-9037-466E-3353A7ACC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OT</a:t>
            </a:r>
            <a:br>
              <a:rPr lang="en-US" altLang="ko-KR" dirty="0"/>
            </a:br>
            <a:r>
              <a:rPr lang="ko-KR" altLang="en-US" dirty="0"/>
              <a:t>하계 게임개발 캠프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6E275F-B165-DA94-B165-6953CC898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14DB9-9336-3568-55A0-4AD3D92D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8A2D-CA95-73FD-379B-CC1B3C7A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기간 </a:t>
            </a:r>
            <a:r>
              <a:rPr lang="en-US" altLang="ko-KR" dirty="0"/>
              <a:t>: 7/19(</a:t>
            </a:r>
            <a:r>
              <a:rPr lang="ko-KR" altLang="en-US" dirty="0"/>
              <a:t>수</a:t>
            </a:r>
            <a:r>
              <a:rPr lang="en-US" altLang="ko-KR" dirty="0"/>
              <a:t>) ~ 7/22(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점심시간 </a:t>
            </a:r>
            <a:r>
              <a:rPr lang="en-US" altLang="ko-KR" dirty="0"/>
              <a:t>: 3</a:t>
            </a:r>
            <a:r>
              <a:rPr lang="ko-KR" altLang="en-US" dirty="0"/>
              <a:t>교시 끝나고 쉬는 시간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A17CC6-962C-036D-48F7-0D239846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29" y="223390"/>
            <a:ext cx="2048161" cy="6411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D75DD-19BA-B6F6-DE4D-4FC1A8DA8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01"/>
          <a:stretch/>
        </p:blipFill>
        <p:spPr>
          <a:xfrm>
            <a:off x="2341066" y="2815594"/>
            <a:ext cx="6137686" cy="12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6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49C1-557B-A1FA-9EEB-225B57CB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E7A89-4A64-3D8E-D587-E08AD4A8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회의도구 </a:t>
            </a:r>
            <a:r>
              <a:rPr lang="en-US" altLang="ko-KR" dirty="0"/>
              <a:t>: </a:t>
            </a:r>
            <a:r>
              <a:rPr lang="ko-KR" altLang="en-US" dirty="0" err="1"/>
              <a:t>구글클래스룸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강의자료 및 과제제출 </a:t>
            </a:r>
            <a:r>
              <a:rPr lang="en-US" altLang="ko-KR" dirty="0"/>
              <a:t>: </a:t>
            </a:r>
            <a:r>
              <a:rPr lang="ko-KR" altLang="en-US" dirty="0" err="1"/>
              <a:t>구글클래스룸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 </a:t>
            </a:r>
            <a:r>
              <a:rPr lang="en-US" altLang="ko-KR" dirty="0"/>
              <a:t>&amp;</a:t>
            </a:r>
            <a:r>
              <a:rPr lang="ko-KR" altLang="en-US" dirty="0"/>
              <a:t> 질의응답 </a:t>
            </a:r>
            <a:r>
              <a:rPr lang="en-US" altLang="ko-KR" dirty="0"/>
              <a:t>: </a:t>
            </a:r>
            <a:r>
              <a:rPr lang="ko-KR" altLang="en-US" dirty="0" err="1"/>
              <a:t>디스코드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프로그래밍 </a:t>
            </a:r>
            <a:r>
              <a:rPr lang="en-US" altLang="ko-KR" dirty="0"/>
              <a:t>Tool : </a:t>
            </a:r>
            <a:r>
              <a:rPr lang="ko-KR" altLang="en-US" b="1" dirty="0" err="1"/>
              <a:t>비쥬얼스튜디오</a:t>
            </a:r>
            <a:r>
              <a:rPr lang="en-US" altLang="ko-KR" b="1" dirty="0"/>
              <a:t>2022 </a:t>
            </a:r>
            <a:r>
              <a:rPr lang="en-US" altLang="ko-KR" sz="2000" dirty="0"/>
              <a:t>&amp;</a:t>
            </a:r>
            <a:r>
              <a:rPr lang="en-US" altLang="ko-KR" b="1" dirty="0"/>
              <a:t> Unity2021.3.28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25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00C9-055B-69D7-8CDA-FF88A73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원격강의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3B4A9-B0A6-936E-A67C-496F5A2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머리 정수리 보이게 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화장실은 다녀오기는 알아서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 수업 마지막에는 오늘 배운 내용 간략히 정리하여 제출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구글클래스 양식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2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OT 하계 게임개발 캠프</vt:lpstr>
      <vt:lpstr>강의 시간</vt:lpstr>
      <vt:lpstr>강의 도구</vt:lpstr>
      <vt:lpstr>원격강의 규칙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 하계 게임개발 캠프</dc:title>
  <dc:creator>홍석 최</dc:creator>
  <cp:lastModifiedBy>홍석 최</cp:lastModifiedBy>
  <cp:revision>1</cp:revision>
  <dcterms:created xsi:type="dcterms:W3CDTF">2023-07-17T16:44:35Z</dcterms:created>
  <dcterms:modified xsi:type="dcterms:W3CDTF">2023-07-17T16:57:13Z</dcterms:modified>
</cp:coreProperties>
</file>