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</p:sldMasterIdLst>
  <p:notesMasterIdLst>
    <p:notesMasterId r:id="rId29"/>
  </p:notesMasterIdLst>
  <p:handoutMasterIdLst>
    <p:handoutMasterId r:id="rId30"/>
  </p:handoutMasterIdLst>
  <p:sldIdLst>
    <p:sldId id="318" r:id="rId2"/>
    <p:sldId id="331" r:id="rId3"/>
    <p:sldId id="319" r:id="rId4"/>
    <p:sldId id="320" r:id="rId5"/>
    <p:sldId id="352" r:id="rId6"/>
    <p:sldId id="351" r:id="rId7"/>
    <p:sldId id="353" r:id="rId8"/>
    <p:sldId id="344" r:id="rId9"/>
    <p:sldId id="350" r:id="rId10"/>
    <p:sldId id="355" r:id="rId11"/>
    <p:sldId id="356" r:id="rId12"/>
    <p:sldId id="354" r:id="rId13"/>
    <p:sldId id="345" r:id="rId14"/>
    <p:sldId id="346" r:id="rId15"/>
    <p:sldId id="343" r:id="rId16"/>
    <p:sldId id="322" r:id="rId17"/>
    <p:sldId id="323" r:id="rId18"/>
    <p:sldId id="324" r:id="rId19"/>
    <p:sldId id="325" r:id="rId20"/>
    <p:sldId id="326" r:id="rId21"/>
    <p:sldId id="327" r:id="rId22"/>
    <p:sldId id="329" r:id="rId23"/>
    <p:sldId id="328" r:id="rId24"/>
    <p:sldId id="330" r:id="rId25"/>
    <p:sldId id="347" r:id="rId26"/>
    <p:sldId id="349" r:id="rId27"/>
    <p:sldId id="348" r:id="rId28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FF3300"/>
    <a:srgbClr val="008000"/>
    <a:srgbClr val="00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9150D0-9D70-4395-B1B0-24EEC04638B6}" v="467" dt="2023-07-24T15:34:46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989" autoAdjust="0"/>
    <p:restoredTop sz="94660"/>
  </p:normalViewPr>
  <p:slideViewPr>
    <p:cSldViewPr>
      <p:cViewPr>
        <p:scale>
          <a:sx n="100" d="100"/>
          <a:sy n="100" d="100"/>
        </p:scale>
        <p:origin x="1632" y="3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3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홍석" userId="ba5bdcd3-7d32-458d-bc73-c22f975a5e57" providerId="ADAL" clId="{B49150D0-9D70-4395-B1B0-24EEC04638B6}"/>
    <pc:docChg chg="undo custSel addSld delSld modSld sldOrd">
      <pc:chgData name="최홍석" userId="ba5bdcd3-7d32-458d-bc73-c22f975a5e57" providerId="ADAL" clId="{B49150D0-9D70-4395-B1B0-24EEC04638B6}" dt="2023-07-24T15:34:46.309" v="5579" actId="20577"/>
      <pc:docMkLst>
        <pc:docMk/>
      </pc:docMkLst>
      <pc:sldChg chg="addSp delSp modSp mod">
        <pc:chgData name="최홍석" userId="ba5bdcd3-7d32-458d-bc73-c22f975a5e57" providerId="ADAL" clId="{B49150D0-9D70-4395-B1B0-24EEC04638B6}" dt="2023-07-19T14:48:10.621" v="3293" actId="14100"/>
        <pc:sldMkLst>
          <pc:docMk/>
          <pc:sldMk cId="3000688913" sldId="319"/>
        </pc:sldMkLst>
        <pc:spChg chg="mod">
          <ac:chgData name="최홍석" userId="ba5bdcd3-7d32-458d-bc73-c22f975a5e57" providerId="ADAL" clId="{B49150D0-9D70-4395-B1B0-24EEC04638B6}" dt="2023-07-19T13:15:47.297" v="686" actId="20577"/>
          <ac:spMkLst>
            <pc:docMk/>
            <pc:sldMk cId="3000688913" sldId="319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3:07:47.084" v="510" actId="1076"/>
          <ac:spMkLst>
            <pc:docMk/>
            <pc:sldMk cId="3000688913" sldId="319"/>
            <ac:spMk id="3" creationId="{7E5514FA-CAEE-06C7-3AE4-B4B29F76C089}"/>
          </ac:spMkLst>
        </pc:spChg>
        <pc:spChg chg="add del mod">
          <ac:chgData name="최홍석" userId="ba5bdcd3-7d32-458d-bc73-c22f975a5e57" providerId="ADAL" clId="{B49150D0-9D70-4395-B1B0-24EEC04638B6}" dt="2023-07-19T14:46:51.435" v="3167" actId="478"/>
          <ac:spMkLst>
            <pc:docMk/>
            <pc:sldMk cId="3000688913" sldId="319"/>
            <ac:spMk id="8" creationId="{0C6E0502-3323-489F-125A-6F4372A429AD}"/>
          </ac:spMkLst>
        </pc:spChg>
        <pc:spChg chg="add del mod">
          <ac:chgData name="최홍석" userId="ba5bdcd3-7d32-458d-bc73-c22f975a5e57" providerId="ADAL" clId="{B49150D0-9D70-4395-B1B0-24EEC04638B6}" dt="2023-07-19T14:46:51.435" v="3167" actId="478"/>
          <ac:spMkLst>
            <pc:docMk/>
            <pc:sldMk cId="3000688913" sldId="319"/>
            <ac:spMk id="9" creationId="{52FA517F-895E-C620-321E-6CA77C4C6220}"/>
          </ac:spMkLst>
        </pc:spChg>
        <pc:spChg chg="add del mod">
          <ac:chgData name="최홍석" userId="ba5bdcd3-7d32-458d-bc73-c22f975a5e57" providerId="ADAL" clId="{B49150D0-9D70-4395-B1B0-24EEC04638B6}" dt="2023-07-19T14:46:51.435" v="3167" actId="478"/>
          <ac:spMkLst>
            <pc:docMk/>
            <pc:sldMk cId="3000688913" sldId="319"/>
            <ac:spMk id="10" creationId="{8DBD9BEF-6DA9-BA84-4DA9-DEFBD72CA92F}"/>
          </ac:spMkLst>
        </pc:spChg>
        <pc:spChg chg="add mod">
          <ac:chgData name="최홍석" userId="ba5bdcd3-7d32-458d-bc73-c22f975a5e57" providerId="ADAL" clId="{B49150D0-9D70-4395-B1B0-24EEC04638B6}" dt="2023-07-19T13:07:51.318" v="511" actId="1076"/>
          <ac:spMkLst>
            <pc:docMk/>
            <pc:sldMk cId="3000688913" sldId="319"/>
            <ac:spMk id="13" creationId="{BE3245C9-E8C9-0809-807E-201E4D4DE3CB}"/>
          </ac:spMkLst>
        </pc:spChg>
        <pc:spChg chg="add mod">
          <ac:chgData name="최홍석" userId="ba5bdcd3-7d32-458d-bc73-c22f975a5e57" providerId="ADAL" clId="{B49150D0-9D70-4395-B1B0-24EEC04638B6}" dt="2023-07-19T13:08:44.928" v="657" actId="1076"/>
          <ac:spMkLst>
            <pc:docMk/>
            <pc:sldMk cId="3000688913" sldId="319"/>
            <ac:spMk id="14" creationId="{DDDED702-96D3-550F-1F73-B121E6530D3B}"/>
          </ac:spMkLst>
        </pc:spChg>
        <pc:spChg chg="add del mod">
          <ac:chgData name="최홍석" userId="ba5bdcd3-7d32-458d-bc73-c22f975a5e57" providerId="ADAL" clId="{B49150D0-9D70-4395-B1B0-24EEC04638B6}" dt="2023-07-19T14:46:07.434" v="3094" actId="478"/>
          <ac:spMkLst>
            <pc:docMk/>
            <pc:sldMk cId="3000688913" sldId="319"/>
            <ac:spMk id="15" creationId="{399E56D0-073E-87CC-2581-B2A9EE8A0697}"/>
          </ac:spMkLst>
        </pc:spChg>
        <pc:spChg chg="add del mod">
          <ac:chgData name="최홍석" userId="ba5bdcd3-7d32-458d-bc73-c22f975a5e57" providerId="ADAL" clId="{B49150D0-9D70-4395-B1B0-24EEC04638B6}" dt="2023-07-19T14:45:41.712" v="3084" actId="478"/>
          <ac:spMkLst>
            <pc:docMk/>
            <pc:sldMk cId="3000688913" sldId="319"/>
            <ac:spMk id="16" creationId="{620917E3-57DC-5EFA-713A-3CC65B732C17}"/>
          </ac:spMkLst>
        </pc:spChg>
        <pc:spChg chg="add del mod">
          <ac:chgData name="최홍석" userId="ba5bdcd3-7d32-458d-bc73-c22f975a5e57" providerId="ADAL" clId="{B49150D0-9D70-4395-B1B0-24EEC04638B6}" dt="2023-07-19T14:45:55.222" v="3091" actId="478"/>
          <ac:spMkLst>
            <pc:docMk/>
            <pc:sldMk cId="3000688913" sldId="319"/>
            <ac:spMk id="17" creationId="{BA740885-90F0-96E5-B75E-2BA8C865F2CC}"/>
          </ac:spMkLst>
        </pc:spChg>
        <pc:spChg chg="add mod">
          <ac:chgData name="최홍석" userId="ba5bdcd3-7d32-458d-bc73-c22f975a5e57" providerId="ADAL" clId="{B49150D0-9D70-4395-B1B0-24EEC04638B6}" dt="2023-07-19T14:45:52.775" v="3090" actId="1076"/>
          <ac:spMkLst>
            <pc:docMk/>
            <pc:sldMk cId="3000688913" sldId="319"/>
            <ac:spMk id="18" creationId="{9FDA3843-49A3-0E4D-9E3B-56336F538198}"/>
          </ac:spMkLst>
        </pc:spChg>
        <pc:spChg chg="add mod">
          <ac:chgData name="최홍석" userId="ba5bdcd3-7d32-458d-bc73-c22f975a5e57" providerId="ADAL" clId="{B49150D0-9D70-4395-B1B0-24EEC04638B6}" dt="2023-07-19T14:46:40.196" v="3166" actId="14100"/>
          <ac:spMkLst>
            <pc:docMk/>
            <pc:sldMk cId="3000688913" sldId="319"/>
            <ac:spMk id="19" creationId="{8B4A2CFD-85EC-70CE-D884-BF628832619C}"/>
          </ac:spMkLst>
        </pc:spChg>
        <pc:spChg chg="add mod">
          <ac:chgData name="최홍석" userId="ba5bdcd3-7d32-458d-bc73-c22f975a5e57" providerId="ADAL" clId="{B49150D0-9D70-4395-B1B0-24EEC04638B6}" dt="2023-07-19T14:48:10.621" v="3293" actId="14100"/>
          <ac:spMkLst>
            <pc:docMk/>
            <pc:sldMk cId="3000688913" sldId="319"/>
            <ac:spMk id="20" creationId="{9F018E91-91BC-951B-1469-C9319B52B42C}"/>
          </ac:spMkLst>
        </pc:spChg>
        <pc:spChg chg="add mod">
          <ac:chgData name="최홍석" userId="ba5bdcd3-7d32-458d-bc73-c22f975a5e57" providerId="ADAL" clId="{B49150D0-9D70-4395-B1B0-24EEC04638B6}" dt="2023-07-19T14:47:03.592" v="3185"/>
          <ac:spMkLst>
            <pc:docMk/>
            <pc:sldMk cId="3000688913" sldId="319"/>
            <ac:spMk id="21" creationId="{1F3FC636-5001-E63E-5A58-F10F3D6A314E}"/>
          </ac:spMkLst>
        </pc:spChg>
        <pc:spChg chg="add mod">
          <ac:chgData name="최홍석" userId="ba5bdcd3-7d32-458d-bc73-c22f975a5e57" providerId="ADAL" clId="{B49150D0-9D70-4395-B1B0-24EEC04638B6}" dt="2023-07-19T14:47:07.696" v="3190" actId="6549"/>
          <ac:spMkLst>
            <pc:docMk/>
            <pc:sldMk cId="3000688913" sldId="319"/>
            <ac:spMk id="22" creationId="{5DEED2C0-1CD0-E6AA-EFE0-547A40707845}"/>
          </ac:spMkLst>
        </pc:spChg>
        <pc:spChg chg="add mod">
          <ac:chgData name="최홍석" userId="ba5bdcd3-7d32-458d-bc73-c22f975a5e57" providerId="ADAL" clId="{B49150D0-9D70-4395-B1B0-24EEC04638B6}" dt="2023-07-19T14:47:52.654" v="3260"/>
          <ac:spMkLst>
            <pc:docMk/>
            <pc:sldMk cId="3000688913" sldId="319"/>
            <ac:spMk id="23" creationId="{E7076960-A45F-F760-BA93-2332010CB432}"/>
          </ac:spMkLst>
        </pc:spChg>
        <pc:picChg chg="add del mod">
          <ac:chgData name="최홍석" userId="ba5bdcd3-7d32-458d-bc73-c22f975a5e57" providerId="ADAL" clId="{B49150D0-9D70-4395-B1B0-24EEC04638B6}" dt="2023-07-19T13:02:47.231" v="181" actId="478"/>
          <ac:picMkLst>
            <pc:docMk/>
            <pc:sldMk cId="3000688913" sldId="319"/>
            <ac:picMk id="5" creationId="{268474C8-FC98-91D5-6A01-1DA2EA1FCEBA}"/>
          </ac:picMkLst>
        </pc:picChg>
        <pc:picChg chg="add mod modCrop">
          <ac:chgData name="최홍석" userId="ba5bdcd3-7d32-458d-bc73-c22f975a5e57" providerId="ADAL" clId="{B49150D0-9D70-4395-B1B0-24EEC04638B6}" dt="2023-07-19T13:16:25.519" v="718"/>
          <ac:picMkLst>
            <pc:docMk/>
            <pc:sldMk cId="3000688913" sldId="319"/>
            <ac:picMk id="7" creationId="{1FF29DC0-7E07-CF6A-327A-C1A0DDBA9078}"/>
          </ac:picMkLst>
        </pc:picChg>
        <pc:picChg chg="add mod modCrop">
          <ac:chgData name="최홍석" userId="ba5bdcd3-7d32-458d-bc73-c22f975a5e57" providerId="ADAL" clId="{B49150D0-9D70-4395-B1B0-24EEC04638B6}" dt="2023-07-19T13:07:55.085" v="513" actId="14100"/>
          <ac:picMkLst>
            <pc:docMk/>
            <pc:sldMk cId="3000688913" sldId="319"/>
            <ac:picMk id="12" creationId="{02CA85FF-0E2A-A06F-AD6D-38820C9FB8DF}"/>
          </ac:picMkLst>
        </pc:pic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4198194999" sldId="320"/>
        </pc:sldMkLst>
      </pc:sldChg>
      <pc:sldChg chg="addSp delSp modSp add mod">
        <pc:chgData name="최홍석" userId="ba5bdcd3-7d32-458d-bc73-c22f975a5e57" providerId="ADAL" clId="{B49150D0-9D70-4395-B1B0-24EEC04638B6}" dt="2023-07-24T15:05:46.787" v="4645" actId="478"/>
        <pc:sldMkLst>
          <pc:docMk/>
          <pc:sldMk cId="4212590308" sldId="320"/>
        </pc:sldMkLst>
        <pc:spChg chg="mod">
          <ac:chgData name="최홍석" userId="ba5bdcd3-7d32-458d-bc73-c22f975a5e57" providerId="ADAL" clId="{B49150D0-9D70-4395-B1B0-24EEC04638B6}" dt="2023-07-19T13:15:50.916" v="688" actId="20577"/>
          <ac:spMkLst>
            <pc:docMk/>
            <pc:sldMk cId="4212590308" sldId="320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3:16:02.153" v="706"/>
          <ac:spMkLst>
            <pc:docMk/>
            <pc:sldMk cId="4212590308" sldId="320"/>
            <ac:spMk id="3" creationId="{7E5514FA-CAEE-06C7-3AE4-B4B29F76C089}"/>
          </ac:spMkLst>
        </pc:spChg>
        <pc:spChg chg="add del mod">
          <ac:chgData name="최홍석" userId="ba5bdcd3-7d32-458d-bc73-c22f975a5e57" providerId="ADAL" clId="{B49150D0-9D70-4395-B1B0-24EEC04638B6}" dt="2023-07-24T15:05:46.787" v="4645" actId="478"/>
          <ac:spMkLst>
            <pc:docMk/>
            <pc:sldMk cId="4212590308" sldId="320"/>
            <ac:spMk id="6" creationId="{924E3E68-D569-EFDC-20D0-2985DECBD01F}"/>
          </ac:spMkLst>
        </pc:spChg>
        <pc:spChg chg="add del">
          <ac:chgData name="최홍석" userId="ba5bdcd3-7d32-458d-bc73-c22f975a5e57" providerId="ADAL" clId="{B49150D0-9D70-4395-B1B0-24EEC04638B6}" dt="2023-07-19T14:30:16.435" v="3004" actId="22"/>
          <ac:spMkLst>
            <pc:docMk/>
            <pc:sldMk cId="4212590308" sldId="320"/>
            <ac:spMk id="16" creationId="{8CBEA3EE-9380-F373-C1A9-25F2893F9C45}"/>
          </ac:spMkLst>
        </pc:spChg>
        <pc:picChg chg="add mod">
          <ac:chgData name="최홍석" userId="ba5bdcd3-7d32-458d-bc73-c22f975a5e57" providerId="ADAL" clId="{B49150D0-9D70-4395-B1B0-24EEC04638B6}" dt="2023-07-19T13:16:02.759" v="707" actId="1076"/>
          <ac:picMkLst>
            <pc:docMk/>
            <pc:sldMk cId="4212590308" sldId="320"/>
            <ac:picMk id="5" creationId="{314BB779-D1E0-0190-CE64-69DB6E111894}"/>
          </ac:picMkLst>
        </pc:picChg>
        <pc:picChg chg="add del mod">
          <ac:chgData name="최홍석" userId="ba5bdcd3-7d32-458d-bc73-c22f975a5e57" providerId="ADAL" clId="{B49150D0-9D70-4395-B1B0-24EEC04638B6}" dt="2023-07-19T14:22:52.475" v="2372" actId="21"/>
          <ac:picMkLst>
            <pc:docMk/>
            <pc:sldMk cId="4212590308" sldId="320"/>
            <ac:picMk id="8" creationId="{3D266F1A-0FBD-D8E5-7DEB-6EEC50918522}"/>
          </ac:picMkLst>
        </pc:picChg>
        <pc:picChg chg="add del mod">
          <ac:chgData name="최홍석" userId="ba5bdcd3-7d32-458d-bc73-c22f975a5e57" providerId="ADAL" clId="{B49150D0-9D70-4395-B1B0-24EEC04638B6}" dt="2023-07-19T14:22:52.475" v="2372" actId="21"/>
          <ac:picMkLst>
            <pc:docMk/>
            <pc:sldMk cId="4212590308" sldId="320"/>
            <ac:picMk id="10" creationId="{C8B67316-05B0-E47E-7D2C-F2E816EE1D70}"/>
          </ac:picMkLst>
        </pc:picChg>
        <pc:picChg chg="add del mod">
          <ac:chgData name="최홍석" userId="ba5bdcd3-7d32-458d-bc73-c22f975a5e57" providerId="ADAL" clId="{B49150D0-9D70-4395-B1B0-24EEC04638B6}" dt="2023-07-19T14:22:52.475" v="2372" actId="21"/>
          <ac:picMkLst>
            <pc:docMk/>
            <pc:sldMk cId="4212590308" sldId="320"/>
            <ac:picMk id="12" creationId="{ECA2259A-4E5C-15A7-AE7B-E6BE99F1BDB0}"/>
          </ac:picMkLst>
        </pc:picChg>
        <pc:picChg chg="add del mod">
          <ac:chgData name="최홍석" userId="ba5bdcd3-7d32-458d-bc73-c22f975a5e57" providerId="ADAL" clId="{B49150D0-9D70-4395-B1B0-24EEC04638B6}" dt="2023-07-19T14:22:52.475" v="2372" actId="21"/>
          <ac:picMkLst>
            <pc:docMk/>
            <pc:sldMk cId="4212590308" sldId="320"/>
            <ac:picMk id="14" creationId="{295B4D50-D338-4023-6436-210161F2F9FA}"/>
          </ac:picMkLst>
        </pc:picChg>
      </pc:sldChg>
      <pc:sldChg chg="addSp modSp add del mod">
        <pc:chgData name="최홍석" userId="ba5bdcd3-7d32-458d-bc73-c22f975a5e57" providerId="ADAL" clId="{B49150D0-9D70-4395-B1B0-24EEC04638B6}" dt="2023-07-24T15:27:15.695" v="5284" actId="47"/>
        <pc:sldMkLst>
          <pc:docMk/>
          <pc:sldMk cId="2115671182" sldId="321"/>
        </pc:sldMkLst>
        <pc:spChg chg="mod">
          <ac:chgData name="최홍석" userId="ba5bdcd3-7d32-458d-bc73-c22f975a5e57" providerId="ADAL" clId="{B49150D0-9D70-4395-B1B0-24EEC04638B6}" dt="2023-07-19T14:27:04.874" v="2678"/>
          <ac:spMkLst>
            <pc:docMk/>
            <pc:sldMk cId="2115671182" sldId="321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4:27:10.579" v="2686" actId="14100"/>
          <ac:spMkLst>
            <pc:docMk/>
            <pc:sldMk cId="2115671182" sldId="321"/>
            <ac:spMk id="3" creationId="{7E5514FA-CAEE-06C7-3AE4-B4B29F76C089}"/>
          </ac:spMkLst>
        </pc:spChg>
        <pc:spChg chg="add mod">
          <ac:chgData name="최홍석" userId="ba5bdcd3-7d32-458d-bc73-c22f975a5e57" providerId="ADAL" clId="{B49150D0-9D70-4395-B1B0-24EEC04638B6}" dt="2023-07-19T14:27:16.696" v="2705"/>
          <ac:spMkLst>
            <pc:docMk/>
            <pc:sldMk cId="2115671182" sldId="321"/>
            <ac:spMk id="8" creationId="{56816D4C-19E2-311F-8BFC-F4AE19A62B82}"/>
          </ac:spMkLst>
        </pc:spChg>
        <pc:picChg chg="add mod">
          <ac:chgData name="최홍석" userId="ba5bdcd3-7d32-458d-bc73-c22f975a5e57" providerId="ADAL" clId="{B49150D0-9D70-4395-B1B0-24EEC04638B6}" dt="2023-07-19T14:27:25.042" v="2710" actId="14100"/>
          <ac:picMkLst>
            <pc:docMk/>
            <pc:sldMk cId="2115671182" sldId="321"/>
            <ac:picMk id="5" creationId="{11F85B7B-DBAC-5DAD-EA44-8A6BB17FE03E}"/>
          </ac:picMkLst>
        </pc:picChg>
        <pc:picChg chg="add mod">
          <ac:chgData name="최홍석" userId="ba5bdcd3-7d32-458d-bc73-c22f975a5e57" providerId="ADAL" clId="{B49150D0-9D70-4395-B1B0-24EEC04638B6}" dt="2023-07-19T14:27:22.463" v="2709" actId="14100"/>
          <ac:picMkLst>
            <pc:docMk/>
            <pc:sldMk cId="2115671182" sldId="321"/>
            <ac:picMk id="7" creationId="{A371A4A8-4C33-99B2-D3DF-8BFF6DC4B626}"/>
          </ac:picMkLst>
        </pc:pic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602785338" sldId="321"/>
        </pc:sldMkLst>
      </pc:sldChg>
      <pc:sldChg chg="addSp delSp modSp add mod">
        <pc:chgData name="최홍석" userId="ba5bdcd3-7d32-458d-bc73-c22f975a5e57" providerId="ADAL" clId="{B49150D0-9D70-4395-B1B0-24EEC04638B6}" dt="2023-07-24T04:49:52.233" v="4523" actId="478"/>
        <pc:sldMkLst>
          <pc:docMk/>
          <pc:sldMk cId="1611091313" sldId="322"/>
        </pc:sldMkLst>
        <pc:spChg chg="mod">
          <ac:chgData name="최홍석" userId="ba5bdcd3-7d32-458d-bc73-c22f975a5e57" providerId="ADAL" clId="{B49150D0-9D70-4395-B1B0-24EEC04638B6}" dt="2023-07-19T13:44:02.443" v="975" actId="20577"/>
          <ac:spMkLst>
            <pc:docMk/>
            <pc:sldMk cId="1611091313" sldId="322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4:18:25.417" v="2057" actId="20577"/>
          <ac:spMkLst>
            <pc:docMk/>
            <pc:sldMk cId="1611091313" sldId="322"/>
            <ac:spMk id="3" creationId="{7E5514FA-CAEE-06C7-3AE4-B4B29F76C089}"/>
          </ac:spMkLst>
        </pc:spChg>
        <pc:spChg chg="add mod">
          <ac:chgData name="최홍석" userId="ba5bdcd3-7d32-458d-bc73-c22f975a5e57" providerId="ADAL" clId="{B49150D0-9D70-4395-B1B0-24EEC04638B6}" dt="2023-07-19T13:42:16.914" v="872" actId="27636"/>
          <ac:spMkLst>
            <pc:docMk/>
            <pc:sldMk cId="1611091313" sldId="322"/>
            <ac:spMk id="6" creationId="{75F81829-BFC2-913D-D9D8-880863772E8F}"/>
          </ac:spMkLst>
        </pc:spChg>
        <pc:spChg chg="add mod">
          <ac:chgData name="최홍석" userId="ba5bdcd3-7d32-458d-bc73-c22f975a5e57" providerId="ADAL" clId="{B49150D0-9D70-4395-B1B0-24EEC04638B6}" dt="2023-07-19T14:14:25.300" v="1910" actId="1076"/>
          <ac:spMkLst>
            <pc:docMk/>
            <pc:sldMk cId="1611091313" sldId="322"/>
            <ac:spMk id="7" creationId="{698B2FDF-15D3-D179-73E4-725660E248C3}"/>
          </ac:spMkLst>
        </pc:spChg>
        <pc:picChg chg="add mod">
          <ac:chgData name="최홍석" userId="ba5bdcd3-7d32-458d-bc73-c22f975a5e57" providerId="ADAL" clId="{B49150D0-9D70-4395-B1B0-24EEC04638B6}" dt="2023-07-19T14:14:23.234" v="1909" actId="1076"/>
          <ac:picMkLst>
            <pc:docMk/>
            <pc:sldMk cId="1611091313" sldId="322"/>
            <ac:picMk id="5" creationId="{760DB527-A889-4FFA-135A-4B6910D166ED}"/>
          </ac:picMkLst>
        </pc:picChg>
        <pc:inkChg chg="add del">
          <ac:chgData name="최홍석" userId="ba5bdcd3-7d32-458d-bc73-c22f975a5e57" providerId="ADAL" clId="{B49150D0-9D70-4395-B1B0-24EEC04638B6}" dt="2023-07-24T04:49:52.233" v="4523" actId="478"/>
          <ac:inkMkLst>
            <pc:docMk/>
            <pc:sldMk cId="1611091313" sldId="322"/>
            <ac:inkMk id="4" creationId="{B25BA596-42E1-9EAE-53BD-052CC4B9873D}"/>
          </ac:inkMkLst>
        </pc:ink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206282709" sldId="322"/>
        </pc:sldMkLst>
      </pc:sldChg>
      <pc:sldChg chg="addSp delSp modSp add mod">
        <pc:chgData name="최홍석" userId="ba5bdcd3-7d32-458d-bc73-c22f975a5e57" providerId="ADAL" clId="{B49150D0-9D70-4395-B1B0-24EEC04638B6}" dt="2023-07-24T04:49:55.433" v="4526" actId="478"/>
        <pc:sldMkLst>
          <pc:docMk/>
          <pc:sldMk cId="86196892" sldId="323"/>
        </pc:sldMkLst>
        <pc:spChg chg="mod">
          <ac:chgData name="최홍석" userId="ba5bdcd3-7d32-458d-bc73-c22f975a5e57" providerId="ADAL" clId="{B49150D0-9D70-4395-B1B0-24EEC04638B6}" dt="2023-07-19T13:46:02.493" v="1126" actId="20577"/>
          <ac:spMkLst>
            <pc:docMk/>
            <pc:sldMk cId="86196892" sldId="323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4:15:29.802" v="2029" actId="6549"/>
          <ac:spMkLst>
            <pc:docMk/>
            <pc:sldMk cId="86196892" sldId="323"/>
            <ac:spMk id="3" creationId="{7E5514FA-CAEE-06C7-3AE4-B4B29F76C089}"/>
          </ac:spMkLst>
        </pc:spChg>
        <pc:picChg chg="add del mod">
          <ac:chgData name="최홍석" userId="ba5bdcd3-7d32-458d-bc73-c22f975a5e57" providerId="ADAL" clId="{B49150D0-9D70-4395-B1B0-24EEC04638B6}" dt="2023-07-24T04:49:54.646" v="4525" actId="478"/>
          <ac:picMkLst>
            <pc:docMk/>
            <pc:sldMk cId="86196892" sldId="323"/>
            <ac:picMk id="5" creationId="{ABBE7741-0343-A7D6-9EFF-9232B5DF589F}"/>
          </ac:picMkLst>
        </pc:picChg>
        <pc:inkChg chg="add del">
          <ac:chgData name="최홍석" userId="ba5bdcd3-7d32-458d-bc73-c22f975a5e57" providerId="ADAL" clId="{B49150D0-9D70-4395-B1B0-24EEC04638B6}" dt="2023-07-24T04:49:55.433" v="4526" actId="478"/>
          <ac:inkMkLst>
            <pc:docMk/>
            <pc:sldMk cId="86196892" sldId="323"/>
            <ac:inkMk id="4" creationId="{9CCBB493-F6D3-3FEB-B4F2-2F733E1C46B5}"/>
          </ac:inkMkLst>
        </pc:ink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057239993" sldId="323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470598489" sldId="324"/>
        </pc:sldMkLst>
      </pc:sldChg>
      <pc:sldChg chg="addSp delSp modSp add mod">
        <pc:chgData name="최홍석" userId="ba5bdcd3-7d32-458d-bc73-c22f975a5e57" providerId="ADAL" clId="{B49150D0-9D70-4395-B1B0-24EEC04638B6}" dt="2023-07-24T04:49:57.282" v="4527" actId="478"/>
        <pc:sldMkLst>
          <pc:docMk/>
          <pc:sldMk cId="3120362425" sldId="324"/>
        </pc:sldMkLst>
        <pc:spChg chg="mod">
          <ac:chgData name="최홍석" userId="ba5bdcd3-7d32-458d-bc73-c22f975a5e57" providerId="ADAL" clId="{B49150D0-9D70-4395-B1B0-24EEC04638B6}" dt="2023-07-19T13:46:04.204" v="1129" actId="20577"/>
          <ac:spMkLst>
            <pc:docMk/>
            <pc:sldMk cId="3120362425" sldId="324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3:46:19.557" v="1185"/>
          <ac:spMkLst>
            <pc:docMk/>
            <pc:sldMk cId="3120362425" sldId="324"/>
            <ac:spMk id="3" creationId="{7E5514FA-CAEE-06C7-3AE4-B4B29F76C089}"/>
          </ac:spMkLst>
        </pc:spChg>
        <pc:spChg chg="add mod">
          <ac:chgData name="최홍석" userId="ba5bdcd3-7d32-458d-bc73-c22f975a5e57" providerId="ADAL" clId="{B49150D0-9D70-4395-B1B0-24EEC04638B6}" dt="2023-07-19T13:48:54.687" v="1277" actId="1076"/>
          <ac:spMkLst>
            <pc:docMk/>
            <pc:sldMk cId="3120362425" sldId="324"/>
            <ac:spMk id="8" creationId="{F91C727D-3201-DA0C-A565-3AE0628FEC31}"/>
          </ac:spMkLst>
        </pc:spChg>
        <pc:picChg chg="add mod">
          <ac:chgData name="최홍석" userId="ba5bdcd3-7d32-458d-bc73-c22f975a5e57" providerId="ADAL" clId="{B49150D0-9D70-4395-B1B0-24EEC04638B6}" dt="2023-07-19T13:46:06.487" v="1130" actId="1076"/>
          <ac:picMkLst>
            <pc:docMk/>
            <pc:sldMk cId="3120362425" sldId="324"/>
            <ac:picMk id="5" creationId="{12C46CD5-951D-65E5-FCB6-021BDC808857}"/>
          </ac:picMkLst>
        </pc:picChg>
        <pc:picChg chg="add mod">
          <ac:chgData name="최홍석" userId="ba5bdcd3-7d32-458d-bc73-c22f975a5e57" providerId="ADAL" clId="{B49150D0-9D70-4395-B1B0-24EEC04638B6}" dt="2023-07-19T13:48:33.468" v="1194" actId="1076"/>
          <ac:picMkLst>
            <pc:docMk/>
            <pc:sldMk cId="3120362425" sldId="324"/>
            <ac:picMk id="7" creationId="{1E5FA358-A771-2C6B-0514-119C039A9C2E}"/>
          </ac:picMkLst>
        </pc:picChg>
        <pc:inkChg chg="add del">
          <ac:chgData name="최홍석" userId="ba5bdcd3-7d32-458d-bc73-c22f975a5e57" providerId="ADAL" clId="{B49150D0-9D70-4395-B1B0-24EEC04638B6}" dt="2023-07-24T04:49:57.282" v="4527" actId="478"/>
          <ac:inkMkLst>
            <pc:docMk/>
            <pc:sldMk cId="3120362425" sldId="324"/>
            <ac:inkMk id="4" creationId="{86C7F73B-99D5-C8AA-690A-0BE617619673}"/>
          </ac:inkMkLst>
        </pc:ink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46928551" sldId="325"/>
        </pc:sldMkLst>
      </pc:sldChg>
      <pc:sldChg chg="addSp delSp modSp add mod">
        <pc:chgData name="최홍석" userId="ba5bdcd3-7d32-458d-bc73-c22f975a5e57" providerId="ADAL" clId="{B49150D0-9D70-4395-B1B0-24EEC04638B6}" dt="2023-07-24T04:49:58.734" v="4528" actId="478"/>
        <pc:sldMkLst>
          <pc:docMk/>
          <pc:sldMk cId="3295626461" sldId="325"/>
        </pc:sldMkLst>
        <pc:spChg chg="mod">
          <ac:chgData name="최홍석" userId="ba5bdcd3-7d32-458d-bc73-c22f975a5e57" providerId="ADAL" clId="{B49150D0-9D70-4395-B1B0-24EEC04638B6}" dt="2023-07-19T13:49:11.153" v="1286" actId="20577"/>
          <ac:spMkLst>
            <pc:docMk/>
            <pc:sldMk cId="3295626461" sldId="325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4:20:34.648" v="2257" actId="20577"/>
          <ac:spMkLst>
            <pc:docMk/>
            <pc:sldMk cId="3295626461" sldId="325"/>
            <ac:spMk id="3" creationId="{7E5514FA-CAEE-06C7-3AE4-B4B29F76C089}"/>
          </ac:spMkLst>
        </pc:spChg>
        <pc:spChg chg="add mod ord">
          <ac:chgData name="최홍석" userId="ba5bdcd3-7d32-458d-bc73-c22f975a5e57" providerId="ADAL" clId="{B49150D0-9D70-4395-B1B0-24EEC04638B6}" dt="2023-07-19T14:20:00.216" v="2189" actId="1076"/>
          <ac:spMkLst>
            <pc:docMk/>
            <pc:sldMk cId="3295626461" sldId="325"/>
            <ac:spMk id="6" creationId="{E2ABE56A-6790-644C-F3B3-14573DA2F369}"/>
          </ac:spMkLst>
        </pc:spChg>
        <pc:picChg chg="add del mod">
          <ac:chgData name="최홍석" userId="ba5bdcd3-7d32-458d-bc73-c22f975a5e57" providerId="ADAL" clId="{B49150D0-9D70-4395-B1B0-24EEC04638B6}" dt="2023-07-19T13:50:57.564" v="1459" actId="478"/>
          <ac:picMkLst>
            <pc:docMk/>
            <pc:sldMk cId="3295626461" sldId="325"/>
            <ac:picMk id="5" creationId="{4B0638B1-F2AA-5323-14C7-8D03C72C01FF}"/>
          </ac:picMkLst>
        </pc:picChg>
        <pc:picChg chg="add del mod">
          <ac:chgData name="최홍석" userId="ba5bdcd3-7d32-458d-bc73-c22f975a5e57" providerId="ADAL" clId="{B49150D0-9D70-4395-B1B0-24EEC04638B6}" dt="2023-07-19T13:50:57.978" v="1460" actId="478"/>
          <ac:picMkLst>
            <pc:docMk/>
            <pc:sldMk cId="3295626461" sldId="325"/>
            <ac:picMk id="8" creationId="{3258DBB9-B92A-C9C0-DEB0-96025D6815C9}"/>
          </ac:picMkLst>
        </pc:picChg>
        <pc:picChg chg="add del mod">
          <ac:chgData name="최홍석" userId="ba5bdcd3-7d32-458d-bc73-c22f975a5e57" providerId="ADAL" clId="{B49150D0-9D70-4395-B1B0-24EEC04638B6}" dt="2023-07-19T13:51:46.865" v="1477" actId="478"/>
          <ac:picMkLst>
            <pc:docMk/>
            <pc:sldMk cId="3295626461" sldId="325"/>
            <ac:picMk id="10" creationId="{4B950209-4AF9-97B3-E1E9-7D800F3FCDCB}"/>
          </ac:picMkLst>
        </pc:picChg>
        <pc:picChg chg="add del mod">
          <ac:chgData name="최홍석" userId="ba5bdcd3-7d32-458d-bc73-c22f975a5e57" providerId="ADAL" clId="{B49150D0-9D70-4395-B1B0-24EEC04638B6}" dt="2023-07-19T13:51:47.576" v="1478" actId="478"/>
          <ac:picMkLst>
            <pc:docMk/>
            <pc:sldMk cId="3295626461" sldId="325"/>
            <ac:picMk id="12" creationId="{588EF593-537B-CFEC-985E-2C03C88775CA}"/>
          </ac:picMkLst>
        </pc:picChg>
        <pc:picChg chg="add mod">
          <ac:chgData name="최홍석" userId="ba5bdcd3-7d32-458d-bc73-c22f975a5e57" providerId="ADAL" clId="{B49150D0-9D70-4395-B1B0-24EEC04638B6}" dt="2023-07-19T14:19:58.260" v="2188" actId="1076"/>
          <ac:picMkLst>
            <pc:docMk/>
            <pc:sldMk cId="3295626461" sldId="325"/>
            <ac:picMk id="14" creationId="{B2C1CD71-F5B8-9CB9-5248-67FDC0978AD0}"/>
          </ac:picMkLst>
        </pc:picChg>
        <pc:inkChg chg="add del">
          <ac:chgData name="최홍석" userId="ba5bdcd3-7d32-458d-bc73-c22f975a5e57" providerId="ADAL" clId="{B49150D0-9D70-4395-B1B0-24EEC04638B6}" dt="2023-07-24T04:49:58.734" v="4528" actId="478"/>
          <ac:inkMkLst>
            <pc:docMk/>
            <pc:sldMk cId="3295626461" sldId="325"/>
            <ac:inkMk id="4" creationId="{117A31DB-F515-AB91-CC09-C52EE313F61D}"/>
          </ac:inkMkLst>
        </pc:ink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1765896586" sldId="326"/>
        </pc:sldMkLst>
      </pc:sldChg>
      <pc:sldChg chg="addSp delSp modSp add mod">
        <pc:chgData name="최홍석" userId="ba5bdcd3-7d32-458d-bc73-c22f975a5e57" providerId="ADAL" clId="{B49150D0-9D70-4395-B1B0-24EEC04638B6}" dt="2023-07-24T04:50:00.246" v="4529" actId="478"/>
        <pc:sldMkLst>
          <pc:docMk/>
          <pc:sldMk cId="2039243690" sldId="326"/>
        </pc:sldMkLst>
        <pc:spChg chg="mod">
          <ac:chgData name="최홍석" userId="ba5bdcd3-7d32-458d-bc73-c22f975a5e57" providerId="ADAL" clId="{B49150D0-9D70-4395-B1B0-24EEC04638B6}" dt="2023-07-19T13:55:23.850" v="1495" actId="20577"/>
          <ac:spMkLst>
            <pc:docMk/>
            <pc:sldMk cId="2039243690" sldId="326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4:26:21.996" v="2638" actId="20577"/>
          <ac:spMkLst>
            <pc:docMk/>
            <pc:sldMk cId="2039243690" sldId="326"/>
            <ac:spMk id="3" creationId="{7E5514FA-CAEE-06C7-3AE4-B4B29F76C089}"/>
          </ac:spMkLst>
        </pc:spChg>
        <pc:picChg chg="add mod">
          <ac:chgData name="최홍석" userId="ba5bdcd3-7d32-458d-bc73-c22f975a5e57" providerId="ADAL" clId="{B49150D0-9D70-4395-B1B0-24EEC04638B6}" dt="2023-07-19T14:26:25.873" v="2640" actId="1076"/>
          <ac:picMkLst>
            <pc:docMk/>
            <pc:sldMk cId="2039243690" sldId="326"/>
            <ac:picMk id="5" creationId="{8E626DAB-007C-D8E7-6674-84C8488484B1}"/>
          </ac:picMkLst>
        </pc:picChg>
        <pc:picChg chg="add mod">
          <ac:chgData name="최홍석" userId="ba5bdcd3-7d32-458d-bc73-c22f975a5e57" providerId="ADAL" clId="{B49150D0-9D70-4395-B1B0-24EEC04638B6}" dt="2023-07-19T14:26:28.662" v="2641" actId="1076"/>
          <ac:picMkLst>
            <pc:docMk/>
            <pc:sldMk cId="2039243690" sldId="326"/>
            <ac:picMk id="7" creationId="{3CDED156-6352-8A8B-7D1F-8CED61261325}"/>
          </ac:picMkLst>
        </pc:picChg>
        <pc:inkChg chg="add del">
          <ac:chgData name="최홍석" userId="ba5bdcd3-7d32-458d-bc73-c22f975a5e57" providerId="ADAL" clId="{B49150D0-9D70-4395-B1B0-24EEC04638B6}" dt="2023-07-24T04:50:00.246" v="4529" actId="478"/>
          <ac:inkMkLst>
            <pc:docMk/>
            <pc:sldMk cId="2039243690" sldId="326"/>
            <ac:inkMk id="4" creationId="{BCFC5694-110C-23D0-36CB-2EC1284D35AB}"/>
          </ac:inkMkLst>
        </pc:ink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532031675" sldId="327"/>
        </pc:sldMkLst>
      </pc:sldChg>
      <pc:sldChg chg="addSp delSp modSp add mod">
        <pc:chgData name="최홍석" userId="ba5bdcd3-7d32-458d-bc73-c22f975a5e57" providerId="ADAL" clId="{B49150D0-9D70-4395-B1B0-24EEC04638B6}" dt="2023-07-24T04:50:01.509" v="4530" actId="478"/>
        <pc:sldMkLst>
          <pc:docMk/>
          <pc:sldMk cId="845396658" sldId="327"/>
        </pc:sldMkLst>
        <pc:spChg chg="mod">
          <ac:chgData name="최홍석" userId="ba5bdcd3-7d32-458d-bc73-c22f975a5e57" providerId="ADAL" clId="{B49150D0-9D70-4395-B1B0-24EEC04638B6}" dt="2023-07-19T14:21:51.112" v="2287" actId="20577"/>
          <ac:spMkLst>
            <pc:docMk/>
            <pc:sldMk cId="845396658" sldId="327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4:21:57.322" v="2296" actId="20577"/>
          <ac:spMkLst>
            <pc:docMk/>
            <pc:sldMk cId="845396658" sldId="327"/>
            <ac:spMk id="3" creationId="{7E5514FA-CAEE-06C7-3AE4-B4B29F76C089}"/>
          </ac:spMkLst>
        </pc:spChg>
        <pc:picChg chg="add mod">
          <ac:chgData name="최홍석" userId="ba5bdcd3-7d32-458d-bc73-c22f975a5e57" providerId="ADAL" clId="{B49150D0-9D70-4395-B1B0-24EEC04638B6}" dt="2023-07-19T14:21:41.347" v="2283" actId="1076"/>
          <ac:picMkLst>
            <pc:docMk/>
            <pc:sldMk cId="845396658" sldId="327"/>
            <ac:picMk id="5" creationId="{C291AB32-B792-9BFA-6591-EC2A4E959F91}"/>
          </ac:picMkLst>
        </pc:picChg>
        <pc:picChg chg="add mod">
          <ac:chgData name="최홍석" userId="ba5bdcd3-7d32-458d-bc73-c22f975a5e57" providerId="ADAL" clId="{B49150D0-9D70-4395-B1B0-24EEC04638B6}" dt="2023-07-19T14:22:00.897" v="2298" actId="14100"/>
          <ac:picMkLst>
            <pc:docMk/>
            <pc:sldMk cId="845396658" sldId="327"/>
            <ac:picMk id="6" creationId="{BBAF7C80-BA62-6F2B-E575-7AE13D0D7391}"/>
          </ac:picMkLst>
        </pc:picChg>
        <pc:inkChg chg="add del">
          <ac:chgData name="최홍석" userId="ba5bdcd3-7d32-458d-bc73-c22f975a5e57" providerId="ADAL" clId="{B49150D0-9D70-4395-B1B0-24EEC04638B6}" dt="2023-07-24T04:50:01.509" v="4530" actId="478"/>
          <ac:inkMkLst>
            <pc:docMk/>
            <pc:sldMk cId="845396658" sldId="327"/>
            <ac:inkMk id="4" creationId="{4F1F8ADB-72D2-2477-ED94-203298084016}"/>
          </ac:inkMkLst>
        </pc:inkChg>
      </pc:sldChg>
      <pc:sldChg chg="addSp delSp modSp add mod">
        <pc:chgData name="최홍석" userId="ba5bdcd3-7d32-458d-bc73-c22f975a5e57" providerId="ADAL" clId="{B49150D0-9D70-4395-B1B0-24EEC04638B6}" dt="2023-07-24T04:50:05.970" v="4534" actId="478"/>
        <pc:sldMkLst>
          <pc:docMk/>
          <pc:sldMk cId="1953943548" sldId="328"/>
        </pc:sldMkLst>
        <pc:spChg chg="mod">
          <ac:chgData name="최홍석" userId="ba5bdcd3-7d32-458d-bc73-c22f975a5e57" providerId="ADAL" clId="{B49150D0-9D70-4395-B1B0-24EEC04638B6}" dt="2023-07-19T15:40:24.932" v="3887" actId="20577"/>
          <ac:spMkLst>
            <pc:docMk/>
            <pc:sldMk cId="1953943548" sldId="328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5:37:33.647" v="3517"/>
          <ac:spMkLst>
            <pc:docMk/>
            <pc:sldMk cId="1953943548" sldId="328"/>
            <ac:spMk id="3" creationId="{7E5514FA-CAEE-06C7-3AE4-B4B29F76C089}"/>
          </ac:spMkLst>
        </pc:spChg>
        <pc:picChg chg="add mod">
          <ac:chgData name="최홍석" userId="ba5bdcd3-7d32-458d-bc73-c22f975a5e57" providerId="ADAL" clId="{B49150D0-9D70-4395-B1B0-24EEC04638B6}" dt="2023-07-19T15:37:39.883" v="3520" actId="1076"/>
          <ac:picMkLst>
            <pc:docMk/>
            <pc:sldMk cId="1953943548" sldId="328"/>
            <ac:picMk id="5" creationId="{D5F982ED-34EA-9715-CE00-996F6A16FB8A}"/>
          </ac:picMkLst>
        </pc:picChg>
        <pc:inkChg chg="add del">
          <ac:chgData name="최홍석" userId="ba5bdcd3-7d32-458d-bc73-c22f975a5e57" providerId="ADAL" clId="{B49150D0-9D70-4395-B1B0-24EEC04638B6}" dt="2023-07-24T04:50:05.320" v="4533" actId="478"/>
          <ac:inkMkLst>
            <pc:docMk/>
            <pc:sldMk cId="1953943548" sldId="328"/>
            <ac:inkMk id="4" creationId="{89DAF8B5-9126-897F-DDA5-DF3EE2DC172A}"/>
          </ac:inkMkLst>
        </pc:inkChg>
        <pc:inkChg chg="add del">
          <ac:chgData name="최홍석" userId="ba5bdcd3-7d32-458d-bc73-c22f975a5e57" providerId="ADAL" clId="{B49150D0-9D70-4395-B1B0-24EEC04638B6}" dt="2023-07-24T04:50:05.970" v="4534" actId="478"/>
          <ac:inkMkLst>
            <pc:docMk/>
            <pc:sldMk cId="1953943548" sldId="328"/>
            <ac:inkMk id="6" creationId="{D6FCD177-5316-6C16-45C2-0687D5F26647}"/>
          </ac:inkMkLst>
        </pc:ink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65552881" sldId="329"/>
        </pc:sldMkLst>
      </pc:sldChg>
      <pc:sldChg chg="addSp delSp modSp add mod ord">
        <pc:chgData name="최홍석" userId="ba5bdcd3-7d32-458d-bc73-c22f975a5e57" providerId="ADAL" clId="{B49150D0-9D70-4395-B1B0-24EEC04638B6}" dt="2023-07-24T04:50:03.621" v="4532" actId="478"/>
        <pc:sldMkLst>
          <pc:docMk/>
          <pc:sldMk cId="444373823" sldId="329"/>
        </pc:sldMkLst>
        <pc:spChg chg="mod">
          <ac:chgData name="최홍석" userId="ba5bdcd3-7d32-458d-bc73-c22f975a5e57" providerId="ADAL" clId="{B49150D0-9D70-4395-B1B0-24EEC04638B6}" dt="2023-07-19T15:40:22.807" v="3885" actId="20577"/>
          <ac:spMkLst>
            <pc:docMk/>
            <pc:sldMk cId="444373823" sldId="329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5:38:04.328" v="3527"/>
          <ac:spMkLst>
            <pc:docMk/>
            <pc:sldMk cId="444373823" sldId="329"/>
            <ac:spMk id="3" creationId="{7E5514FA-CAEE-06C7-3AE4-B4B29F76C089}"/>
          </ac:spMkLst>
        </pc:spChg>
        <pc:picChg chg="add mod">
          <ac:chgData name="최홍석" userId="ba5bdcd3-7d32-458d-bc73-c22f975a5e57" providerId="ADAL" clId="{B49150D0-9D70-4395-B1B0-24EEC04638B6}" dt="2023-07-19T15:38:07.041" v="3529" actId="14100"/>
          <ac:picMkLst>
            <pc:docMk/>
            <pc:sldMk cId="444373823" sldId="329"/>
            <ac:picMk id="5" creationId="{91761335-B605-4155-0D97-6B58826A3D0B}"/>
          </ac:picMkLst>
        </pc:picChg>
        <pc:inkChg chg="add del">
          <ac:chgData name="최홍석" userId="ba5bdcd3-7d32-458d-bc73-c22f975a5e57" providerId="ADAL" clId="{B49150D0-9D70-4395-B1B0-24EEC04638B6}" dt="2023-07-24T04:50:03.621" v="4532" actId="478"/>
          <ac:inkMkLst>
            <pc:docMk/>
            <pc:sldMk cId="444373823" sldId="329"/>
            <ac:inkMk id="4" creationId="{748A5451-FF08-5DAB-1AA7-4AF369DEE00C}"/>
          </ac:inkMkLst>
        </pc:inkChg>
        <pc:inkChg chg="add del">
          <ac:chgData name="최홍석" userId="ba5bdcd3-7d32-458d-bc73-c22f975a5e57" providerId="ADAL" clId="{B49150D0-9D70-4395-B1B0-24EEC04638B6}" dt="2023-07-24T04:50:02.696" v="4531" actId="478"/>
          <ac:inkMkLst>
            <pc:docMk/>
            <pc:sldMk cId="444373823" sldId="329"/>
            <ac:inkMk id="6" creationId="{0DA97095-5E26-B735-9DC0-69954E9791C4}"/>
          </ac:inkMkLst>
        </pc:ink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909719859" sldId="330"/>
        </pc:sldMkLst>
      </pc:sldChg>
      <pc:sldChg chg="addSp delSp modSp add mod">
        <pc:chgData name="최홍석" userId="ba5bdcd3-7d32-458d-bc73-c22f975a5e57" providerId="ADAL" clId="{B49150D0-9D70-4395-B1B0-24EEC04638B6}" dt="2023-07-24T04:50:07.022" v="4535" actId="478"/>
        <pc:sldMkLst>
          <pc:docMk/>
          <pc:sldMk cId="3701434369" sldId="330"/>
        </pc:sldMkLst>
        <pc:spChg chg="mod">
          <ac:chgData name="최홍석" userId="ba5bdcd3-7d32-458d-bc73-c22f975a5e57" providerId="ADAL" clId="{B49150D0-9D70-4395-B1B0-24EEC04638B6}" dt="2023-07-19T15:38:16.691" v="3535"/>
          <ac:spMkLst>
            <pc:docMk/>
            <pc:sldMk cId="3701434369" sldId="330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5:39:50.753" v="3882" actId="20577"/>
          <ac:spMkLst>
            <pc:docMk/>
            <pc:sldMk cId="3701434369" sldId="330"/>
            <ac:spMk id="3" creationId="{7E5514FA-CAEE-06C7-3AE4-B4B29F76C089}"/>
          </ac:spMkLst>
        </pc:spChg>
        <pc:inkChg chg="add del">
          <ac:chgData name="최홍석" userId="ba5bdcd3-7d32-458d-bc73-c22f975a5e57" providerId="ADAL" clId="{B49150D0-9D70-4395-B1B0-24EEC04638B6}" dt="2023-07-24T04:50:07.022" v="4535" actId="478"/>
          <ac:inkMkLst>
            <pc:docMk/>
            <pc:sldMk cId="3701434369" sldId="330"/>
            <ac:inkMk id="4" creationId="{C6AE892C-EB1D-B7A2-B74E-90C949979558}"/>
          </ac:inkMkLst>
        </pc:ink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965528375" sldId="331"/>
        </pc:sldMkLst>
      </pc:sldChg>
      <pc:sldChg chg="add del">
        <pc:chgData name="최홍석" userId="ba5bdcd3-7d32-458d-bc73-c22f975a5e57" providerId="ADAL" clId="{B49150D0-9D70-4395-B1B0-24EEC04638B6}" dt="2023-07-19T14:22:34.645" v="2301" actId="2696"/>
        <pc:sldMkLst>
          <pc:docMk/>
          <pc:sldMk cId="3236702414" sldId="331"/>
        </pc:sldMkLst>
      </pc:sldChg>
      <pc:sldChg chg="addSp modSp add mod">
        <pc:chgData name="최홍석" userId="ba5bdcd3-7d32-458d-bc73-c22f975a5e57" providerId="ADAL" clId="{B49150D0-9D70-4395-B1B0-24EEC04638B6}" dt="2023-07-20T00:28:25.807" v="4454" actId="207"/>
        <pc:sldMkLst>
          <pc:docMk/>
          <pc:sldMk cId="3626379330" sldId="331"/>
        </pc:sldMkLst>
        <pc:spChg chg="mod">
          <ac:chgData name="최홍석" userId="ba5bdcd3-7d32-458d-bc73-c22f975a5e57" providerId="ADAL" clId="{B49150D0-9D70-4395-B1B0-24EEC04638B6}" dt="2023-07-19T14:22:43.148" v="2370"/>
          <ac:spMkLst>
            <pc:docMk/>
            <pc:sldMk cId="3626379330" sldId="331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4:23:10.605" v="2435" actId="14100"/>
          <ac:spMkLst>
            <pc:docMk/>
            <pc:sldMk cId="3626379330" sldId="331"/>
            <ac:spMk id="3" creationId="{7E5514FA-CAEE-06C7-3AE4-B4B29F76C089}"/>
          </ac:spMkLst>
        </pc:spChg>
        <pc:spChg chg="add mod">
          <ac:chgData name="최홍석" userId="ba5bdcd3-7d32-458d-bc73-c22f975a5e57" providerId="ADAL" clId="{B49150D0-9D70-4395-B1B0-24EEC04638B6}" dt="2023-07-19T14:24:01.835" v="2537" actId="14100"/>
          <ac:spMkLst>
            <pc:docMk/>
            <pc:sldMk cId="3626379330" sldId="331"/>
            <ac:spMk id="8" creationId="{611C09C1-7E77-7BA7-14C2-3CDF5DDE35E1}"/>
          </ac:spMkLst>
        </pc:spChg>
        <pc:spChg chg="add mod">
          <ac:chgData name="최홍석" userId="ba5bdcd3-7d32-458d-bc73-c22f975a5e57" providerId="ADAL" clId="{B49150D0-9D70-4395-B1B0-24EEC04638B6}" dt="2023-07-19T14:24:48.840" v="2564" actId="14100"/>
          <ac:spMkLst>
            <pc:docMk/>
            <pc:sldMk cId="3626379330" sldId="331"/>
            <ac:spMk id="9" creationId="{4D88AE7F-2B63-FCDB-4A55-A2F9B11DC540}"/>
          </ac:spMkLst>
        </pc:spChg>
        <pc:spChg chg="add mod">
          <ac:chgData name="최홍석" userId="ba5bdcd3-7d32-458d-bc73-c22f975a5e57" providerId="ADAL" clId="{B49150D0-9D70-4395-B1B0-24EEC04638B6}" dt="2023-07-19T14:24:52.494" v="2566" actId="1076"/>
          <ac:spMkLst>
            <pc:docMk/>
            <pc:sldMk cId="3626379330" sldId="331"/>
            <ac:spMk id="10" creationId="{1352729D-9605-A46E-3293-4956D02C1246}"/>
          </ac:spMkLst>
        </pc:spChg>
        <pc:spChg chg="add mod">
          <ac:chgData name="최홍석" userId="ba5bdcd3-7d32-458d-bc73-c22f975a5e57" providerId="ADAL" clId="{B49150D0-9D70-4395-B1B0-24EEC04638B6}" dt="2023-07-19T14:24:59.185" v="2569" actId="14100"/>
          <ac:spMkLst>
            <pc:docMk/>
            <pc:sldMk cId="3626379330" sldId="331"/>
            <ac:spMk id="11" creationId="{CFF2F9CA-E740-24AE-7481-92DCE52EC5BD}"/>
          </ac:spMkLst>
        </pc:spChg>
        <pc:spChg chg="add mod">
          <ac:chgData name="최홍석" userId="ba5bdcd3-7d32-458d-bc73-c22f975a5e57" providerId="ADAL" clId="{B49150D0-9D70-4395-B1B0-24EEC04638B6}" dt="2023-07-19T14:25:01.920" v="2571" actId="1076"/>
          <ac:spMkLst>
            <pc:docMk/>
            <pc:sldMk cId="3626379330" sldId="331"/>
            <ac:spMk id="12" creationId="{0D4DCBAA-C34D-6138-BBD8-A4C5DB54D674}"/>
          </ac:spMkLst>
        </pc:spChg>
        <pc:spChg chg="add mod">
          <ac:chgData name="최홍석" userId="ba5bdcd3-7d32-458d-bc73-c22f975a5e57" providerId="ADAL" clId="{B49150D0-9D70-4395-B1B0-24EEC04638B6}" dt="2023-07-19T14:25:07.290" v="2574" actId="14100"/>
          <ac:spMkLst>
            <pc:docMk/>
            <pc:sldMk cId="3626379330" sldId="331"/>
            <ac:spMk id="13" creationId="{7C3B0688-8E98-F8E7-6C40-86F2C844219E}"/>
          </ac:spMkLst>
        </pc:spChg>
        <pc:spChg chg="add mod">
          <ac:chgData name="최홍석" userId="ba5bdcd3-7d32-458d-bc73-c22f975a5e57" providerId="ADAL" clId="{B49150D0-9D70-4395-B1B0-24EEC04638B6}" dt="2023-07-19T14:25:13.828" v="2577" actId="14100"/>
          <ac:spMkLst>
            <pc:docMk/>
            <pc:sldMk cId="3626379330" sldId="331"/>
            <ac:spMk id="14" creationId="{4D4AA14C-872F-07B8-368C-7655FC206021}"/>
          </ac:spMkLst>
        </pc:spChg>
        <pc:spChg chg="add mod">
          <ac:chgData name="최홍석" userId="ba5bdcd3-7d32-458d-bc73-c22f975a5e57" providerId="ADAL" clId="{B49150D0-9D70-4395-B1B0-24EEC04638B6}" dt="2023-07-19T14:25:18.154" v="2580" actId="14100"/>
          <ac:spMkLst>
            <pc:docMk/>
            <pc:sldMk cId="3626379330" sldId="331"/>
            <ac:spMk id="15" creationId="{BDC5B992-BC81-5DEB-1AE5-DF5F87D67EB6}"/>
          </ac:spMkLst>
        </pc:spChg>
        <pc:spChg chg="add mod">
          <ac:chgData name="최홍석" userId="ba5bdcd3-7d32-458d-bc73-c22f975a5e57" providerId="ADAL" clId="{B49150D0-9D70-4395-B1B0-24EEC04638B6}" dt="2023-07-20T00:28:25.807" v="4454" actId="207"/>
          <ac:spMkLst>
            <pc:docMk/>
            <pc:sldMk cId="3626379330" sldId="331"/>
            <ac:spMk id="16" creationId="{892270B4-CF33-CB2B-20FC-59BE24AE1F57}"/>
          </ac:spMkLst>
        </pc:spChg>
        <pc:picChg chg="add mod modCrop">
          <ac:chgData name="최홍석" userId="ba5bdcd3-7d32-458d-bc73-c22f975a5e57" providerId="ADAL" clId="{B49150D0-9D70-4395-B1B0-24EEC04638B6}" dt="2023-07-19T14:24:16.389" v="2549" actId="1076"/>
          <ac:picMkLst>
            <pc:docMk/>
            <pc:sldMk cId="3626379330" sldId="331"/>
            <ac:picMk id="4" creationId="{1E12843D-24A4-5F42-1337-8C840DF82969}"/>
          </ac:picMkLst>
        </pc:picChg>
        <pc:picChg chg="add mod">
          <ac:chgData name="최홍석" userId="ba5bdcd3-7d32-458d-bc73-c22f975a5e57" providerId="ADAL" clId="{B49150D0-9D70-4395-B1B0-24EEC04638B6}" dt="2023-07-19T14:24:36.151" v="2559" actId="1076"/>
          <ac:picMkLst>
            <pc:docMk/>
            <pc:sldMk cId="3626379330" sldId="331"/>
            <ac:picMk id="5" creationId="{07F84226-1B1C-DF0B-DFCB-9F89D4E9C29C}"/>
          </ac:picMkLst>
        </pc:picChg>
        <pc:picChg chg="add mod">
          <ac:chgData name="최홍석" userId="ba5bdcd3-7d32-458d-bc73-c22f975a5e57" providerId="ADAL" clId="{B49150D0-9D70-4395-B1B0-24EEC04638B6}" dt="2023-07-19T14:24:34.896" v="2558" actId="1076"/>
          <ac:picMkLst>
            <pc:docMk/>
            <pc:sldMk cId="3626379330" sldId="331"/>
            <ac:picMk id="6" creationId="{63EC4715-A805-97EE-1787-86C4F8A5C7B2}"/>
          </ac:picMkLst>
        </pc:picChg>
        <pc:picChg chg="add mod modCrop">
          <ac:chgData name="최홍석" userId="ba5bdcd3-7d32-458d-bc73-c22f975a5e57" providerId="ADAL" clId="{B49150D0-9D70-4395-B1B0-24EEC04638B6}" dt="2023-07-19T14:24:24.753" v="2554" actId="14100"/>
          <ac:picMkLst>
            <pc:docMk/>
            <pc:sldMk cId="3626379330" sldId="331"/>
            <ac:picMk id="7" creationId="{FD3E10B6-5106-A8B4-BC6F-B3B162B20D50}"/>
          </ac:picMkLst>
        </pc:pic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341107087" sldId="332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3491185224" sldId="332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780510853" sldId="333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3184956770" sldId="333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2315431253" sldId="334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4157157946" sldId="334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1463177065" sldId="335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2230482764" sldId="335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705209299" sldId="336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3334818148" sldId="336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2035365999" sldId="337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4049549330" sldId="337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191794666" sldId="338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3524967286" sldId="338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136320390" sldId="339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368117011" sldId="339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700857360" sldId="340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837667048" sldId="340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3795686558" sldId="341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4128046641" sldId="341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1303548665" sldId="342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2720635233" sldId="342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1403404613" sldId="343"/>
        </pc:sldMkLst>
      </pc:sldChg>
      <pc:sldChg chg="addSp delSp modSp new mod">
        <pc:chgData name="최홍석" userId="ba5bdcd3-7d32-458d-bc73-c22f975a5e57" providerId="ADAL" clId="{B49150D0-9D70-4395-B1B0-24EEC04638B6}" dt="2023-07-24T04:49:50.484" v="4522" actId="478"/>
        <pc:sldMkLst>
          <pc:docMk/>
          <pc:sldMk cId="2721813262" sldId="343"/>
        </pc:sldMkLst>
        <pc:spChg chg="mod">
          <ac:chgData name="최홍석" userId="ba5bdcd3-7d32-458d-bc73-c22f975a5e57" providerId="ADAL" clId="{B49150D0-9D70-4395-B1B0-24EEC04638B6}" dt="2023-07-19T14:27:44.781" v="2737" actId="20577"/>
          <ac:spMkLst>
            <pc:docMk/>
            <pc:sldMk cId="2721813262" sldId="343"/>
            <ac:spMk id="2" creationId="{D8A9294D-EC71-663F-5DA0-BBDBDBA6AF2C}"/>
          </ac:spMkLst>
        </pc:spChg>
        <pc:spChg chg="mod">
          <ac:chgData name="최홍석" userId="ba5bdcd3-7d32-458d-bc73-c22f975a5e57" providerId="ADAL" clId="{B49150D0-9D70-4395-B1B0-24EEC04638B6}" dt="2023-07-19T14:30:04.022" v="3002" actId="113"/>
          <ac:spMkLst>
            <pc:docMk/>
            <pc:sldMk cId="2721813262" sldId="343"/>
            <ac:spMk id="3" creationId="{EC181720-018E-A70F-09EE-558A1D9FF032}"/>
          </ac:spMkLst>
        </pc:spChg>
        <pc:inkChg chg="add del">
          <ac:chgData name="최홍석" userId="ba5bdcd3-7d32-458d-bc73-c22f975a5e57" providerId="ADAL" clId="{B49150D0-9D70-4395-B1B0-24EEC04638B6}" dt="2023-07-24T04:49:50.484" v="4522" actId="478"/>
          <ac:inkMkLst>
            <pc:docMk/>
            <pc:sldMk cId="2721813262" sldId="343"/>
            <ac:inkMk id="4" creationId="{1B451B23-3A59-1267-E375-11251E9288F8}"/>
          </ac:inkMkLst>
        </pc:inkChg>
      </pc:sldChg>
      <pc:sldChg chg="new del">
        <pc:chgData name="최홍석" userId="ba5bdcd3-7d32-458d-bc73-c22f975a5e57" providerId="ADAL" clId="{B49150D0-9D70-4395-B1B0-24EEC04638B6}" dt="2023-07-19T14:22:32.446" v="2300" actId="680"/>
        <pc:sldMkLst>
          <pc:docMk/>
          <pc:sldMk cId="2745305852" sldId="343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515619137" sldId="344"/>
        </pc:sldMkLst>
      </pc:sldChg>
      <pc:sldChg chg="addSp delSp modSp add mod ord">
        <pc:chgData name="최홍석" userId="ba5bdcd3-7d32-458d-bc73-c22f975a5e57" providerId="ADAL" clId="{B49150D0-9D70-4395-B1B0-24EEC04638B6}" dt="2023-07-24T15:16:41.535" v="5081"/>
        <pc:sldMkLst>
          <pc:docMk/>
          <pc:sldMk cId="3429334507" sldId="344"/>
        </pc:sldMkLst>
        <pc:spChg chg="mod">
          <ac:chgData name="최홍석" userId="ba5bdcd3-7d32-458d-bc73-c22f975a5e57" providerId="ADAL" clId="{B49150D0-9D70-4395-B1B0-24EEC04638B6}" dt="2023-07-19T15:23:14.604" v="3445" actId="20577"/>
          <ac:spMkLst>
            <pc:docMk/>
            <pc:sldMk cId="3429334507" sldId="344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24T15:16:41.535" v="5081"/>
          <ac:spMkLst>
            <pc:docMk/>
            <pc:sldMk cId="3429334507" sldId="344"/>
            <ac:spMk id="3" creationId="{7E5514FA-CAEE-06C7-3AE4-B4B29F76C089}"/>
          </ac:spMkLst>
        </pc:spChg>
        <pc:spChg chg="del">
          <ac:chgData name="최홍석" userId="ba5bdcd3-7d32-458d-bc73-c22f975a5e57" providerId="ADAL" clId="{B49150D0-9D70-4395-B1B0-24EEC04638B6}" dt="2023-07-19T14:30:24.294" v="3011" actId="478"/>
          <ac:spMkLst>
            <pc:docMk/>
            <pc:sldMk cId="3429334507" sldId="344"/>
            <ac:spMk id="8" creationId="{56816D4C-19E2-311F-8BFC-F4AE19A62B82}"/>
          </ac:spMkLst>
        </pc:spChg>
        <pc:picChg chg="del">
          <ac:chgData name="최홍석" userId="ba5bdcd3-7d32-458d-bc73-c22f975a5e57" providerId="ADAL" clId="{B49150D0-9D70-4395-B1B0-24EEC04638B6}" dt="2023-07-19T14:30:23.398" v="3010" actId="478"/>
          <ac:picMkLst>
            <pc:docMk/>
            <pc:sldMk cId="3429334507" sldId="344"/>
            <ac:picMk id="5" creationId="{11F85B7B-DBAC-5DAD-EA44-8A6BB17FE03E}"/>
          </ac:picMkLst>
        </pc:picChg>
        <pc:picChg chg="del">
          <ac:chgData name="최홍석" userId="ba5bdcd3-7d32-458d-bc73-c22f975a5e57" providerId="ADAL" clId="{B49150D0-9D70-4395-B1B0-24EEC04638B6}" dt="2023-07-19T14:30:23.054" v="3009" actId="478"/>
          <ac:picMkLst>
            <pc:docMk/>
            <pc:sldMk cId="3429334507" sldId="344"/>
            <ac:picMk id="7" creationId="{A371A4A8-4C33-99B2-D3DF-8BFF6DC4B626}"/>
          </ac:picMkLst>
        </pc:picChg>
        <pc:picChg chg="add mod">
          <ac:chgData name="최홍석" userId="ba5bdcd3-7d32-458d-bc73-c22f975a5e57" providerId="ADAL" clId="{B49150D0-9D70-4395-B1B0-24EEC04638B6}" dt="2023-07-20T00:40:58.951" v="4504" actId="1076"/>
          <ac:picMkLst>
            <pc:docMk/>
            <pc:sldMk cId="3429334507" sldId="344"/>
            <ac:picMk id="1026" creationId="{C7AEA2BB-0873-E351-89D5-FA66313E8C1A}"/>
          </ac:picMkLst>
        </pc:picChg>
      </pc:sldChg>
      <pc:sldChg chg="addSp delSp modSp add mod ord">
        <pc:chgData name="최홍석" userId="ba5bdcd3-7d32-458d-bc73-c22f975a5e57" providerId="ADAL" clId="{B49150D0-9D70-4395-B1B0-24EEC04638B6}" dt="2023-07-24T15:26:47.018" v="5278" actId="20577"/>
        <pc:sldMkLst>
          <pc:docMk/>
          <pc:sldMk cId="240022027" sldId="345"/>
        </pc:sldMkLst>
        <pc:spChg chg="mod">
          <ac:chgData name="최홍석" userId="ba5bdcd3-7d32-458d-bc73-c22f975a5e57" providerId="ADAL" clId="{B49150D0-9D70-4395-B1B0-24EEC04638B6}" dt="2023-07-24T15:26:47.018" v="5278" actId="20577"/>
          <ac:spMkLst>
            <pc:docMk/>
            <pc:sldMk cId="240022027" sldId="345"/>
            <ac:spMk id="2" creationId="{17A03AD8-0878-8AC5-CFF4-CB6A181CCDB9}"/>
          </ac:spMkLst>
        </pc:spChg>
        <pc:picChg chg="add del mod">
          <ac:chgData name="최홍석" userId="ba5bdcd3-7d32-458d-bc73-c22f975a5e57" providerId="ADAL" clId="{B49150D0-9D70-4395-B1B0-24EEC04638B6}" dt="2023-07-24T14:55:12.129" v="4537" actId="478"/>
          <ac:picMkLst>
            <pc:docMk/>
            <pc:sldMk cId="240022027" sldId="345"/>
            <ac:picMk id="5" creationId="{413CFA2E-444A-BBA3-120E-00410F926089}"/>
          </ac:picMkLst>
        </pc:picChg>
        <pc:picChg chg="add mod">
          <ac:chgData name="최홍석" userId="ba5bdcd3-7d32-458d-bc73-c22f975a5e57" providerId="ADAL" clId="{B49150D0-9D70-4395-B1B0-24EEC04638B6}" dt="2023-07-24T14:55:28.911" v="4540" actId="1076"/>
          <ac:picMkLst>
            <pc:docMk/>
            <pc:sldMk cId="240022027" sldId="345"/>
            <ac:picMk id="6" creationId="{F25BFC43-7F75-C77C-6D28-AB7738CF4F37}"/>
          </ac:picMkLst>
        </pc:pic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4277203860" sldId="345"/>
        </pc:sldMkLst>
      </pc:sldChg>
      <pc:sldChg chg="addSp delSp modSp add del mod">
        <pc:chgData name="최홍석" userId="ba5bdcd3-7d32-458d-bc73-c22f975a5e57" providerId="ADAL" clId="{B49150D0-9D70-4395-B1B0-24EEC04638B6}" dt="2023-07-24T15:27:12.951" v="5282" actId="2696"/>
        <pc:sldMkLst>
          <pc:docMk/>
          <pc:sldMk cId="163502191" sldId="346"/>
        </pc:sldMkLst>
        <pc:spChg chg="mod">
          <ac:chgData name="최홍석" userId="ba5bdcd3-7d32-458d-bc73-c22f975a5e57" providerId="ADAL" clId="{B49150D0-9D70-4395-B1B0-24EEC04638B6}" dt="2023-07-24T15:26:50.253" v="5279" actId="20577"/>
          <ac:spMkLst>
            <pc:docMk/>
            <pc:sldMk cId="163502191" sldId="346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5:23:20.438" v="3455" actId="6549"/>
          <ac:spMkLst>
            <pc:docMk/>
            <pc:sldMk cId="163502191" sldId="346"/>
            <ac:spMk id="3" creationId="{7E5514FA-CAEE-06C7-3AE4-B4B29F76C089}"/>
          </ac:spMkLst>
        </pc:spChg>
        <pc:picChg chg="del">
          <ac:chgData name="최홍석" userId="ba5bdcd3-7d32-458d-bc73-c22f975a5e57" providerId="ADAL" clId="{B49150D0-9D70-4395-B1B0-24EEC04638B6}" dt="2023-07-19T15:23:21.574" v="3456" actId="478"/>
          <ac:picMkLst>
            <pc:docMk/>
            <pc:sldMk cId="163502191" sldId="346"/>
            <ac:picMk id="5" creationId="{413CFA2E-444A-BBA3-120E-00410F926089}"/>
          </ac:picMkLst>
        </pc:picChg>
        <pc:picChg chg="add mod">
          <ac:chgData name="최홍석" userId="ba5bdcd3-7d32-458d-bc73-c22f975a5e57" providerId="ADAL" clId="{B49150D0-9D70-4395-B1B0-24EEC04638B6}" dt="2023-07-24T14:55:47.858" v="4545" actId="1076"/>
          <ac:picMkLst>
            <pc:docMk/>
            <pc:sldMk cId="163502191" sldId="346"/>
            <ac:picMk id="5" creationId="{F6A61475-C8C2-5BA1-584B-2F0AD56EC6F2}"/>
          </ac:picMkLst>
        </pc:picChg>
        <pc:picChg chg="add del mod">
          <ac:chgData name="최홍석" userId="ba5bdcd3-7d32-458d-bc73-c22f975a5e57" providerId="ADAL" clId="{B49150D0-9D70-4395-B1B0-24EEC04638B6}" dt="2023-07-24T14:55:43.440" v="4541" actId="478"/>
          <ac:picMkLst>
            <pc:docMk/>
            <pc:sldMk cId="163502191" sldId="346"/>
            <ac:picMk id="6" creationId="{DAB408F7-337F-DB20-497E-D5D33E2B2A01}"/>
          </ac:picMkLst>
        </pc:pic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349020103" sldId="346"/>
        </pc:sldMkLst>
      </pc:sldChg>
      <pc:sldChg chg="addSp delSp modSp add mod">
        <pc:chgData name="최홍석" userId="ba5bdcd3-7d32-458d-bc73-c22f975a5e57" providerId="ADAL" clId="{B49150D0-9D70-4395-B1B0-24EEC04638B6}" dt="2023-07-24T15:34:46.309" v="5579" actId="20577"/>
        <pc:sldMkLst>
          <pc:docMk/>
          <pc:sldMk cId="1463242126" sldId="347"/>
        </pc:sldMkLst>
        <pc:spChg chg="mod">
          <ac:chgData name="최홍석" userId="ba5bdcd3-7d32-458d-bc73-c22f975a5e57" providerId="ADAL" clId="{B49150D0-9D70-4395-B1B0-24EEC04638B6}" dt="2023-07-19T15:40:27.782" v="3889" actId="20577"/>
          <ac:spMkLst>
            <pc:docMk/>
            <pc:sldMk cId="1463242126" sldId="347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24T15:34:46.309" v="5579" actId="20577"/>
          <ac:spMkLst>
            <pc:docMk/>
            <pc:sldMk cId="1463242126" sldId="347"/>
            <ac:spMk id="3" creationId="{7E5514FA-CAEE-06C7-3AE4-B4B29F76C089}"/>
          </ac:spMkLst>
        </pc:spChg>
        <pc:picChg chg="add mod">
          <ac:chgData name="최홍석" userId="ba5bdcd3-7d32-458d-bc73-c22f975a5e57" providerId="ADAL" clId="{B49150D0-9D70-4395-B1B0-24EEC04638B6}" dt="2023-07-24T15:34:27.715" v="5489" actId="14100"/>
          <ac:picMkLst>
            <pc:docMk/>
            <pc:sldMk cId="1463242126" sldId="347"/>
            <ac:picMk id="5" creationId="{D376D92C-7C75-111C-D5CD-F021318E31A1}"/>
          </ac:picMkLst>
        </pc:picChg>
        <pc:picChg chg="del mod">
          <ac:chgData name="최홍석" userId="ba5bdcd3-7d32-458d-bc73-c22f975a5e57" providerId="ADAL" clId="{B49150D0-9D70-4395-B1B0-24EEC04638B6}" dt="2023-07-24T15:34:25.962" v="5488" actId="478"/>
          <ac:picMkLst>
            <pc:docMk/>
            <pc:sldMk cId="1463242126" sldId="347"/>
            <ac:picMk id="1026" creationId="{C7AEA2BB-0873-E351-89D5-FA66313E8C1A}"/>
          </ac:picMkLst>
        </pc:picChg>
        <pc:inkChg chg="add del">
          <ac:chgData name="최홍석" userId="ba5bdcd3-7d32-458d-bc73-c22f975a5e57" providerId="ADAL" clId="{B49150D0-9D70-4395-B1B0-24EEC04638B6}" dt="2023-07-24T04:50:08.520" v="4536" actId="478"/>
          <ac:inkMkLst>
            <pc:docMk/>
            <pc:sldMk cId="1463242126" sldId="347"/>
            <ac:inkMk id="6" creationId="{D5DFC489-3A9B-C3C1-E5F8-CC1E2C3A0854}"/>
          </ac:inkMkLst>
        </pc:inkChg>
      </pc:sldChg>
      <pc:sldChg chg="addSp modSp new mod">
        <pc:chgData name="최홍석" userId="ba5bdcd3-7d32-458d-bc73-c22f975a5e57" providerId="ADAL" clId="{B49150D0-9D70-4395-B1B0-24EEC04638B6}" dt="2023-07-19T16:05:14.482" v="4116"/>
        <pc:sldMkLst>
          <pc:docMk/>
          <pc:sldMk cId="3891247854" sldId="348"/>
        </pc:sldMkLst>
        <pc:spChg chg="mod">
          <ac:chgData name="최홍석" userId="ba5bdcd3-7d32-458d-bc73-c22f975a5e57" providerId="ADAL" clId="{B49150D0-9D70-4395-B1B0-24EEC04638B6}" dt="2023-07-19T16:04:03.846" v="3969"/>
          <ac:spMkLst>
            <pc:docMk/>
            <pc:sldMk cId="3891247854" sldId="348"/>
            <ac:spMk id="2" creationId="{9D04CE39-0AF4-7549-232E-1165E91FB713}"/>
          </ac:spMkLst>
        </pc:spChg>
        <pc:spChg chg="mod">
          <ac:chgData name="최홍석" userId="ba5bdcd3-7d32-458d-bc73-c22f975a5e57" providerId="ADAL" clId="{B49150D0-9D70-4395-B1B0-24EEC04638B6}" dt="2023-07-19T16:05:14.482" v="4116"/>
          <ac:spMkLst>
            <pc:docMk/>
            <pc:sldMk cId="3891247854" sldId="348"/>
            <ac:spMk id="3" creationId="{964BB6A2-CFD8-43C4-A36B-579290798104}"/>
          </ac:spMkLst>
        </pc:spChg>
        <pc:spChg chg="add mod">
          <ac:chgData name="최홍석" userId="ba5bdcd3-7d32-458d-bc73-c22f975a5e57" providerId="ADAL" clId="{B49150D0-9D70-4395-B1B0-24EEC04638B6}" dt="2023-07-19T16:04:29.511" v="3970"/>
          <ac:spMkLst>
            <pc:docMk/>
            <pc:sldMk cId="3891247854" sldId="348"/>
            <ac:spMk id="4" creationId="{9B74A9DC-E2A1-3462-4E57-9D231B661493}"/>
          </ac:spMkLst>
        </pc:spChg>
        <pc:spChg chg="add mod">
          <ac:chgData name="최홍석" userId="ba5bdcd3-7d32-458d-bc73-c22f975a5e57" providerId="ADAL" clId="{B49150D0-9D70-4395-B1B0-24EEC04638B6}" dt="2023-07-19T16:04:29.511" v="3970"/>
          <ac:spMkLst>
            <pc:docMk/>
            <pc:sldMk cId="3891247854" sldId="348"/>
            <ac:spMk id="5" creationId="{2AF8DC92-8E4A-9833-F98D-1805CA698AE3}"/>
          </ac:spMkLst>
        </pc:spChg>
        <pc:spChg chg="add mod">
          <ac:chgData name="최홍석" userId="ba5bdcd3-7d32-458d-bc73-c22f975a5e57" providerId="ADAL" clId="{B49150D0-9D70-4395-B1B0-24EEC04638B6}" dt="2023-07-19T16:04:29.511" v="3970"/>
          <ac:spMkLst>
            <pc:docMk/>
            <pc:sldMk cId="3891247854" sldId="348"/>
            <ac:spMk id="6" creationId="{B586A052-5A3D-F5B3-3ADD-4B5FC5F2AA11}"/>
          </ac:spMkLst>
        </pc:spChg>
      </pc:sldChg>
      <pc:sldChg chg="addSp delSp modSp add mod">
        <pc:chgData name="최홍석" userId="ba5bdcd3-7d32-458d-bc73-c22f975a5e57" providerId="ADAL" clId="{B49150D0-9D70-4395-B1B0-24EEC04638B6}" dt="2023-07-19T16:09:09.622" v="4417" actId="1076"/>
        <pc:sldMkLst>
          <pc:docMk/>
          <pc:sldMk cId="1818032692" sldId="349"/>
        </pc:sldMkLst>
        <pc:spChg chg="mod">
          <ac:chgData name="최홍석" userId="ba5bdcd3-7d32-458d-bc73-c22f975a5e57" providerId="ADAL" clId="{B49150D0-9D70-4395-B1B0-24EEC04638B6}" dt="2023-07-19T16:05:28.906" v="4149" actId="20577"/>
          <ac:spMkLst>
            <pc:docMk/>
            <pc:sldMk cId="1818032692" sldId="349"/>
            <ac:spMk id="2" creationId="{9D04CE39-0AF4-7549-232E-1165E91FB713}"/>
          </ac:spMkLst>
        </pc:spChg>
        <pc:spChg chg="mod">
          <ac:chgData name="최홍석" userId="ba5bdcd3-7d32-458d-bc73-c22f975a5e57" providerId="ADAL" clId="{B49150D0-9D70-4395-B1B0-24EEC04638B6}" dt="2023-07-19T16:08:08.517" v="4408" actId="20577"/>
          <ac:spMkLst>
            <pc:docMk/>
            <pc:sldMk cId="1818032692" sldId="349"/>
            <ac:spMk id="3" creationId="{964BB6A2-CFD8-43C4-A36B-579290798104}"/>
          </ac:spMkLst>
        </pc:spChg>
        <pc:spChg chg="del">
          <ac:chgData name="최홍석" userId="ba5bdcd3-7d32-458d-bc73-c22f975a5e57" providerId="ADAL" clId="{B49150D0-9D70-4395-B1B0-24EEC04638B6}" dt="2023-07-19T16:04:51.232" v="3975" actId="478"/>
          <ac:spMkLst>
            <pc:docMk/>
            <pc:sldMk cId="1818032692" sldId="349"/>
            <ac:spMk id="4" creationId="{9B74A9DC-E2A1-3462-4E57-9D231B661493}"/>
          </ac:spMkLst>
        </pc:spChg>
        <pc:spChg chg="del">
          <ac:chgData name="최홍석" userId="ba5bdcd3-7d32-458d-bc73-c22f975a5e57" providerId="ADAL" clId="{B49150D0-9D70-4395-B1B0-24EEC04638B6}" dt="2023-07-19T16:04:51.632" v="3976" actId="478"/>
          <ac:spMkLst>
            <pc:docMk/>
            <pc:sldMk cId="1818032692" sldId="349"/>
            <ac:spMk id="5" creationId="{2AF8DC92-8E4A-9833-F98D-1805CA698AE3}"/>
          </ac:spMkLst>
        </pc:spChg>
        <pc:spChg chg="del">
          <ac:chgData name="최홍석" userId="ba5bdcd3-7d32-458d-bc73-c22f975a5e57" providerId="ADAL" clId="{B49150D0-9D70-4395-B1B0-24EEC04638B6}" dt="2023-07-19T16:04:52.246" v="3977" actId="478"/>
          <ac:spMkLst>
            <pc:docMk/>
            <pc:sldMk cId="1818032692" sldId="349"/>
            <ac:spMk id="6" creationId="{B586A052-5A3D-F5B3-3ADD-4B5FC5F2AA11}"/>
          </ac:spMkLst>
        </pc:spChg>
        <pc:picChg chg="add mod">
          <ac:chgData name="최홍석" userId="ba5bdcd3-7d32-458d-bc73-c22f975a5e57" providerId="ADAL" clId="{B49150D0-9D70-4395-B1B0-24EEC04638B6}" dt="2023-07-19T16:09:08.326" v="4416" actId="1076"/>
          <ac:picMkLst>
            <pc:docMk/>
            <pc:sldMk cId="1818032692" sldId="349"/>
            <ac:picMk id="8" creationId="{7F4F41F8-AC91-386A-1B84-452B99026D79}"/>
          </ac:picMkLst>
        </pc:picChg>
        <pc:picChg chg="add mod">
          <ac:chgData name="최홍석" userId="ba5bdcd3-7d32-458d-bc73-c22f975a5e57" providerId="ADAL" clId="{B49150D0-9D70-4395-B1B0-24EEC04638B6}" dt="2023-07-19T16:09:09.622" v="4417" actId="1076"/>
          <ac:picMkLst>
            <pc:docMk/>
            <pc:sldMk cId="1818032692" sldId="349"/>
            <ac:picMk id="10" creationId="{594A4D38-F181-3254-5BD5-09514E90A6B7}"/>
          </ac:picMkLst>
        </pc:picChg>
      </pc:sldChg>
      <pc:sldChg chg="new del">
        <pc:chgData name="최홍석" userId="ba5bdcd3-7d32-458d-bc73-c22f975a5e57" providerId="ADAL" clId="{B49150D0-9D70-4395-B1B0-24EEC04638B6}" dt="2023-07-19T16:04:47.253" v="3973" actId="47"/>
        <pc:sldMkLst>
          <pc:docMk/>
          <pc:sldMk cId="3206367440" sldId="349"/>
        </pc:sldMkLst>
      </pc:sldChg>
      <pc:sldChg chg="new del">
        <pc:chgData name="최홍석" userId="ba5bdcd3-7d32-458d-bc73-c22f975a5e57" providerId="ADAL" clId="{B49150D0-9D70-4395-B1B0-24EEC04638B6}" dt="2023-07-24T14:56:17.644" v="4547" actId="680"/>
        <pc:sldMkLst>
          <pc:docMk/>
          <pc:sldMk cId="2375655090" sldId="350"/>
        </pc:sldMkLst>
      </pc:sldChg>
      <pc:sldChg chg="addSp delSp modSp new mod ord">
        <pc:chgData name="최홍석" userId="ba5bdcd3-7d32-458d-bc73-c22f975a5e57" providerId="ADAL" clId="{B49150D0-9D70-4395-B1B0-24EEC04638B6}" dt="2023-07-24T15:21:20.121" v="5276"/>
        <pc:sldMkLst>
          <pc:docMk/>
          <pc:sldMk cId="3591917873" sldId="350"/>
        </pc:sldMkLst>
        <pc:spChg chg="mod">
          <ac:chgData name="최홍석" userId="ba5bdcd3-7d32-458d-bc73-c22f975a5e57" providerId="ADAL" clId="{B49150D0-9D70-4395-B1B0-24EEC04638B6}" dt="2023-07-24T15:21:20.121" v="5276"/>
          <ac:spMkLst>
            <pc:docMk/>
            <pc:sldMk cId="3591917873" sldId="350"/>
            <ac:spMk id="2" creationId="{F7D65D09-1FFE-0629-08FB-808DC00B5721}"/>
          </ac:spMkLst>
        </pc:spChg>
        <pc:spChg chg="del">
          <ac:chgData name="최홍석" userId="ba5bdcd3-7d32-458d-bc73-c22f975a5e57" providerId="ADAL" clId="{B49150D0-9D70-4395-B1B0-24EEC04638B6}" dt="2023-07-24T14:56:46.063" v="4550" actId="22"/>
          <ac:spMkLst>
            <pc:docMk/>
            <pc:sldMk cId="3591917873" sldId="350"/>
            <ac:spMk id="3" creationId="{E3093CC6-FA01-1A54-E509-94D5B378D9B4}"/>
          </ac:spMkLst>
        </pc:spChg>
        <pc:spChg chg="add del mod">
          <ac:chgData name="최홍석" userId="ba5bdcd3-7d32-458d-bc73-c22f975a5e57" providerId="ADAL" clId="{B49150D0-9D70-4395-B1B0-24EEC04638B6}" dt="2023-07-24T14:57:20.011" v="4560" actId="478"/>
          <ac:spMkLst>
            <pc:docMk/>
            <pc:sldMk cId="3591917873" sldId="350"/>
            <ac:spMk id="13" creationId="{5A63743F-064D-6396-44B0-73C419D30314}"/>
          </ac:spMkLst>
        </pc:spChg>
        <pc:spChg chg="add mod ord">
          <ac:chgData name="최홍석" userId="ba5bdcd3-7d32-458d-bc73-c22f975a5e57" providerId="ADAL" clId="{B49150D0-9D70-4395-B1B0-24EEC04638B6}" dt="2023-07-24T15:18:19.532" v="5108" actId="403"/>
          <ac:spMkLst>
            <pc:docMk/>
            <pc:sldMk cId="3591917873" sldId="350"/>
            <ac:spMk id="14" creationId="{83745D2F-6228-0155-A128-E48F06E1F093}"/>
          </ac:spMkLst>
        </pc:spChg>
        <pc:spChg chg="add mod">
          <ac:chgData name="최홍석" userId="ba5bdcd3-7d32-458d-bc73-c22f975a5e57" providerId="ADAL" clId="{B49150D0-9D70-4395-B1B0-24EEC04638B6}" dt="2023-07-24T15:17:55.566" v="5107" actId="1076"/>
          <ac:spMkLst>
            <pc:docMk/>
            <pc:sldMk cId="3591917873" sldId="350"/>
            <ac:spMk id="17" creationId="{2F235785-7517-C357-5E92-8DBBBA91C90D}"/>
          </ac:spMkLst>
        </pc:spChg>
        <pc:picChg chg="add del mod">
          <ac:chgData name="최홍석" userId="ba5bdcd3-7d32-458d-bc73-c22f975a5e57" providerId="ADAL" clId="{B49150D0-9D70-4395-B1B0-24EEC04638B6}" dt="2023-07-24T15:17:04.705" v="5083" actId="478"/>
          <ac:picMkLst>
            <pc:docMk/>
            <pc:sldMk cId="3591917873" sldId="350"/>
            <ac:picMk id="5" creationId="{010B2F5C-E931-6813-1FF7-B14DF789CA3F}"/>
          </ac:picMkLst>
        </pc:picChg>
        <pc:picChg chg="add del mod ord">
          <ac:chgData name="최홍석" userId="ba5bdcd3-7d32-458d-bc73-c22f975a5e57" providerId="ADAL" clId="{B49150D0-9D70-4395-B1B0-24EEC04638B6}" dt="2023-07-24T14:57:18.030" v="4559" actId="478"/>
          <ac:picMkLst>
            <pc:docMk/>
            <pc:sldMk cId="3591917873" sldId="350"/>
            <ac:picMk id="7" creationId="{7607E8B2-71FD-466A-5AC4-425F6D928F44}"/>
          </ac:picMkLst>
        </pc:picChg>
        <pc:picChg chg="add del mod modCrop">
          <ac:chgData name="최홍석" userId="ba5bdcd3-7d32-458d-bc73-c22f975a5e57" providerId="ADAL" clId="{B49150D0-9D70-4395-B1B0-24EEC04638B6}" dt="2023-07-24T15:17:05.179" v="5084" actId="478"/>
          <ac:picMkLst>
            <pc:docMk/>
            <pc:sldMk cId="3591917873" sldId="350"/>
            <ac:picMk id="9" creationId="{ADE8D65A-B317-4247-42E1-901C038BAC62}"/>
          </ac:picMkLst>
        </pc:picChg>
        <pc:picChg chg="add del mod modCrop">
          <ac:chgData name="최홍석" userId="ba5bdcd3-7d32-458d-bc73-c22f975a5e57" providerId="ADAL" clId="{B49150D0-9D70-4395-B1B0-24EEC04638B6}" dt="2023-07-24T15:17:05.953" v="5085" actId="478"/>
          <ac:picMkLst>
            <pc:docMk/>
            <pc:sldMk cId="3591917873" sldId="350"/>
            <ac:picMk id="11" creationId="{81B4BBB4-F66C-311B-B97F-27DBE7C46C97}"/>
          </ac:picMkLst>
        </pc:picChg>
        <pc:picChg chg="add mod">
          <ac:chgData name="최홍석" userId="ba5bdcd3-7d32-458d-bc73-c22f975a5e57" providerId="ADAL" clId="{B49150D0-9D70-4395-B1B0-24EEC04638B6}" dt="2023-07-24T15:17:31.884" v="5097" actId="1076"/>
          <ac:picMkLst>
            <pc:docMk/>
            <pc:sldMk cId="3591917873" sldId="350"/>
            <ac:picMk id="16" creationId="{DC8379A6-718D-0D2F-C61D-286975876AF6}"/>
          </ac:picMkLst>
        </pc:picChg>
      </pc:sldChg>
      <pc:sldChg chg="addSp modSp new mod">
        <pc:chgData name="최홍석" userId="ba5bdcd3-7d32-458d-bc73-c22f975a5e57" providerId="ADAL" clId="{B49150D0-9D70-4395-B1B0-24EEC04638B6}" dt="2023-07-24T15:07:40.144" v="4981" actId="14100"/>
        <pc:sldMkLst>
          <pc:docMk/>
          <pc:sldMk cId="2683449336" sldId="351"/>
        </pc:sldMkLst>
        <pc:spChg chg="mod">
          <ac:chgData name="최홍석" userId="ba5bdcd3-7d32-458d-bc73-c22f975a5e57" providerId="ADAL" clId="{B49150D0-9D70-4395-B1B0-24EEC04638B6}" dt="2023-07-24T15:03:51.955" v="4583"/>
          <ac:spMkLst>
            <pc:docMk/>
            <pc:sldMk cId="2683449336" sldId="351"/>
            <ac:spMk id="2" creationId="{1DFB20C4-2A71-7FC8-0368-0C065B0BE75A}"/>
          </ac:spMkLst>
        </pc:spChg>
        <pc:spChg chg="mod">
          <ac:chgData name="최홍석" userId="ba5bdcd3-7d32-458d-bc73-c22f975a5e57" providerId="ADAL" clId="{B49150D0-9D70-4395-B1B0-24EEC04638B6}" dt="2023-07-24T15:04:22.721" v="4624"/>
          <ac:spMkLst>
            <pc:docMk/>
            <pc:sldMk cId="2683449336" sldId="351"/>
            <ac:spMk id="3" creationId="{08D28F53-2596-8092-3902-1C479AAF1FF3}"/>
          </ac:spMkLst>
        </pc:spChg>
        <pc:picChg chg="add mod">
          <ac:chgData name="최홍석" userId="ba5bdcd3-7d32-458d-bc73-c22f975a5e57" providerId="ADAL" clId="{B49150D0-9D70-4395-B1B0-24EEC04638B6}" dt="2023-07-24T15:07:40.144" v="4981" actId="14100"/>
          <ac:picMkLst>
            <pc:docMk/>
            <pc:sldMk cId="2683449336" sldId="351"/>
            <ac:picMk id="5" creationId="{9B6083FC-8AC1-FF6C-4385-C1EA43B528BF}"/>
          </ac:picMkLst>
        </pc:picChg>
      </pc:sldChg>
      <pc:sldChg chg="addSp delSp modSp add mod ord">
        <pc:chgData name="최홍석" userId="ba5bdcd3-7d32-458d-bc73-c22f975a5e57" providerId="ADAL" clId="{B49150D0-9D70-4395-B1B0-24EEC04638B6}" dt="2023-07-24T15:07:25.855" v="4977"/>
        <pc:sldMkLst>
          <pc:docMk/>
          <pc:sldMk cId="823478291" sldId="352"/>
        </pc:sldMkLst>
        <pc:spChg chg="mod">
          <ac:chgData name="최홍석" userId="ba5bdcd3-7d32-458d-bc73-c22f975a5e57" providerId="ADAL" clId="{B49150D0-9D70-4395-B1B0-24EEC04638B6}" dt="2023-07-24T15:05:08.257" v="4631" actId="20577"/>
          <ac:spMkLst>
            <pc:docMk/>
            <pc:sldMk cId="823478291" sldId="352"/>
            <ac:spMk id="2" creationId="{F7D65D09-1FFE-0629-08FB-808DC00B5721}"/>
          </ac:spMkLst>
        </pc:spChg>
        <pc:spChg chg="add mod">
          <ac:chgData name="최홍석" userId="ba5bdcd3-7d32-458d-bc73-c22f975a5e57" providerId="ADAL" clId="{B49150D0-9D70-4395-B1B0-24EEC04638B6}" dt="2023-07-24T15:07:25.855" v="4977"/>
          <ac:spMkLst>
            <pc:docMk/>
            <pc:sldMk cId="823478291" sldId="352"/>
            <ac:spMk id="8" creationId="{115EA973-D802-7FA9-0ECC-D82CA10382AE}"/>
          </ac:spMkLst>
        </pc:spChg>
        <pc:picChg chg="add mod">
          <ac:chgData name="최홍석" userId="ba5bdcd3-7d32-458d-bc73-c22f975a5e57" providerId="ADAL" clId="{B49150D0-9D70-4395-B1B0-24EEC04638B6}" dt="2023-07-24T15:05:35.150" v="4643" actId="1076"/>
          <ac:picMkLst>
            <pc:docMk/>
            <pc:sldMk cId="823478291" sldId="352"/>
            <ac:picMk id="4" creationId="{9619B1F2-0601-9B3D-CF9D-C4EA745054B9}"/>
          </ac:picMkLst>
        </pc:picChg>
        <pc:picChg chg="del">
          <ac:chgData name="최홍석" userId="ba5bdcd3-7d32-458d-bc73-c22f975a5e57" providerId="ADAL" clId="{B49150D0-9D70-4395-B1B0-24EEC04638B6}" dt="2023-07-24T15:05:18.587" v="4632" actId="478"/>
          <ac:picMkLst>
            <pc:docMk/>
            <pc:sldMk cId="823478291" sldId="352"/>
            <ac:picMk id="5" creationId="{010B2F5C-E931-6813-1FF7-B14DF789CA3F}"/>
          </ac:picMkLst>
        </pc:picChg>
        <pc:picChg chg="add mod">
          <ac:chgData name="최홍석" userId="ba5bdcd3-7d32-458d-bc73-c22f975a5e57" providerId="ADAL" clId="{B49150D0-9D70-4395-B1B0-24EEC04638B6}" dt="2023-07-24T15:05:35.150" v="4643" actId="1076"/>
          <ac:picMkLst>
            <pc:docMk/>
            <pc:sldMk cId="823478291" sldId="352"/>
            <ac:picMk id="7" creationId="{5A106307-4415-9FC5-26BD-1F9D57FE2F6B}"/>
          </ac:picMkLst>
        </pc:picChg>
        <pc:picChg chg="del">
          <ac:chgData name="최홍석" userId="ba5bdcd3-7d32-458d-bc73-c22f975a5e57" providerId="ADAL" clId="{B49150D0-9D70-4395-B1B0-24EEC04638B6}" dt="2023-07-24T15:05:18.860" v="4633" actId="478"/>
          <ac:picMkLst>
            <pc:docMk/>
            <pc:sldMk cId="823478291" sldId="352"/>
            <ac:picMk id="9" creationId="{ADE8D65A-B317-4247-42E1-901C038BAC62}"/>
          </ac:picMkLst>
        </pc:picChg>
        <pc:picChg chg="del">
          <ac:chgData name="최홍석" userId="ba5bdcd3-7d32-458d-bc73-c22f975a5e57" providerId="ADAL" clId="{B49150D0-9D70-4395-B1B0-24EEC04638B6}" dt="2023-07-24T15:05:19.825" v="4634" actId="478"/>
          <ac:picMkLst>
            <pc:docMk/>
            <pc:sldMk cId="823478291" sldId="352"/>
            <ac:picMk id="11" creationId="{81B4BBB4-F66C-311B-B97F-27DBE7C46C97}"/>
          </ac:picMkLst>
        </pc:picChg>
      </pc:sldChg>
      <pc:sldChg chg="addSp modSp add mod">
        <pc:chgData name="최홍석" userId="ba5bdcd3-7d32-458d-bc73-c22f975a5e57" providerId="ADAL" clId="{B49150D0-9D70-4395-B1B0-24EEC04638B6}" dt="2023-07-24T15:07:34.099" v="4979" actId="14100"/>
        <pc:sldMkLst>
          <pc:docMk/>
          <pc:sldMk cId="3104813781" sldId="353"/>
        </pc:sldMkLst>
        <pc:spChg chg="mod">
          <ac:chgData name="최홍석" userId="ba5bdcd3-7d32-458d-bc73-c22f975a5e57" providerId="ADAL" clId="{B49150D0-9D70-4395-B1B0-24EEC04638B6}" dt="2023-07-24T15:04:19.075" v="4619"/>
          <ac:spMkLst>
            <pc:docMk/>
            <pc:sldMk cId="3104813781" sldId="353"/>
            <ac:spMk id="3" creationId="{08D28F53-2596-8092-3902-1C479AAF1FF3}"/>
          </ac:spMkLst>
        </pc:spChg>
        <pc:picChg chg="add mod">
          <ac:chgData name="최홍석" userId="ba5bdcd3-7d32-458d-bc73-c22f975a5e57" providerId="ADAL" clId="{B49150D0-9D70-4395-B1B0-24EEC04638B6}" dt="2023-07-24T15:07:34.099" v="4979" actId="14100"/>
          <ac:picMkLst>
            <pc:docMk/>
            <pc:sldMk cId="3104813781" sldId="353"/>
            <ac:picMk id="5" creationId="{05FB7D85-A1A5-F351-A1FF-F7CF51C8F674}"/>
          </ac:picMkLst>
        </pc:picChg>
      </pc:sldChg>
      <pc:sldChg chg="addSp modSp add mod">
        <pc:chgData name="최홍석" userId="ba5bdcd3-7d32-458d-bc73-c22f975a5e57" providerId="ADAL" clId="{B49150D0-9D70-4395-B1B0-24EEC04638B6}" dt="2023-07-24T15:19:56.579" v="5274" actId="20577"/>
        <pc:sldMkLst>
          <pc:docMk/>
          <pc:sldMk cId="1866315246" sldId="354"/>
        </pc:sldMkLst>
        <pc:spChg chg="mod">
          <ac:chgData name="최홍석" userId="ba5bdcd3-7d32-458d-bc73-c22f975a5e57" providerId="ADAL" clId="{B49150D0-9D70-4395-B1B0-24EEC04638B6}" dt="2023-07-24T15:18:32.141" v="5111" actId="20577"/>
          <ac:spMkLst>
            <pc:docMk/>
            <pc:sldMk cId="1866315246" sldId="354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24T15:19:13.079" v="5228" actId="20577"/>
          <ac:spMkLst>
            <pc:docMk/>
            <pc:sldMk cId="1866315246" sldId="354"/>
            <ac:spMk id="3" creationId="{7E5514FA-CAEE-06C7-3AE4-B4B29F76C089}"/>
          </ac:spMkLst>
        </pc:spChg>
        <pc:spChg chg="add mod">
          <ac:chgData name="최홍석" userId="ba5bdcd3-7d32-458d-bc73-c22f975a5e57" providerId="ADAL" clId="{B49150D0-9D70-4395-B1B0-24EEC04638B6}" dt="2023-07-24T15:19:56.579" v="5274" actId="20577"/>
          <ac:spMkLst>
            <pc:docMk/>
            <pc:sldMk cId="1866315246" sldId="354"/>
            <ac:spMk id="6" creationId="{2C19F832-E2A1-09CF-EB03-4E248162E243}"/>
          </ac:spMkLst>
        </pc:spChg>
        <pc:spChg chg="add mod">
          <ac:chgData name="최홍석" userId="ba5bdcd3-7d32-458d-bc73-c22f975a5e57" providerId="ADAL" clId="{B49150D0-9D70-4395-B1B0-24EEC04638B6}" dt="2023-07-24T15:19:50.324" v="5258" actId="1076"/>
          <ac:spMkLst>
            <pc:docMk/>
            <pc:sldMk cId="1866315246" sldId="354"/>
            <ac:spMk id="7" creationId="{C374562A-6921-9781-07BD-CFDEC1CF5457}"/>
          </ac:spMkLst>
        </pc:spChg>
        <pc:picChg chg="add mod">
          <ac:chgData name="최홍석" userId="ba5bdcd3-7d32-458d-bc73-c22f975a5e57" providerId="ADAL" clId="{B49150D0-9D70-4395-B1B0-24EEC04638B6}" dt="2023-07-24T15:19:53.038" v="5259" actId="1076"/>
          <ac:picMkLst>
            <pc:docMk/>
            <pc:sldMk cId="1866315246" sldId="354"/>
            <ac:picMk id="5" creationId="{43E7B4C9-A7C8-D86A-6E3E-E5AFF50FE297}"/>
          </ac:picMkLst>
        </pc:picChg>
        <pc:picChg chg="mod">
          <ac:chgData name="최홍석" userId="ba5bdcd3-7d32-458d-bc73-c22f975a5e57" providerId="ADAL" clId="{B49150D0-9D70-4395-B1B0-24EEC04638B6}" dt="2023-07-24T15:19:17.575" v="5230" actId="14100"/>
          <ac:picMkLst>
            <pc:docMk/>
            <pc:sldMk cId="1866315246" sldId="354"/>
            <ac:picMk id="1026" creationId="{C7AEA2BB-0873-E351-89D5-FA66313E8C1A}"/>
          </ac:picMkLst>
        </pc:picChg>
      </pc:sldChg>
      <pc:sldChg chg="modSp add del mod">
        <pc:chgData name="최홍석" userId="ba5bdcd3-7d32-458d-bc73-c22f975a5e57" providerId="ADAL" clId="{B49150D0-9D70-4395-B1B0-24EEC04638B6}" dt="2023-07-24T15:27:36.172" v="5285" actId="47"/>
        <pc:sldMkLst>
          <pc:docMk/>
          <pc:sldMk cId="1738267068" sldId="355"/>
        </pc:sldMkLst>
        <pc:spChg chg="mod">
          <ac:chgData name="최홍석" userId="ba5bdcd3-7d32-458d-bc73-c22f975a5e57" providerId="ADAL" clId="{B49150D0-9D70-4395-B1B0-24EEC04638B6}" dt="2023-07-24T15:21:26.356" v="5277"/>
          <ac:spMkLst>
            <pc:docMk/>
            <pc:sldMk cId="1738267068" sldId="355"/>
            <ac:spMk id="2" creationId="{17A03AD8-0878-8AC5-CFF4-CB6A181CCDB9}"/>
          </ac:spMkLst>
        </pc:spChg>
      </pc:sldChg>
      <pc:sldChg chg="addSp delSp modSp add mod">
        <pc:chgData name="최홍석" userId="ba5bdcd3-7d32-458d-bc73-c22f975a5e57" providerId="ADAL" clId="{B49150D0-9D70-4395-B1B0-24EEC04638B6}" dt="2023-07-24T15:32:30.469" v="5315" actId="1076"/>
        <pc:sldMkLst>
          <pc:docMk/>
          <pc:sldMk cId="3790113993" sldId="355"/>
        </pc:sldMkLst>
        <pc:spChg chg="mod">
          <ac:chgData name="최홍석" userId="ba5bdcd3-7d32-458d-bc73-c22f975a5e57" providerId="ADAL" clId="{B49150D0-9D70-4395-B1B0-24EEC04638B6}" dt="2023-07-24T15:32:00.764" v="5287" actId="20577"/>
          <ac:spMkLst>
            <pc:docMk/>
            <pc:sldMk cId="3790113993" sldId="355"/>
            <ac:spMk id="2" creationId="{1DFB20C4-2A71-7FC8-0368-0C065B0BE75A}"/>
          </ac:spMkLst>
        </pc:spChg>
        <pc:spChg chg="mod">
          <ac:chgData name="최홍석" userId="ba5bdcd3-7d32-458d-bc73-c22f975a5e57" providerId="ADAL" clId="{B49150D0-9D70-4395-B1B0-24EEC04638B6}" dt="2023-07-24T15:32:17.192" v="5310"/>
          <ac:spMkLst>
            <pc:docMk/>
            <pc:sldMk cId="3790113993" sldId="355"/>
            <ac:spMk id="3" creationId="{08D28F53-2596-8092-3902-1C479AAF1FF3}"/>
          </ac:spMkLst>
        </pc:spChg>
        <pc:picChg chg="del">
          <ac:chgData name="최홍석" userId="ba5bdcd3-7d32-458d-bc73-c22f975a5e57" providerId="ADAL" clId="{B49150D0-9D70-4395-B1B0-24EEC04638B6}" dt="2023-07-24T15:32:01.823" v="5288" actId="478"/>
          <ac:picMkLst>
            <pc:docMk/>
            <pc:sldMk cId="3790113993" sldId="355"/>
            <ac:picMk id="5" creationId="{05FB7D85-A1A5-F351-A1FF-F7CF51C8F674}"/>
          </ac:picMkLst>
        </pc:picChg>
        <pc:picChg chg="add mod">
          <ac:chgData name="최홍석" userId="ba5bdcd3-7d32-458d-bc73-c22f975a5e57" providerId="ADAL" clId="{B49150D0-9D70-4395-B1B0-24EEC04638B6}" dt="2023-07-24T15:32:30.469" v="5315" actId="1076"/>
          <ac:picMkLst>
            <pc:docMk/>
            <pc:sldMk cId="3790113993" sldId="355"/>
            <ac:picMk id="6" creationId="{3C7C999B-F9FA-2B1A-22D7-042150674463}"/>
          </ac:picMkLst>
        </pc:picChg>
        <pc:picChg chg="add mod">
          <ac:chgData name="최홍석" userId="ba5bdcd3-7d32-458d-bc73-c22f975a5e57" providerId="ADAL" clId="{B49150D0-9D70-4395-B1B0-24EEC04638B6}" dt="2023-07-24T15:32:25.545" v="5314" actId="1076"/>
          <ac:picMkLst>
            <pc:docMk/>
            <pc:sldMk cId="3790113993" sldId="355"/>
            <ac:picMk id="8" creationId="{A6B5C68F-DAF4-F71D-DAF4-ED5AA3ECD903}"/>
          </ac:picMkLst>
        </pc:picChg>
      </pc:sldChg>
      <pc:sldChg chg="addSp delSp modSp add mod">
        <pc:chgData name="최홍석" userId="ba5bdcd3-7d32-458d-bc73-c22f975a5e57" providerId="ADAL" clId="{B49150D0-9D70-4395-B1B0-24EEC04638B6}" dt="2023-07-24T15:34:08.784" v="5487" actId="1076"/>
        <pc:sldMkLst>
          <pc:docMk/>
          <pc:sldMk cId="3444535031" sldId="356"/>
        </pc:sldMkLst>
        <pc:spChg chg="mod">
          <ac:chgData name="최홍석" userId="ba5bdcd3-7d32-458d-bc73-c22f975a5e57" providerId="ADAL" clId="{B49150D0-9D70-4395-B1B0-24EEC04638B6}" dt="2023-07-24T15:33:54.810" v="5485" actId="6549"/>
          <ac:spMkLst>
            <pc:docMk/>
            <pc:sldMk cId="3444535031" sldId="356"/>
            <ac:spMk id="3" creationId="{08D28F53-2596-8092-3902-1C479AAF1FF3}"/>
          </ac:spMkLst>
        </pc:spChg>
        <pc:picChg chg="add mod">
          <ac:chgData name="최홍석" userId="ba5bdcd3-7d32-458d-bc73-c22f975a5e57" providerId="ADAL" clId="{B49150D0-9D70-4395-B1B0-24EEC04638B6}" dt="2023-07-24T15:34:08.784" v="5487" actId="1076"/>
          <ac:picMkLst>
            <pc:docMk/>
            <pc:sldMk cId="3444535031" sldId="356"/>
            <ac:picMk id="4" creationId="{F1F921A0-51F8-D04F-7D7C-972A2E3F4D94}"/>
          </ac:picMkLst>
        </pc:picChg>
        <pc:picChg chg="add mod">
          <ac:chgData name="최홍석" userId="ba5bdcd3-7d32-458d-bc73-c22f975a5e57" providerId="ADAL" clId="{B49150D0-9D70-4395-B1B0-24EEC04638B6}" dt="2023-07-24T15:34:08.784" v="5487" actId="1076"/>
          <ac:picMkLst>
            <pc:docMk/>
            <pc:sldMk cId="3444535031" sldId="356"/>
            <ac:picMk id="5" creationId="{502928C3-2661-EF47-497F-C374CB3A1A22}"/>
          </ac:picMkLst>
        </pc:picChg>
        <pc:picChg chg="del mod">
          <ac:chgData name="최홍석" userId="ba5bdcd3-7d32-458d-bc73-c22f975a5e57" providerId="ADAL" clId="{B49150D0-9D70-4395-B1B0-24EEC04638B6}" dt="2023-07-24T15:33:28.897" v="5318" actId="478"/>
          <ac:picMkLst>
            <pc:docMk/>
            <pc:sldMk cId="3444535031" sldId="356"/>
            <ac:picMk id="6" creationId="{3C7C999B-F9FA-2B1A-22D7-042150674463}"/>
          </ac:picMkLst>
        </pc:picChg>
        <pc:picChg chg="del">
          <ac:chgData name="최홍석" userId="ba5bdcd3-7d32-458d-bc73-c22f975a5e57" providerId="ADAL" clId="{B49150D0-9D70-4395-B1B0-24EEC04638B6}" dt="2023-07-24T15:33:29.172" v="5319" actId="478"/>
          <ac:picMkLst>
            <pc:docMk/>
            <pc:sldMk cId="3444535031" sldId="356"/>
            <ac:picMk id="8" creationId="{A6B5C68F-DAF4-F71D-DAF4-ED5AA3ECD903}"/>
          </ac:picMkLst>
        </pc:picChg>
      </pc:sldChg>
    </pc:docChg>
  </pc:docChgLst>
  <pc:docChgLst>
    <pc:chgData name="최홍석" userId="ba5bdcd3-7d32-458d-bc73-c22f975a5e57" providerId="ADAL" clId="{407FC7D5-D46D-4C6C-95A3-407B7B8C3EBB}"/>
    <pc:docChg chg="undo custSel addSld delSld modSld sldOrd">
      <pc:chgData name="최홍석" userId="ba5bdcd3-7d32-458d-bc73-c22f975a5e57" providerId="ADAL" clId="{407FC7D5-D46D-4C6C-95A3-407B7B8C3EBB}" dt="2023-07-18T15:13:30.812" v="4053" actId="1076"/>
      <pc:docMkLst>
        <pc:docMk/>
      </pc:docMkLst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58"/>
        </pc:sldMkLst>
      </pc:sldChg>
      <pc:sldChg chg="modSp mod">
        <pc:chgData name="최홍석" userId="ba5bdcd3-7d32-458d-bc73-c22f975a5e57" providerId="ADAL" clId="{407FC7D5-D46D-4C6C-95A3-407B7B8C3EBB}" dt="2023-07-18T14:37:31.022" v="459" actId="20577"/>
        <pc:sldMkLst>
          <pc:docMk/>
          <pc:sldMk cId="0" sldId="261"/>
        </pc:sldMkLst>
        <pc:spChg chg="mod">
          <ac:chgData name="최홍석" userId="ba5bdcd3-7d32-458d-bc73-c22f975a5e57" providerId="ADAL" clId="{407FC7D5-D46D-4C6C-95A3-407B7B8C3EBB}" dt="2023-07-18T14:37:31.022" v="459" actId="20577"/>
          <ac:spMkLst>
            <pc:docMk/>
            <pc:sldMk cId="0" sldId="261"/>
            <ac:spMk id="8195" creationId="{00000000-0000-0000-0000-000000000000}"/>
          </ac:spMkLst>
        </pc:spChg>
      </pc:sldChg>
      <pc:sldChg chg="addSp modSp mod">
        <pc:chgData name="최홍석" userId="ba5bdcd3-7d32-458d-bc73-c22f975a5e57" providerId="ADAL" clId="{407FC7D5-D46D-4C6C-95A3-407B7B8C3EBB}" dt="2023-07-18T14:40:16.741" v="497" actId="14100"/>
        <pc:sldMkLst>
          <pc:docMk/>
          <pc:sldMk cId="0" sldId="263"/>
        </pc:sldMkLst>
        <pc:spChg chg="add mod">
          <ac:chgData name="최홍석" userId="ba5bdcd3-7d32-458d-bc73-c22f975a5e57" providerId="ADAL" clId="{407FC7D5-D46D-4C6C-95A3-407B7B8C3EBB}" dt="2023-07-18T14:39:34.453" v="465" actId="208"/>
          <ac:spMkLst>
            <pc:docMk/>
            <pc:sldMk cId="0" sldId="263"/>
            <ac:spMk id="2" creationId="{A414C171-EB60-3900-E35E-5CB7098DA2A1}"/>
          </ac:spMkLst>
        </pc:spChg>
        <pc:spChg chg="add mod">
          <ac:chgData name="최홍석" userId="ba5bdcd3-7d32-458d-bc73-c22f975a5e57" providerId="ADAL" clId="{407FC7D5-D46D-4C6C-95A3-407B7B8C3EBB}" dt="2023-07-18T14:40:16.741" v="497" actId="14100"/>
          <ac:spMkLst>
            <pc:docMk/>
            <pc:sldMk cId="0" sldId="263"/>
            <ac:spMk id="3" creationId="{6563131F-A336-915E-ADD4-575B27675C93}"/>
          </ac:spMkLst>
        </pc:spChg>
      </pc:sldChg>
      <pc:sldChg chg="addSp modSp mod">
        <pc:chgData name="최홍석" userId="ba5bdcd3-7d32-458d-bc73-c22f975a5e57" providerId="ADAL" clId="{407FC7D5-D46D-4C6C-95A3-407B7B8C3EBB}" dt="2023-07-18T14:41:46.355" v="573" actId="14100"/>
        <pc:sldMkLst>
          <pc:docMk/>
          <pc:sldMk cId="0" sldId="264"/>
        </pc:sldMkLst>
        <pc:spChg chg="add mod">
          <ac:chgData name="최홍석" userId="ba5bdcd3-7d32-458d-bc73-c22f975a5e57" providerId="ADAL" clId="{407FC7D5-D46D-4C6C-95A3-407B7B8C3EBB}" dt="2023-07-18T14:41:46.355" v="573" actId="14100"/>
          <ac:spMkLst>
            <pc:docMk/>
            <pc:sldMk cId="0" sldId="264"/>
            <ac:spMk id="3" creationId="{66150FC6-739B-AF64-8C77-521BD1695DCE}"/>
          </ac:spMkLst>
        </pc:spChg>
      </pc:sldChg>
      <pc:sldChg chg="addSp modSp mod">
        <pc:chgData name="최홍석" userId="ba5bdcd3-7d32-458d-bc73-c22f975a5e57" providerId="ADAL" clId="{407FC7D5-D46D-4C6C-95A3-407B7B8C3EBB}" dt="2023-07-18T14:43:06.330" v="576" actId="1076"/>
        <pc:sldMkLst>
          <pc:docMk/>
          <pc:sldMk cId="0" sldId="268"/>
        </pc:sldMkLst>
        <pc:picChg chg="add mod">
          <ac:chgData name="최홍석" userId="ba5bdcd3-7d32-458d-bc73-c22f975a5e57" providerId="ADAL" clId="{407FC7D5-D46D-4C6C-95A3-407B7B8C3EBB}" dt="2023-07-18T14:43:06.330" v="576" actId="1076"/>
          <ac:picMkLst>
            <pc:docMk/>
            <pc:sldMk cId="0" sldId="268"/>
            <ac:picMk id="3" creationId="{5042AA1C-0C12-0DBF-62AB-21674CAE5E62}"/>
          </ac:picMkLst>
        </pc:picChg>
      </pc:sldChg>
      <pc:sldChg chg="addSp modSp mod">
        <pc:chgData name="최홍석" userId="ba5bdcd3-7d32-458d-bc73-c22f975a5e57" providerId="ADAL" clId="{407FC7D5-D46D-4C6C-95A3-407B7B8C3EBB}" dt="2023-07-18T14:45:34.094" v="679" actId="6549"/>
        <pc:sldMkLst>
          <pc:docMk/>
          <pc:sldMk cId="0" sldId="270"/>
        </pc:sldMkLst>
        <pc:spChg chg="add mod">
          <ac:chgData name="최홍석" userId="ba5bdcd3-7d32-458d-bc73-c22f975a5e57" providerId="ADAL" clId="{407FC7D5-D46D-4C6C-95A3-407B7B8C3EBB}" dt="2023-07-18T14:44:11.789" v="633" actId="14100"/>
          <ac:spMkLst>
            <pc:docMk/>
            <pc:sldMk cId="0" sldId="270"/>
            <ac:spMk id="3" creationId="{9E220ED9-18A4-3086-20B7-30E0D119BDBF}"/>
          </ac:spMkLst>
        </pc:spChg>
        <pc:spChg chg="add mod">
          <ac:chgData name="최홍석" userId="ba5bdcd3-7d32-458d-bc73-c22f975a5e57" providerId="ADAL" clId="{407FC7D5-D46D-4C6C-95A3-407B7B8C3EBB}" dt="2023-07-18T14:44:22.841" v="640" actId="1076"/>
          <ac:spMkLst>
            <pc:docMk/>
            <pc:sldMk cId="0" sldId="270"/>
            <ac:spMk id="4" creationId="{1ED9F028-5F30-D8B8-7238-FDA31F8EAA42}"/>
          </ac:spMkLst>
        </pc:spChg>
        <pc:spChg chg="add mod">
          <ac:chgData name="최홍석" userId="ba5bdcd3-7d32-458d-bc73-c22f975a5e57" providerId="ADAL" clId="{407FC7D5-D46D-4C6C-95A3-407B7B8C3EBB}" dt="2023-07-18T14:44:56.974" v="657" actId="1076"/>
          <ac:spMkLst>
            <pc:docMk/>
            <pc:sldMk cId="0" sldId="270"/>
            <ac:spMk id="5" creationId="{D4AFDE2D-922E-6F8E-841C-86DAD6D68F56}"/>
          </ac:spMkLst>
        </pc:spChg>
        <pc:spChg chg="mod">
          <ac:chgData name="최홍석" userId="ba5bdcd3-7d32-458d-bc73-c22f975a5e57" providerId="ADAL" clId="{407FC7D5-D46D-4C6C-95A3-407B7B8C3EBB}" dt="2023-07-18T14:45:34.094" v="679" actId="6549"/>
          <ac:spMkLst>
            <pc:docMk/>
            <pc:sldMk cId="0" sldId="270"/>
            <ac:spMk id="17411" creationId="{00000000-0000-0000-0000-000000000000}"/>
          </ac:spMkLst>
        </pc:spChg>
      </pc:sldChg>
      <pc:sldChg chg="del">
        <pc:chgData name="최홍석" userId="ba5bdcd3-7d32-458d-bc73-c22f975a5e57" providerId="ADAL" clId="{407FC7D5-D46D-4C6C-95A3-407B7B8C3EBB}" dt="2023-07-18T14:45:42.653" v="680" actId="47"/>
        <pc:sldMkLst>
          <pc:docMk/>
          <pc:sldMk cId="0" sldId="271"/>
        </pc:sldMkLst>
      </pc:sldChg>
      <pc:sldChg chg="del">
        <pc:chgData name="최홍석" userId="ba5bdcd3-7d32-458d-bc73-c22f975a5e57" providerId="ADAL" clId="{407FC7D5-D46D-4C6C-95A3-407B7B8C3EBB}" dt="2023-07-18T14:45:44.016" v="681" actId="47"/>
        <pc:sldMkLst>
          <pc:docMk/>
          <pc:sldMk cId="0" sldId="272"/>
        </pc:sldMkLst>
      </pc:sldChg>
      <pc:sldChg chg="ord">
        <pc:chgData name="최홍석" userId="ba5bdcd3-7d32-458d-bc73-c22f975a5e57" providerId="ADAL" clId="{407FC7D5-D46D-4C6C-95A3-407B7B8C3EBB}" dt="2023-07-18T14:45:13.640" v="659"/>
        <pc:sldMkLst>
          <pc:docMk/>
          <pc:sldMk cId="0" sldId="273"/>
        </pc:sldMkLst>
      </pc:sldChg>
      <pc:sldChg chg="modSp mod">
        <pc:chgData name="최홍석" userId="ba5bdcd3-7d32-458d-bc73-c22f975a5e57" providerId="ADAL" clId="{407FC7D5-D46D-4C6C-95A3-407B7B8C3EBB}" dt="2023-07-17T17:08:38.208" v="161" actId="20577"/>
        <pc:sldMkLst>
          <pc:docMk/>
          <pc:sldMk cId="0" sldId="278"/>
        </pc:sldMkLst>
        <pc:spChg chg="mod">
          <ac:chgData name="최홍석" userId="ba5bdcd3-7d32-458d-bc73-c22f975a5e57" providerId="ADAL" clId="{407FC7D5-D46D-4C6C-95A3-407B7B8C3EBB}" dt="2023-07-17T17:08:38.208" v="161" actId="20577"/>
          <ac:spMkLst>
            <pc:docMk/>
            <pc:sldMk cId="0" sldId="278"/>
            <ac:spMk id="27650" creationId="{00000000-0000-0000-0000-000000000000}"/>
          </ac:spMkLst>
        </pc:spChg>
      </pc:sldChg>
      <pc:sldChg chg="addSp delSp modSp mod ord">
        <pc:chgData name="최홍석" userId="ba5bdcd3-7d32-458d-bc73-c22f975a5e57" providerId="ADAL" clId="{407FC7D5-D46D-4C6C-95A3-407B7B8C3EBB}" dt="2023-07-17T17:08:33.919" v="160"/>
        <pc:sldMkLst>
          <pc:docMk/>
          <pc:sldMk cId="0" sldId="279"/>
        </pc:sldMkLst>
        <pc:spChg chg="add del mod">
          <ac:chgData name="최홍석" userId="ba5bdcd3-7d32-458d-bc73-c22f975a5e57" providerId="ADAL" clId="{407FC7D5-D46D-4C6C-95A3-407B7B8C3EBB}" dt="2023-07-17T17:07:44.228" v="142"/>
          <ac:spMkLst>
            <pc:docMk/>
            <pc:sldMk cId="0" sldId="279"/>
            <ac:spMk id="3" creationId="{0E808664-6F5E-CAB1-938F-0BB935A9204F}"/>
          </ac:spMkLst>
        </pc:spChg>
        <pc:spChg chg="mod">
          <ac:chgData name="최홍석" userId="ba5bdcd3-7d32-458d-bc73-c22f975a5e57" providerId="ADAL" clId="{407FC7D5-D46D-4C6C-95A3-407B7B8C3EBB}" dt="2023-07-17T17:08:33.919" v="160"/>
          <ac:spMkLst>
            <pc:docMk/>
            <pc:sldMk cId="0" sldId="279"/>
            <ac:spMk id="28675" creationId="{00000000-0000-0000-0000-000000000000}"/>
          </ac:spMkLst>
        </pc:spChg>
      </pc:sldChg>
      <pc:sldChg chg="addSp modSp mod">
        <pc:chgData name="최홍석" userId="ba5bdcd3-7d32-458d-bc73-c22f975a5e57" providerId="ADAL" clId="{407FC7D5-D46D-4C6C-95A3-407B7B8C3EBB}" dt="2023-07-17T17:10:08.714" v="209" actId="1076"/>
        <pc:sldMkLst>
          <pc:docMk/>
          <pc:sldMk cId="0" sldId="282"/>
        </pc:sldMkLst>
        <pc:spChg chg="add mod">
          <ac:chgData name="최홍석" userId="ba5bdcd3-7d32-458d-bc73-c22f975a5e57" providerId="ADAL" clId="{407FC7D5-D46D-4C6C-95A3-407B7B8C3EBB}" dt="2023-07-17T17:10:08.714" v="209" actId="1076"/>
          <ac:spMkLst>
            <pc:docMk/>
            <pc:sldMk cId="0" sldId="282"/>
            <ac:spMk id="3" creationId="{AFE4AABA-6F95-0926-F033-DE74DB78DDED}"/>
          </ac:spMkLst>
        </pc:spChg>
        <pc:spChg chg="add mod">
          <ac:chgData name="최홍석" userId="ba5bdcd3-7d32-458d-bc73-c22f975a5e57" providerId="ADAL" clId="{407FC7D5-D46D-4C6C-95A3-407B7B8C3EBB}" dt="2023-07-17T17:10:06.451" v="208" actId="20577"/>
          <ac:spMkLst>
            <pc:docMk/>
            <pc:sldMk cId="0" sldId="282"/>
            <ac:spMk id="4" creationId="{010D0502-247A-1519-96BC-47EEC6900C81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0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1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2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3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4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5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6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7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8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9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0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1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2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3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4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5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6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7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8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9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50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51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52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42.188" v="184"/>
          <ac:spMkLst>
            <pc:docMk/>
            <pc:sldMk cId="0" sldId="282"/>
            <ac:spMk id="30723" creationId="{00000000-0000-0000-0000-000000000000}"/>
          </ac:spMkLst>
        </pc:spChg>
        <pc:grpChg chg="mod">
          <ac:chgData name="최홍석" userId="ba5bdcd3-7d32-458d-bc73-c22f975a5e57" providerId="ADAL" clId="{407FC7D5-D46D-4C6C-95A3-407B7B8C3EBB}" dt="2023-07-17T17:09:04.240" v="167" actId="1076"/>
          <ac:grpSpMkLst>
            <pc:docMk/>
            <pc:sldMk cId="0" sldId="282"/>
            <ac:grpSpMk id="29" creationId="{00000000-0000-0000-0000-000000000000}"/>
          </ac:grpSpMkLst>
        </pc:grpChg>
        <pc:picChg chg="add mod">
          <ac:chgData name="최홍석" userId="ba5bdcd3-7d32-458d-bc73-c22f975a5e57" providerId="ADAL" clId="{407FC7D5-D46D-4C6C-95A3-407B7B8C3EBB}" dt="2023-07-17T17:09:47.409" v="185" actId="1076"/>
          <ac:picMkLst>
            <pc:docMk/>
            <pc:sldMk cId="0" sldId="282"/>
            <ac:picMk id="2" creationId="{451F83D0-F23D-4F0A-BB72-1769BE51F5C1}"/>
          </ac:picMkLst>
        </pc:picChg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83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84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85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87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88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89"/>
        </pc:sldMkLst>
      </pc:sldChg>
      <pc:sldChg chg="modSp mod">
        <pc:chgData name="최홍석" userId="ba5bdcd3-7d32-458d-bc73-c22f975a5e57" providerId="ADAL" clId="{407FC7D5-D46D-4C6C-95A3-407B7B8C3EBB}" dt="2023-07-17T17:07:32.246" v="140" actId="20577"/>
        <pc:sldMkLst>
          <pc:docMk/>
          <pc:sldMk cId="0" sldId="292"/>
        </pc:sldMkLst>
        <pc:spChg chg="mod">
          <ac:chgData name="최홍석" userId="ba5bdcd3-7d32-458d-bc73-c22f975a5e57" providerId="ADAL" clId="{407FC7D5-D46D-4C6C-95A3-407B7B8C3EBB}" dt="2023-07-17T17:07:32.246" v="140" actId="20577"/>
          <ac:spMkLst>
            <pc:docMk/>
            <pc:sldMk cId="0" sldId="292"/>
            <ac:spMk id="26626" creationId="{00000000-0000-0000-0000-000000000000}"/>
          </ac:spMkLst>
        </pc:spChg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93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94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95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301"/>
        </pc:sldMkLst>
      </pc:sldChg>
      <pc:sldChg chg="del">
        <pc:chgData name="최홍석" userId="ba5bdcd3-7d32-458d-bc73-c22f975a5e57" providerId="ADAL" clId="{407FC7D5-D46D-4C6C-95A3-407B7B8C3EBB}" dt="2023-07-17T15:51:38.653" v="0" actId="47"/>
        <pc:sldMkLst>
          <pc:docMk/>
          <pc:sldMk cId="2884275210" sldId="302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1089890561" sldId="306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4273416883" sldId="307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1399215131" sldId="308"/>
        </pc:sldMkLst>
      </pc:sldChg>
      <pc:sldChg chg="modSp mod">
        <pc:chgData name="최홍석" userId="ba5bdcd3-7d32-458d-bc73-c22f975a5e57" providerId="ADAL" clId="{407FC7D5-D46D-4C6C-95A3-407B7B8C3EBB}" dt="2023-07-18T14:49:42.376" v="770"/>
        <pc:sldMkLst>
          <pc:docMk/>
          <pc:sldMk cId="2299242172" sldId="309"/>
        </pc:sldMkLst>
        <pc:spChg chg="mod">
          <ac:chgData name="최홍석" userId="ba5bdcd3-7d32-458d-bc73-c22f975a5e57" providerId="ADAL" clId="{407FC7D5-D46D-4C6C-95A3-407B7B8C3EBB}" dt="2023-07-18T14:49:42.376" v="770"/>
          <ac:spMkLst>
            <pc:docMk/>
            <pc:sldMk cId="2299242172" sldId="309"/>
            <ac:spMk id="3" creationId="{00000000-0000-0000-0000-000000000000}"/>
          </ac:spMkLst>
        </pc:spChg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1357840036" sldId="310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169470785" sldId="311"/>
        </pc:sldMkLst>
      </pc:sldChg>
      <pc:sldChg chg="new del">
        <pc:chgData name="최홍석" userId="ba5bdcd3-7d32-458d-bc73-c22f975a5e57" providerId="ADAL" clId="{407FC7D5-D46D-4C6C-95A3-407B7B8C3EBB}" dt="2023-07-18T14:35:09.932" v="224" actId="47"/>
        <pc:sldMkLst>
          <pc:docMk/>
          <pc:sldMk cId="1957976275" sldId="313"/>
        </pc:sldMkLst>
      </pc:sldChg>
      <pc:sldChg chg="addSp delSp modSp add mod">
        <pc:chgData name="최홍석" userId="ba5bdcd3-7d32-458d-bc73-c22f975a5e57" providerId="ADAL" clId="{407FC7D5-D46D-4C6C-95A3-407B7B8C3EBB}" dt="2023-07-17T17:06:02.298" v="78" actId="1076"/>
        <pc:sldMkLst>
          <pc:docMk/>
          <pc:sldMk cId="2432819774" sldId="314"/>
        </pc:sldMkLst>
        <pc:spChg chg="mod">
          <ac:chgData name="최홍석" userId="ba5bdcd3-7d32-458d-bc73-c22f975a5e57" providerId="ADAL" clId="{407FC7D5-D46D-4C6C-95A3-407B7B8C3EBB}" dt="2023-07-17T17:04:17.417" v="4" actId="20577"/>
          <ac:spMkLst>
            <pc:docMk/>
            <pc:sldMk cId="2432819774" sldId="314"/>
            <ac:spMk id="26626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5:58.629" v="76" actId="404"/>
          <ac:spMkLst>
            <pc:docMk/>
            <pc:sldMk cId="2432819774" sldId="314"/>
            <ac:spMk id="26627" creationId="{00000000-0000-0000-0000-000000000000}"/>
          </ac:spMkLst>
        </pc:spChg>
        <pc:picChg chg="del">
          <ac:chgData name="최홍석" userId="ba5bdcd3-7d32-458d-bc73-c22f975a5e57" providerId="ADAL" clId="{407FC7D5-D46D-4C6C-95A3-407B7B8C3EBB}" dt="2023-07-17T17:04:18.679" v="5" actId="478"/>
          <ac:picMkLst>
            <pc:docMk/>
            <pc:sldMk cId="2432819774" sldId="314"/>
            <ac:picMk id="3" creationId="{00000000-0000-0000-0000-000000000000}"/>
          </ac:picMkLst>
        </pc:picChg>
        <pc:picChg chg="add mod">
          <ac:chgData name="최홍석" userId="ba5bdcd3-7d32-458d-bc73-c22f975a5e57" providerId="ADAL" clId="{407FC7D5-D46D-4C6C-95A3-407B7B8C3EBB}" dt="2023-07-17T17:06:02.298" v="78" actId="1076"/>
          <ac:picMkLst>
            <pc:docMk/>
            <pc:sldMk cId="2432819774" sldId="314"/>
            <ac:picMk id="4" creationId="{C318E0A4-B12A-AB39-ED26-BEAD3E0F1124}"/>
          </ac:picMkLst>
        </pc:picChg>
      </pc:sldChg>
      <pc:sldChg chg="addSp delSp modSp add mod">
        <pc:chgData name="최홍석" userId="ba5bdcd3-7d32-458d-bc73-c22f975a5e57" providerId="ADAL" clId="{407FC7D5-D46D-4C6C-95A3-407B7B8C3EBB}" dt="2023-07-17T17:07:06.309" v="137" actId="1076"/>
        <pc:sldMkLst>
          <pc:docMk/>
          <pc:sldMk cId="102775477" sldId="315"/>
        </pc:sldMkLst>
        <pc:spChg chg="mod">
          <ac:chgData name="최홍석" userId="ba5bdcd3-7d32-458d-bc73-c22f975a5e57" providerId="ADAL" clId="{407FC7D5-D46D-4C6C-95A3-407B7B8C3EBB}" dt="2023-07-17T17:07:02.389" v="135" actId="20577"/>
          <ac:spMkLst>
            <pc:docMk/>
            <pc:sldMk cId="102775477" sldId="315"/>
            <ac:spMk id="26627" creationId="{00000000-0000-0000-0000-000000000000}"/>
          </ac:spMkLst>
        </pc:spChg>
        <pc:picChg chg="add mod">
          <ac:chgData name="최홍석" userId="ba5bdcd3-7d32-458d-bc73-c22f975a5e57" providerId="ADAL" clId="{407FC7D5-D46D-4C6C-95A3-407B7B8C3EBB}" dt="2023-07-17T17:07:06.309" v="137" actId="1076"/>
          <ac:picMkLst>
            <pc:docMk/>
            <pc:sldMk cId="102775477" sldId="315"/>
            <ac:picMk id="2" creationId="{3BDA2ED8-E538-3902-6262-DA009FAD6A1C}"/>
          </ac:picMkLst>
        </pc:picChg>
        <pc:picChg chg="del">
          <ac:chgData name="최홍석" userId="ba5bdcd3-7d32-458d-bc73-c22f975a5e57" providerId="ADAL" clId="{407FC7D5-D46D-4C6C-95A3-407B7B8C3EBB}" dt="2023-07-17T17:06:35.252" v="80" actId="478"/>
          <ac:picMkLst>
            <pc:docMk/>
            <pc:sldMk cId="102775477" sldId="315"/>
            <ac:picMk id="3" creationId="{00000000-0000-0000-0000-000000000000}"/>
          </ac:picMkLst>
        </pc:picChg>
      </pc:sldChg>
      <pc:sldChg chg="addSp delSp modSp add mod">
        <pc:chgData name="최홍석" userId="ba5bdcd3-7d32-458d-bc73-c22f975a5e57" providerId="ADAL" clId="{407FC7D5-D46D-4C6C-95A3-407B7B8C3EBB}" dt="2023-07-17T17:10:39.518" v="223" actId="1076"/>
        <pc:sldMkLst>
          <pc:docMk/>
          <pc:sldMk cId="1885547678" sldId="316"/>
        </pc:sldMkLst>
        <pc:spChg chg="del">
          <ac:chgData name="최홍석" userId="ba5bdcd3-7d32-458d-bc73-c22f975a5e57" providerId="ADAL" clId="{407FC7D5-D46D-4C6C-95A3-407B7B8C3EBB}" dt="2023-07-17T17:10:29.613" v="216" actId="478"/>
          <ac:spMkLst>
            <pc:docMk/>
            <pc:sldMk cId="1885547678" sldId="316"/>
            <ac:spMk id="3" creationId="{AFE4AABA-6F95-0926-F033-DE74DB78DDED}"/>
          </ac:spMkLst>
        </pc:spChg>
        <pc:spChg chg="del">
          <ac:chgData name="최홍석" userId="ba5bdcd3-7d32-458d-bc73-c22f975a5e57" providerId="ADAL" clId="{407FC7D5-D46D-4C6C-95A3-407B7B8C3EBB}" dt="2023-07-17T17:10:29.613" v="216" actId="478"/>
          <ac:spMkLst>
            <pc:docMk/>
            <pc:sldMk cId="1885547678" sldId="316"/>
            <ac:spMk id="4" creationId="{010D0502-247A-1519-96BC-47EEC6900C81}"/>
          </ac:spMkLst>
        </pc:spChg>
        <pc:spChg chg="add del mod">
          <ac:chgData name="최홍석" userId="ba5bdcd3-7d32-458d-bc73-c22f975a5e57" providerId="ADAL" clId="{407FC7D5-D46D-4C6C-95A3-407B7B8C3EBB}" dt="2023-07-17T17:10:28.539" v="215" actId="478"/>
          <ac:spMkLst>
            <pc:docMk/>
            <pc:sldMk cId="1885547678" sldId="316"/>
            <ac:spMk id="6" creationId="{171DCA13-470F-EE48-4B93-7A2638F93B84}"/>
          </ac:spMkLst>
        </pc:spChg>
        <pc:spChg chg="add mod">
          <ac:chgData name="최홍석" userId="ba5bdcd3-7d32-458d-bc73-c22f975a5e57" providerId="ADAL" clId="{407FC7D5-D46D-4C6C-95A3-407B7B8C3EBB}" dt="2023-07-17T17:10:38.038" v="222" actId="1076"/>
          <ac:spMkLst>
            <pc:docMk/>
            <pc:sldMk cId="1885547678" sldId="316"/>
            <ac:spMk id="9" creationId="{59887290-00C5-39CA-D029-B9F255B67A20}"/>
          </ac:spMkLst>
        </pc:spChg>
        <pc:spChg chg="add mod">
          <ac:chgData name="최홍석" userId="ba5bdcd3-7d32-458d-bc73-c22f975a5e57" providerId="ADAL" clId="{407FC7D5-D46D-4C6C-95A3-407B7B8C3EBB}" dt="2023-07-17T17:10:38.038" v="222" actId="1076"/>
          <ac:spMkLst>
            <pc:docMk/>
            <pc:sldMk cId="1885547678" sldId="316"/>
            <ac:spMk id="10" creationId="{835676F8-94DC-CD44-911D-EF78A9E60E19}"/>
          </ac:spMkLst>
        </pc:spChg>
        <pc:spChg chg="mod">
          <ac:chgData name="최홍석" userId="ba5bdcd3-7d32-458d-bc73-c22f975a5e57" providerId="ADAL" clId="{407FC7D5-D46D-4C6C-95A3-407B7B8C3EBB}" dt="2023-07-17T17:10:24.526" v="212" actId="20577"/>
          <ac:spMkLst>
            <pc:docMk/>
            <pc:sldMk cId="1885547678" sldId="316"/>
            <ac:spMk id="30722" creationId="{00000000-0000-0000-0000-000000000000}"/>
          </ac:spMkLst>
        </pc:spChg>
        <pc:spChg chg="del mod">
          <ac:chgData name="최홍석" userId="ba5bdcd3-7d32-458d-bc73-c22f975a5e57" providerId="ADAL" clId="{407FC7D5-D46D-4C6C-95A3-407B7B8C3EBB}" dt="2023-07-17T17:10:27.130" v="214" actId="478"/>
          <ac:spMkLst>
            <pc:docMk/>
            <pc:sldMk cId="1885547678" sldId="316"/>
            <ac:spMk id="30723" creationId="{00000000-0000-0000-0000-000000000000}"/>
          </ac:spMkLst>
        </pc:spChg>
        <pc:grpChg chg="del">
          <ac:chgData name="최홍석" userId="ba5bdcd3-7d32-458d-bc73-c22f975a5e57" providerId="ADAL" clId="{407FC7D5-D46D-4C6C-95A3-407B7B8C3EBB}" dt="2023-07-17T17:10:29.613" v="216" actId="478"/>
          <ac:grpSpMkLst>
            <pc:docMk/>
            <pc:sldMk cId="1885547678" sldId="316"/>
            <ac:grpSpMk id="29" creationId="{00000000-0000-0000-0000-000000000000}"/>
          </ac:grpSpMkLst>
        </pc:grpChg>
        <pc:picChg chg="del">
          <ac:chgData name="최홍석" userId="ba5bdcd3-7d32-458d-bc73-c22f975a5e57" providerId="ADAL" clId="{407FC7D5-D46D-4C6C-95A3-407B7B8C3EBB}" dt="2023-07-17T17:10:29.613" v="216" actId="478"/>
          <ac:picMkLst>
            <pc:docMk/>
            <pc:sldMk cId="1885547678" sldId="316"/>
            <ac:picMk id="2" creationId="{451F83D0-F23D-4F0A-BB72-1769BE51F5C1}"/>
          </ac:picMkLst>
        </pc:picChg>
        <pc:picChg chg="add mod">
          <ac:chgData name="최홍석" userId="ba5bdcd3-7d32-458d-bc73-c22f975a5e57" providerId="ADAL" clId="{407FC7D5-D46D-4C6C-95A3-407B7B8C3EBB}" dt="2023-07-17T17:10:39.518" v="223" actId="1076"/>
          <ac:picMkLst>
            <pc:docMk/>
            <pc:sldMk cId="1885547678" sldId="316"/>
            <ac:picMk id="7" creationId="{80B68290-B4D8-15EA-7C18-E28D68ACA840}"/>
          </ac:picMkLst>
        </pc:picChg>
        <pc:picChg chg="add mod">
          <ac:chgData name="최홍석" userId="ba5bdcd3-7d32-458d-bc73-c22f975a5e57" providerId="ADAL" clId="{407FC7D5-D46D-4C6C-95A3-407B7B8C3EBB}" dt="2023-07-17T17:10:38.038" v="222" actId="1076"/>
          <ac:picMkLst>
            <pc:docMk/>
            <pc:sldMk cId="1885547678" sldId="316"/>
            <ac:picMk id="8" creationId="{1146CD84-B0BB-2C2D-AECB-EB91B078EB55}"/>
          </ac:picMkLst>
        </pc:picChg>
      </pc:sldChg>
      <pc:sldChg chg="new del">
        <pc:chgData name="최홍석" userId="ba5bdcd3-7d32-458d-bc73-c22f975a5e57" providerId="ADAL" clId="{407FC7D5-D46D-4C6C-95A3-407B7B8C3EBB}" dt="2023-07-18T14:46:51.912" v="683" actId="680"/>
        <pc:sldMkLst>
          <pc:docMk/>
          <pc:sldMk cId="251859911" sldId="317"/>
        </pc:sldMkLst>
      </pc:sldChg>
      <pc:sldChg chg="addSp delSp modSp new mod">
        <pc:chgData name="최홍석" userId="ba5bdcd3-7d32-458d-bc73-c22f975a5e57" providerId="ADAL" clId="{407FC7D5-D46D-4C6C-95A3-407B7B8C3EBB}" dt="2023-07-18T14:48:29.636" v="718" actId="1076"/>
        <pc:sldMkLst>
          <pc:docMk/>
          <pc:sldMk cId="2205495661" sldId="317"/>
        </pc:sldMkLst>
        <pc:spChg chg="mod">
          <ac:chgData name="최홍석" userId="ba5bdcd3-7d32-458d-bc73-c22f975a5e57" providerId="ADAL" clId="{407FC7D5-D46D-4C6C-95A3-407B7B8C3EBB}" dt="2023-07-18T14:48:21.503" v="713" actId="20577"/>
          <ac:spMkLst>
            <pc:docMk/>
            <pc:sldMk cId="2205495661" sldId="317"/>
            <ac:spMk id="2" creationId="{82395EA0-CEA1-3DB0-99CF-EF2678BE66D8}"/>
          </ac:spMkLst>
        </pc:spChg>
        <pc:spChg chg="del">
          <ac:chgData name="최홍석" userId="ba5bdcd3-7d32-458d-bc73-c22f975a5e57" providerId="ADAL" clId="{407FC7D5-D46D-4C6C-95A3-407B7B8C3EBB}" dt="2023-07-18T14:48:23.406" v="714" actId="478"/>
          <ac:spMkLst>
            <pc:docMk/>
            <pc:sldMk cId="2205495661" sldId="317"/>
            <ac:spMk id="3" creationId="{D3A883D8-27D0-552C-A6B2-4F9821F42F30}"/>
          </ac:spMkLst>
        </pc:spChg>
        <pc:picChg chg="add mod">
          <ac:chgData name="최홍석" userId="ba5bdcd3-7d32-458d-bc73-c22f975a5e57" providerId="ADAL" clId="{407FC7D5-D46D-4C6C-95A3-407B7B8C3EBB}" dt="2023-07-18T14:48:28.886" v="717" actId="14100"/>
          <ac:picMkLst>
            <pc:docMk/>
            <pc:sldMk cId="2205495661" sldId="317"/>
            <ac:picMk id="5" creationId="{3DE6B030-2D95-3C0F-E8E5-2B132045E719}"/>
          </ac:picMkLst>
        </pc:picChg>
        <pc:picChg chg="add mod">
          <ac:chgData name="최홍석" userId="ba5bdcd3-7d32-458d-bc73-c22f975a5e57" providerId="ADAL" clId="{407FC7D5-D46D-4C6C-95A3-407B7B8C3EBB}" dt="2023-07-18T14:48:29.636" v="718" actId="1076"/>
          <ac:picMkLst>
            <pc:docMk/>
            <pc:sldMk cId="2205495661" sldId="317"/>
            <ac:picMk id="7" creationId="{B92A2EA6-B8F7-E000-0502-1ADD3BA1BDFB}"/>
          </ac:picMkLst>
        </pc:picChg>
      </pc:sldChg>
      <pc:sldChg chg="modSp add mod">
        <pc:chgData name="최홍석" userId="ba5bdcd3-7d32-458d-bc73-c22f975a5e57" providerId="ADAL" clId="{407FC7D5-D46D-4C6C-95A3-407B7B8C3EBB}" dt="2023-07-18T14:49:50.152" v="790"/>
        <pc:sldMkLst>
          <pc:docMk/>
          <pc:sldMk cId="2068796576" sldId="318"/>
        </pc:sldMkLst>
        <pc:spChg chg="mod">
          <ac:chgData name="최홍석" userId="ba5bdcd3-7d32-458d-bc73-c22f975a5e57" providerId="ADAL" clId="{407FC7D5-D46D-4C6C-95A3-407B7B8C3EBB}" dt="2023-07-18T14:49:50.152" v="790"/>
          <ac:spMkLst>
            <pc:docMk/>
            <pc:sldMk cId="2068796576" sldId="318"/>
            <ac:spMk id="3" creationId="{00000000-0000-0000-0000-000000000000}"/>
          </ac:spMkLst>
        </pc:spChg>
      </pc:sldChg>
      <pc:sldChg chg="modSp new mod">
        <pc:chgData name="최홍석" userId="ba5bdcd3-7d32-458d-bc73-c22f975a5e57" providerId="ADAL" clId="{407FC7D5-D46D-4C6C-95A3-407B7B8C3EBB}" dt="2023-07-18T14:52:26.539" v="1303"/>
        <pc:sldMkLst>
          <pc:docMk/>
          <pc:sldMk cId="3000688913" sldId="319"/>
        </pc:sldMkLst>
        <pc:spChg chg="mod">
          <ac:chgData name="최홍석" userId="ba5bdcd3-7d32-458d-bc73-c22f975a5e57" providerId="ADAL" clId="{407FC7D5-D46D-4C6C-95A3-407B7B8C3EBB}" dt="2023-07-18T14:50:31.366" v="852" actId="20577"/>
          <ac:spMkLst>
            <pc:docMk/>
            <pc:sldMk cId="3000688913" sldId="319"/>
            <ac:spMk id="2" creationId="{17A03AD8-0878-8AC5-CFF4-CB6A181CCDB9}"/>
          </ac:spMkLst>
        </pc:spChg>
        <pc:spChg chg="mod">
          <ac:chgData name="최홍석" userId="ba5bdcd3-7d32-458d-bc73-c22f975a5e57" providerId="ADAL" clId="{407FC7D5-D46D-4C6C-95A3-407B7B8C3EBB}" dt="2023-07-18T14:52:26.539" v="1303"/>
          <ac:spMkLst>
            <pc:docMk/>
            <pc:sldMk cId="3000688913" sldId="319"/>
            <ac:spMk id="3" creationId="{7E5514FA-CAEE-06C7-3AE4-B4B29F76C089}"/>
          </ac:spMkLst>
        </pc:spChg>
      </pc:sldChg>
      <pc:sldChg chg="modSp new mod">
        <pc:chgData name="최홍석" userId="ba5bdcd3-7d32-458d-bc73-c22f975a5e57" providerId="ADAL" clId="{407FC7D5-D46D-4C6C-95A3-407B7B8C3EBB}" dt="2023-07-18T15:02:42.407" v="2381" actId="20577"/>
        <pc:sldMkLst>
          <pc:docMk/>
          <pc:sldMk cId="4198194999" sldId="320"/>
        </pc:sldMkLst>
        <pc:spChg chg="mod">
          <ac:chgData name="최홍석" userId="ba5bdcd3-7d32-458d-bc73-c22f975a5e57" providerId="ADAL" clId="{407FC7D5-D46D-4C6C-95A3-407B7B8C3EBB}" dt="2023-07-18T14:58:59.072" v="2074" actId="20577"/>
          <ac:spMkLst>
            <pc:docMk/>
            <pc:sldMk cId="4198194999" sldId="320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02:42.407" v="2381" actId="20577"/>
          <ac:spMkLst>
            <pc:docMk/>
            <pc:sldMk cId="4198194999" sldId="320"/>
            <ac:spMk id="3" creationId="{F7EFA8DA-7ED4-EB9A-885D-2155EBF8FDF5}"/>
          </ac:spMkLst>
        </pc:spChg>
      </pc:sldChg>
      <pc:sldChg chg="add del">
        <pc:chgData name="최홍석" userId="ba5bdcd3-7d32-458d-bc73-c22f975a5e57" providerId="ADAL" clId="{407FC7D5-D46D-4C6C-95A3-407B7B8C3EBB}" dt="2023-07-18T14:52:30.015" v="1306"/>
        <pc:sldMkLst>
          <pc:docMk/>
          <pc:sldMk cId="1661890085" sldId="321"/>
        </pc:sldMkLst>
      </pc:sldChg>
      <pc:sldChg chg="addSp delSp modSp add mod">
        <pc:chgData name="최홍석" userId="ba5bdcd3-7d32-458d-bc73-c22f975a5e57" providerId="ADAL" clId="{407FC7D5-D46D-4C6C-95A3-407B7B8C3EBB}" dt="2023-07-18T15:04:08.339" v="2418"/>
        <pc:sldMkLst>
          <pc:docMk/>
          <pc:sldMk cId="2602785338" sldId="321"/>
        </pc:sldMkLst>
        <pc:spChg chg="mod">
          <ac:chgData name="최홍석" userId="ba5bdcd3-7d32-458d-bc73-c22f975a5e57" providerId="ADAL" clId="{407FC7D5-D46D-4C6C-95A3-407B7B8C3EBB}" dt="2023-07-18T15:04:08.339" v="2418"/>
          <ac:spMkLst>
            <pc:docMk/>
            <pc:sldMk cId="2602785338" sldId="321"/>
            <ac:spMk id="2" creationId="{631E19B5-26FF-60D0-64FB-EA8F27C98BE6}"/>
          </ac:spMkLst>
        </pc:spChg>
        <pc:spChg chg="del">
          <ac:chgData name="최홍석" userId="ba5bdcd3-7d32-458d-bc73-c22f975a5e57" providerId="ADAL" clId="{407FC7D5-D46D-4C6C-95A3-407B7B8C3EBB}" dt="2023-07-18T15:03:11.623" v="2382" actId="478"/>
          <ac:spMkLst>
            <pc:docMk/>
            <pc:sldMk cId="2602785338" sldId="321"/>
            <ac:spMk id="3" creationId="{F7EFA8DA-7ED4-EB9A-885D-2155EBF8FDF5}"/>
          </ac:spMkLst>
        </pc:spChg>
        <pc:spChg chg="add mod">
          <ac:chgData name="최홍석" userId="ba5bdcd3-7d32-458d-bc73-c22f975a5e57" providerId="ADAL" clId="{407FC7D5-D46D-4C6C-95A3-407B7B8C3EBB}" dt="2023-07-18T15:03:57.176" v="2399" actId="1076"/>
          <ac:spMkLst>
            <pc:docMk/>
            <pc:sldMk cId="2602785338" sldId="321"/>
            <ac:spMk id="6" creationId="{E5F73746-6163-0DC5-FD3E-16DCF4E1DAC5}"/>
          </ac:spMkLst>
        </pc:spChg>
        <pc:picChg chg="add mod">
          <ac:chgData name="최홍석" userId="ba5bdcd3-7d32-458d-bc73-c22f975a5e57" providerId="ADAL" clId="{407FC7D5-D46D-4C6C-95A3-407B7B8C3EBB}" dt="2023-07-18T15:03:36.130" v="2395" actId="1076"/>
          <ac:picMkLst>
            <pc:docMk/>
            <pc:sldMk cId="2602785338" sldId="321"/>
            <ac:picMk id="4" creationId="{65215B33-134F-C5D3-93B1-C075267B2179}"/>
          </ac:picMkLst>
        </pc:picChg>
        <pc:picChg chg="add mod modCrop">
          <ac:chgData name="최홍석" userId="ba5bdcd3-7d32-458d-bc73-c22f975a5e57" providerId="ADAL" clId="{407FC7D5-D46D-4C6C-95A3-407B7B8C3EBB}" dt="2023-07-18T15:03:33.260" v="2394" actId="1076"/>
          <ac:picMkLst>
            <pc:docMk/>
            <pc:sldMk cId="2602785338" sldId="321"/>
            <ac:picMk id="5" creationId="{F9F766FE-7EFB-5898-0CF8-159CDAEE5DA7}"/>
          </ac:picMkLst>
        </pc:picChg>
      </pc:sldChg>
      <pc:sldChg chg="addSp delSp modSp add mod">
        <pc:chgData name="최홍석" userId="ba5bdcd3-7d32-458d-bc73-c22f975a5e57" providerId="ADAL" clId="{407FC7D5-D46D-4C6C-95A3-407B7B8C3EBB}" dt="2023-07-18T15:06:38.874" v="2833" actId="1076"/>
        <pc:sldMkLst>
          <pc:docMk/>
          <pc:sldMk cId="2206282709" sldId="322"/>
        </pc:sldMkLst>
        <pc:spChg chg="mod">
          <ac:chgData name="최홍석" userId="ba5bdcd3-7d32-458d-bc73-c22f975a5e57" providerId="ADAL" clId="{407FC7D5-D46D-4C6C-95A3-407B7B8C3EBB}" dt="2023-07-18T15:04:14.481" v="2441" actId="20577"/>
          <ac:spMkLst>
            <pc:docMk/>
            <pc:sldMk cId="2206282709" sldId="322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06:33.334" v="2832" actId="20577"/>
          <ac:spMkLst>
            <pc:docMk/>
            <pc:sldMk cId="2206282709" sldId="322"/>
            <ac:spMk id="3" creationId="{F7EFA8DA-7ED4-EB9A-885D-2155EBF8FDF5}"/>
          </ac:spMkLst>
        </pc:spChg>
        <pc:picChg chg="add del mod">
          <ac:chgData name="최홍석" userId="ba5bdcd3-7d32-458d-bc73-c22f975a5e57" providerId="ADAL" clId="{407FC7D5-D46D-4C6C-95A3-407B7B8C3EBB}" dt="2023-07-18T15:06:12.324" v="2726" actId="21"/>
          <ac:picMkLst>
            <pc:docMk/>
            <pc:sldMk cId="2206282709" sldId="322"/>
            <ac:picMk id="4" creationId="{55855D4D-5BE1-3BB5-131D-8AF3069FAF4C}"/>
          </ac:picMkLst>
        </pc:picChg>
        <pc:picChg chg="add mod">
          <ac:chgData name="최홍석" userId="ba5bdcd3-7d32-458d-bc73-c22f975a5e57" providerId="ADAL" clId="{407FC7D5-D46D-4C6C-95A3-407B7B8C3EBB}" dt="2023-07-18T15:06:38.874" v="2833" actId="1076"/>
          <ac:picMkLst>
            <pc:docMk/>
            <pc:sldMk cId="2206282709" sldId="322"/>
            <ac:picMk id="5" creationId="{3A6D9AC7-9FCD-7D80-8E39-8063779A0605}"/>
          </ac:picMkLst>
        </pc:picChg>
      </pc:sldChg>
      <pc:sldChg chg="addSp modSp add mod">
        <pc:chgData name="최홍석" userId="ba5bdcd3-7d32-458d-bc73-c22f975a5e57" providerId="ADAL" clId="{407FC7D5-D46D-4C6C-95A3-407B7B8C3EBB}" dt="2023-07-18T15:07:47.282" v="3057" actId="20577"/>
        <pc:sldMkLst>
          <pc:docMk/>
          <pc:sldMk cId="2057239993" sldId="323"/>
        </pc:sldMkLst>
        <pc:spChg chg="mod">
          <ac:chgData name="최홍석" userId="ba5bdcd3-7d32-458d-bc73-c22f975a5e57" providerId="ADAL" clId="{407FC7D5-D46D-4C6C-95A3-407B7B8C3EBB}" dt="2023-07-18T15:06:46.379" v="2844"/>
          <ac:spMkLst>
            <pc:docMk/>
            <pc:sldMk cId="2057239993" sldId="323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07:47.282" v="3057" actId="20577"/>
          <ac:spMkLst>
            <pc:docMk/>
            <pc:sldMk cId="2057239993" sldId="323"/>
            <ac:spMk id="3" creationId="{F7EFA8DA-7ED4-EB9A-885D-2155EBF8FDF5}"/>
          </ac:spMkLst>
        </pc:spChg>
        <pc:picChg chg="add mod modCrop">
          <ac:chgData name="최홍석" userId="ba5bdcd3-7d32-458d-bc73-c22f975a5e57" providerId="ADAL" clId="{407FC7D5-D46D-4C6C-95A3-407B7B8C3EBB}" dt="2023-07-18T15:07:10.911" v="2850" actId="732"/>
          <ac:picMkLst>
            <pc:docMk/>
            <pc:sldMk cId="2057239993" sldId="323"/>
            <ac:picMk id="4" creationId="{6768629B-D8F0-CCE8-F61D-65CE078A4AD2}"/>
          </ac:picMkLst>
        </pc:picChg>
      </pc:sldChg>
      <pc:sldChg chg="modSp add mod">
        <pc:chgData name="최홍석" userId="ba5bdcd3-7d32-458d-bc73-c22f975a5e57" providerId="ADAL" clId="{407FC7D5-D46D-4C6C-95A3-407B7B8C3EBB}" dt="2023-07-18T15:10:00.767" v="3468" actId="20577"/>
        <pc:sldMkLst>
          <pc:docMk/>
          <pc:sldMk cId="470598489" sldId="324"/>
        </pc:sldMkLst>
        <pc:spChg chg="mod">
          <ac:chgData name="최홍석" userId="ba5bdcd3-7d32-458d-bc73-c22f975a5e57" providerId="ADAL" clId="{407FC7D5-D46D-4C6C-95A3-407B7B8C3EBB}" dt="2023-07-18T15:08:09.806" v="3090" actId="20577"/>
          <ac:spMkLst>
            <pc:docMk/>
            <pc:sldMk cId="470598489" sldId="324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10:00.767" v="3468" actId="20577"/>
          <ac:spMkLst>
            <pc:docMk/>
            <pc:sldMk cId="470598489" sldId="324"/>
            <ac:spMk id="3" creationId="{F7EFA8DA-7ED4-EB9A-885D-2155EBF8FDF5}"/>
          </ac:spMkLst>
        </pc:spChg>
      </pc:sldChg>
      <pc:sldChg chg="modSp add mod">
        <pc:chgData name="최홍석" userId="ba5bdcd3-7d32-458d-bc73-c22f975a5e57" providerId="ADAL" clId="{407FC7D5-D46D-4C6C-95A3-407B7B8C3EBB}" dt="2023-07-18T15:10:37.532" v="3616"/>
        <pc:sldMkLst>
          <pc:docMk/>
          <pc:sldMk cId="246928551" sldId="325"/>
        </pc:sldMkLst>
        <pc:spChg chg="mod">
          <ac:chgData name="최홍석" userId="ba5bdcd3-7d32-458d-bc73-c22f975a5e57" providerId="ADAL" clId="{407FC7D5-D46D-4C6C-95A3-407B7B8C3EBB}" dt="2023-07-18T15:10:15.716" v="3520" actId="20577"/>
          <ac:spMkLst>
            <pc:docMk/>
            <pc:sldMk cId="246928551" sldId="325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10:37.532" v="3616"/>
          <ac:spMkLst>
            <pc:docMk/>
            <pc:sldMk cId="246928551" sldId="325"/>
            <ac:spMk id="3" creationId="{F7EFA8DA-7ED4-EB9A-885D-2155EBF8FDF5}"/>
          </ac:spMkLst>
        </pc:spChg>
      </pc:sldChg>
      <pc:sldChg chg="addSp modSp add mod">
        <pc:chgData name="최홍석" userId="ba5bdcd3-7d32-458d-bc73-c22f975a5e57" providerId="ADAL" clId="{407FC7D5-D46D-4C6C-95A3-407B7B8C3EBB}" dt="2023-07-18T15:12:32.943" v="3850"/>
        <pc:sldMkLst>
          <pc:docMk/>
          <pc:sldMk cId="1765896586" sldId="326"/>
        </pc:sldMkLst>
        <pc:spChg chg="mod">
          <ac:chgData name="최홍석" userId="ba5bdcd3-7d32-458d-bc73-c22f975a5e57" providerId="ADAL" clId="{407FC7D5-D46D-4C6C-95A3-407B7B8C3EBB}" dt="2023-07-18T15:10:53.465" v="3632"/>
          <ac:spMkLst>
            <pc:docMk/>
            <pc:sldMk cId="1765896586" sldId="326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12:32.943" v="3850"/>
          <ac:spMkLst>
            <pc:docMk/>
            <pc:sldMk cId="1765896586" sldId="326"/>
            <ac:spMk id="3" creationId="{F7EFA8DA-7ED4-EB9A-885D-2155EBF8FDF5}"/>
          </ac:spMkLst>
        </pc:spChg>
        <pc:picChg chg="add mod">
          <ac:chgData name="최홍석" userId="ba5bdcd3-7d32-458d-bc73-c22f975a5e57" providerId="ADAL" clId="{407FC7D5-D46D-4C6C-95A3-407B7B8C3EBB}" dt="2023-07-18T15:10:54.213" v="3633" actId="1076"/>
          <ac:picMkLst>
            <pc:docMk/>
            <pc:sldMk cId="1765896586" sldId="326"/>
            <ac:picMk id="4" creationId="{062393EF-F25E-B64C-01A7-4FEB56BFBA94}"/>
          </ac:picMkLst>
        </pc:picChg>
      </pc:sldChg>
      <pc:sldChg chg="addSp modSp add mod">
        <pc:chgData name="최홍석" userId="ba5bdcd3-7d32-458d-bc73-c22f975a5e57" providerId="ADAL" clId="{407FC7D5-D46D-4C6C-95A3-407B7B8C3EBB}" dt="2023-07-18T15:11:34.313" v="3660" actId="1076"/>
        <pc:sldMkLst>
          <pc:docMk/>
          <pc:sldMk cId="532031675" sldId="327"/>
        </pc:sldMkLst>
        <pc:spChg chg="mod">
          <ac:chgData name="최홍석" userId="ba5bdcd3-7d32-458d-bc73-c22f975a5e57" providerId="ADAL" clId="{407FC7D5-D46D-4C6C-95A3-407B7B8C3EBB}" dt="2023-07-18T15:11:24.602" v="3655" actId="20577"/>
          <ac:spMkLst>
            <pc:docMk/>
            <pc:sldMk cId="532031675" sldId="327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11:28.571" v="3656" actId="14100"/>
          <ac:spMkLst>
            <pc:docMk/>
            <pc:sldMk cId="532031675" sldId="327"/>
            <ac:spMk id="3" creationId="{F7EFA8DA-7ED4-EB9A-885D-2155EBF8FDF5}"/>
          </ac:spMkLst>
        </pc:spChg>
        <pc:picChg chg="add mod">
          <ac:chgData name="최홍석" userId="ba5bdcd3-7d32-458d-bc73-c22f975a5e57" providerId="ADAL" clId="{407FC7D5-D46D-4C6C-95A3-407B7B8C3EBB}" dt="2023-07-18T15:11:34.313" v="3660" actId="1076"/>
          <ac:picMkLst>
            <pc:docMk/>
            <pc:sldMk cId="532031675" sldId="327"/>
            <ac:picMk id="4" creationId="{4DCA6846-A7C7-7D49-D39A-9E2E06683589}"/>
          </ac:picMkLst>
        </pc:picChg>
      </pc:sldChg>
      <pc:sldChg chg="add del">
        <pc:chgData name="최홍석" userId="ba5bdcd3-7d32-458d-bc73-c22f975a5e57" providerId="ADAL" clId="{407FC7D5-D46D-4C6C-95A3-407B7B8C3EBB}" dt="2023-07-18T15:11:46.046" v="3661" actId="47"/>
        <pc:sldMkLst>
          <pc:docMk/>
          <pc:sldMk cId="4202881283" sldId="328"/>
        </pc:sldMkLst>
      </pc:sldChg>
      <pc:sldChg chg="add">
        <pc:chgData name="최홍석" userId="ba5bdcd3-7d32-458d-bc73-c22f975a5e57" providerId="ADAL" clId="{407FC7D5-D46D-4C6C-95A3-407B7B8C3EBB}" dt="2023-07-18T14:58:35.951" v="2043"/>
        <pc:sldMkLst>
          <pc:docMk/>
          <pc:sldMk cId="265552881" sldId="329"/>
        </pc:sldMkLst>
      </pc:sldChg>
      <pc:sldChg chg="addSp modSp add del mod ord">
        <pc:chgData name="최홍석" userId="ba5bdcd3-7d32-458d-bc73-c22f975a5e57" providerId="ADAL" clId="{407FC7D5-D46D-4C6C-95A3-407B7B8C3EBB}" dt="2023-07-18T14:58:34.295" v="2042" actId="2696"/>
        <pc:sldMkLst>
          <pc:docMk/>
          <pc:sldMk cId="1902888036" sldId="329"/>
        </pc:sldMkLst>
        <pc:spChg chg="mod">
          <ac:chgData name="최홍석" userId="ba5bdcd3-7d32-458d-bc73-c22f975a5e57" providerId="ADAL" clId="{407FC7D5-D46D-4C6C-95A3-407B7B8C3EBB}" dt="2023-07-18T14:53:33.965" v="1346"/>
          <ac:spMkLst>
            <pc:docMk/>
            <pc:sldMk cId="1902888036" sldId="329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4:58:16.497" v="2039"/>
          <ac:spMkLst>
            <pc:docMk/>
            <pc:sldMk cId="1902888036" sldId="329"/>
            <ac:spMk id="3" creationId="{F7EFA8DA-7ED4-EB9A-885D-2155EBF8FDF5}"/>
          </ac:spMkLst>
        </pc:spChg>
        <pc:spChg chg="add mod">
          <ac:chgData name="최홍석" userId="ba5bdcd3-7d32-458d-bc73-c22f975a5e57" providerId="ADAL" clId="{407FC7D5-D46D-4C6C-95A3-407B7B8C3EBB}" dt="2023-07-18T14:55:19.722" v="1570" actId="14100"/>
          <ac:spMkLst>
            <pc:docMk/>
            <pc:sldMk cId="1902888036" sldId="329"/>
            <ac:spMk id="4" creationId="{607E854B-7836-2101-EBA4-9D438C7ABAC4}"/>
          </ac:spMkLst>
        </pc:spChg>
        <pc:spChg chg="add mod">
          <ac:chgData name="최홍석" userId="ba5bdcd3-7d32-458d-bc73-c22f975a5e57" providerId="ADAL" clId="{407FC7D5-D46D-4C6C-95A3-407B7B8C3EBB}" dt="2023-07-18T14:55:25.980" v="1574" actId="1076"/>
          <ac:spMkLst>
            <pc:docMk/>
            <pc:sldMk cId="1902888036" sldId="329"/>
            <ac:spMk id="5" creationId="{1B8CB052-AF84-468F-3702-6825212D6747}"/>
          </ac:spMkLst>
        </pc:spChg>
        <pc:spChg chg="add mod">
          <ac:chgData name="최홍석" userId="ba5bdcd3-7d32-458d-bc73-c22f975a5e57" providerId="ADAL" clId="{407FC7D5-D46D-4C6C-95A3-407B7B8C3EBB}" dt="2023-07-18T14:55:32.883" v="1576" actId="14100"/>
          <ac:spMkLst>
            <pc:docMk/>
            <pc:sldMk cId="1902888036" sldId="329"/>
            <ac:spMk id="6" creationId="{DB17246A-D034-9BE3-4907-B4F9D5957BA0}"/>
          </ac:spMkLst>
        </pc:spChg>
      </pc:sldChg>
      <pc:sldChg chg="addSp delSp modSp new mod">
        <pc:chgData name="최홍석" userId="ba5bdcd3-7d32-458d-bc73-c22f975a5e57" providerId="ADAL" clId="{407FC7D5-D46D-4C6C-95A3-407B7B8C3EBB}" dt="2023-07-18T15:13:30.812" v="4053" actId="1076"/>
        <pc:sldMkLst>
          <pc:docMk/>
          <pc:sldMk cId="909719859" sldId="330"/>
        </pc:sldMkLst>
        <pc:spChg chg="mod">
          <ac:chgData name="최홍석" userId="ba5bdcd3-7d32-458d-bc73-c22f975a5e57" providerId="ADAL" clId="{407FC7D5-D46D-4C6C-95A3-407B7B8C3EBB}" dt="2023-07-18T15:12:51.376" v="3866"/>
          <ac:spMkLst>
            <pc:docMk/>
            <pc:sldMk cId="909719859" sldId="330"/>
            <ac:spMk id="2" creationId="{21007CAA-BAF9-A32B-87B2-5CB8440E4F7E}"/>
          </ac:spMkLst>
        </pc:spChg>
        <pc:spChg chg="add del mod">
          <ac:chgData name="최홍석" userId="ba5bdcd3-7d32-458d-bc73-c22f975a5e57" providerId="ADAL" clId="{407FC7D5-D46D-4C6C-95A3-407B7B8C3EBB}" dt="2023-07-18T15:13:24.977" v="4048" actId="20577"/>
          <ac:spMkLst>
            <pc:docMk/>
            <pc:sldMk cId="909719859" sldId="330"/>
            <ac:spMk id="3" creationId="{193029D7-743A-BE50-0F6C-186B92AEFCEC}"/>
          </ac:spMkLst>
        </pc:spChg>
        <pc:picChg chg="add del mod ord">
          <ac:chgData name="최홍석" userId="ba5bdcd3-7d32-458d-bc73-c22f975a5e57" providerId="ADAL" clId="{407FC7D5-D46D-4C6C-95A3-407B7B8C3EBB}" dt="2023-07-18T15:12:56.603" v="3868" actId="22"/>
          <ac:picMkLst>
            <pc:docMk/>
            <pc:sldMk cId="909719859" sldId="330"/>
            <ac:picMk id="5" creationId="{4BEC4B60-A8BC-2A4D-8544-663A482AF72E}"/>
          </ac:picMkLst>
        </pc:picChg>
        <pc:picChg chg="add mod">
          <ac:chgData name="최홍석" userId="ba5bdcd3-7d32-458d-bc73-c22f975a5e57" providerId="ADAL" clId="{407FC7D5-D46D-4C6C-95A3-407B7B8C3EBB}" dt="2023-07-18T15:13:30.812" v="4053" actId="1076"/>
          <ac:picMkLst>
            <pc:docMk/>
            <pc:sldMk cId="909719859" sldId="330"/>
            <ac:picMk id="7" creationId="{99B9E0B7-2503-CA1F-E0BB-42889ACDC47F}"/>
          </ac:picMkLst>
        </pc:picChg>
      </pc:sldChg>
    </pc:docChg>
  </pc:docChgLst>
  <pc:docChgLst>
    <pc:chgData name="최홍석" userId="ba5bdcd3-7d32-458d-bc73-c22f975a5e57" providerId="ADAL" clId="{29B035BD-B2E4-4DF1-B20C-E7726361214A}"/>
    <pc:docChg chg="undo custSel addSld delSld modSld">
      <pc:chgData name="최홍석" userId="ba5bdcd3-7d32-458d-bc73-c22f975a5e57" providerId="ADAL" clId="{29B035BD-B2E4-4DF1-B20C-E7726361214A}" dt="2023-07-18T22:13:07.351" v="1777" actId="20577"/>
      <pc:docMkLst>
        <pc:docMk/>
      </pc:docMkLst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59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0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1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2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3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4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5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6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7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8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9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70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73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74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0" sldId="276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0" sldId="277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0" sldId="278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0" sldId="279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0" sldId="280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0" sldId="282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90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91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0" sldId="292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2946450791" sldId="304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4186112979" sldId="305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2299242172" sldId="309"/>
        </pc:sldMkLst>
      </pc:sldChg>
      <pc:sldChg chg="del">
        <pc:chgData name="최홍석" userId="ba5bdcd3-7d32-458d-bc73-c22f975a5e57" providerId="ADAL" clId="{29B035BD-B2E4-4DF1-B20C-E7726361214A}" dt="2023-07-18T15:14:40.918" v="1" actId="47"/>
        <pc:sldMkLst>
          <pc:docMk/>
          <pc:sldMk cId="615268655" sldId="312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2432819774" sldId="314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102775477" sldId="315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1885547678" sldId="316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2205495661" sldId="317"/>
        </pc:sldMkLst>
      </pc:sldChg>
      <pc:sldChg chg="addSp delSp modSp add mod">
        <pc:chgData name="최홍석" userId="ba5bdcd3-7d32-458d-bc73-c22f975a5e57" providerId="ADAL" clId="{29B035BD-B2E4-4DF1-B20C-E7726361214A}" dt="2023-07-18T15:19:59.124" v="174" actId="1076"/>
        <pc:sldMkLst>
          <pc:docMk/>
          <pc:sldMk cId="2965528375" sldId="331"/>
        </pc:sldMkLst>
        <pc:spChg chg="mod">
          <ac:chgData name="최홍석" userId="ba5bdcd3-7d32-458d-bc73-c22f975a5e57" providerId="ADAL" clId="{29B035BD-B2E4-4DF1-B20C-E7726361214A}" dt="2023-07-18T15:16:07.324" v="12"/>
          <ac:spMkLst>
            <pc:docMk/>
            <pc:sldMk cId="2965528375" sldId="331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15:19:02.761" v="169" actId="20577"/>
          <ac:spMkLst>
            <pc:docMk/>
            <pc:sldMk cId="2965528375" sldId="331"/>
            <ac:spMk id="3" creationId="{193029D7-743A-BE50-0F6C-186B92AEFCEC}"/>
          </ac:spMkLst>
        </pc:spChg>
        <pc:spChg chg="add mod">
          <ac:chgData name="최홍석" userId="ba5bdcd3-7d32-458d-bc73-c22f975a5e57" providerId="ADAL" clId="{29B035BD-B2E4-4DF1-B20C-E7726361214A}" dt="2023-07-18T15:17:31.757" v="95" actId="1076"/>
          <ac:spMkLst>
            <pc:docMk/>
            <pc:sldMk cId="2965528375" sldId="331"/>
            <ac:spMk id="4" creationId="{E87BFA54-38E4-9536-0910-43FAAB027152}"/>
          </ac:spMkLst>
        </pc:spChg>
        <pc:spChg chg="add mod">
          <ac:chgData name="최홍석" userId="ba5bdcd3-7d32-458d-bc73-c22f975a5e57" providerId="ADAL" clId="{29B035BD-B2E4-4DF1-B20C-E7726361214A}" dt="2023-07-18T15:17:33.844" v="96" actId="1076"/>
          <ac:spMkLst>
            <pc:docMk/>
            <pc:sldMk cId="2965528375" sldId="331"/>
            <ac:spMk id="5" creationId="{4FBF1443-3EB3-62F8-32E5-272464FC0486}"/>
          </ac:spMkLst>
        </pc:spChg>
        <pc:picChg chg="del">
          <ac:chgData name="최홍석" userId="ba5bdcd3-7d32-458d-bc73-c22f975a5e57" providerId="ADAL" clId="{29B035BD-B2E4-4DF1-B20C-E7726361214A}" dt="2023-07-18T15:16:33.611" v="20" actId="478"/>
          <ac:picMkLst>
            <pc:docMk/>
            <pc:sldMk cId="2965528375" sldId="331"/>
            <ac:picMk id="7" creationId="{99B9E0B7-2503-CA1F-E0BB-42889ACDC47F}"/>
          </ac:picMkLst>
        </pc:picChg>
        <pc:picChg chg="add mod">
          <ac:chgData name="최홍석" userId="ba5bdcd3-7d32-458d-bc73-c22f975a5e57" providerId="ADAL" clId="{29B035BD-B2E4-4DF1-B20C-E7726361214A}" dt="2023-07-18T15:18:39.748" v="102" actId="1076"/>
          <ac:picMkLst>
            <pc:docMk/>
            <pc:sldMk cId="2965528375" sldId="331"/>
            <ac:picMk id="8" creationId="{3131EA3E-3929-16C6-3CC3-0EED91DEF86B}"/>
          </ac:picMkLst>
        </pc:picChg>
        <pc:picChg chg="add del mod">
          <ac:chgData name="최홍석" userId="ba5bdcd3-7d32-458d-bc73-c22f975a5e57" providerId="ADAL" clId="{29B035BD-B2E4-4DF1-B20C-E7726361214A}" dt="2023-07-18T15:19:54.072" v="170" actId="478"/>
          <ac:picMkLst>
            <pc:docMk/>
            <pc:sldMk cId="2965528375" sldId="331"/>
            <ac:picMk id="10" creationId="{DBCAC382-CAEB-7B11-B27A-481C48B048CD}"/>
          </ac:picMkLst>
        </pc:picChg>
        <pc:picChg chg="add mod">
          <ac:chgData name="최홍석" userId="ba5bdcd3-7d32-458d-bc73-c22f975a5e57" providerId="ADAL" clId="{29B035BD-B2E4-4DF1-B20C-E7726361214A}" dt="2023-07-18T15:19:59.124" v="174" actId="1076"/>
          <ac:picMkLst>
            <pc:docMk/>
            <pc:sldMk cId="2965528375" sldId="331"/>
            <ac:picMk id="12" creationId="{F5586CEB-ACA3-AC66-90F0-8F5A6A0DF74C}"/>
          </ac:picMkLst>
        </pc:picChg>
      </pc:sldChg>
      <pc:sldChg chg="addSp modSp add mod">
        <pc:chgData name="최홍석" userId="ba5bdcd3-7d32-458d-bc73-c22f975a5e57" providerId="ADAL" clId="{29B035BD-B2E4-4DF1-B20C-E7726361214A}" dt="2023-07-18T15:25:18.871" v="527" actId="20577"/>
        <pc:sldMkLst>
          <pc:docMk/>
          <pc:sldMk cId="2341107087" sldId="332"/>
        </pc:sldMkLst>
        <pc:spChg chg="mod">
          <ac:chgData name="최홍석" userId="ba5bdcd3-7d32-458d-bc73-c22f975a5e57" providerId="ADAL" clId="{29B035BD-B2E4-4DF1-B20C-E7726361214A}" dt="2023-07-18T15:25:18.871" v="527" actId="20577"/>
          <ac:spMkLst>
            <pc:docMk/>
            <pc:sldMk cId="2341107087" sldId="332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15:22:55.280" v="476"/>
          <ac:spMkLst>
            <pc:docMk/>
            <pc:sldMk cId="2341107087" sldId="332"/>
            <ac:spMk id="3" creationId="{193029D7-743A-BE50-0F6C-186B92AEFCEC}"/>
          </ac:spMkLst>
        </pc:spChg>
        <pc:spChg chg="add mod">
          <ac:chgData name="최홍석" userId="ba5bdcd3-7d32-458d-bc73-c22f975a5e57" providerId="ADAL" clId="{29B035BD-B2E4-4DF1-B20C-E7726361214A}" dt="2023-07-18T15:21:58.870" v="362" actId="1076"/>
          <ac:spMkLst>
            <pc:docMk/>
            <pc:sldMk cId="2341107087" sldId="332"/>
            <ac:spMk id="6" creationId="{3D8ECDB9-F32C-B760-CE04-79DD5DE949BD}"/>
          </ac:spMkLst>
        </pc:spChg>
        <pc:spChg chg="add mod">
          <ac:chgData name="최홍석" userId="ba5bdcd3-7d32-458d-bc73-c22f975a5e57" providerId="ADAL" clId="{29B035BD-B2E4-4DF1-B20C-E7726361214A}" dt="2023-07-18T15:23:26.043" v="524" actId="14100"/>
          <ac:spMkLst>
            <pc:docMk/>
            <pc:sldMk cId="2341107087" sldId="332"/>
            <ac:spMk id="9" creationId="{7C7D4A4C-5CD6-1220-C7D2-445F7B64E59B}"/>
          </ac:spMkLst>
        </pc:spChg>
        <pc:picChg chg="add mod">
          <ac:chgData name="최홍석" userId="ba5bdcd3-7d32-458d-bc73-c22f975a5e57" providerId="ADAL" clId="{29B035BD-B2E4-4DF1-B20C-E7726361214A}" dt="2023-07-18T15:21:53.610" v="361" actId="1076"/>
          <ac:picMkLst>
            <pc:docMk/>
            <pc:sldMk cId="2341107087" sldId="332"/>
            <ac:picMk id="5" creationId="{BEADC52A-07A7-1640-8294-DC9BA6547984}"/>
          </ac:picMkLst>
        </pc:picChg>
        <pc:picChg chg="add mod">
          <ac:chgData name="최홍석" userId="ba5bdcd3-7d32-458d-bc73-c22f975a5e57" providerId="ADAL" clId="{29B035BD-B2E4-4DF1-B20C-E7726361214A}" dt="2023-07-18T15:22:14.367" v="366" actId="14100"/>
          <ac:picMkLst>
            <pc:docMk/>
            <pc:sldMk cId="2341107087" sldId="332"/>
            <ac:picMk id="8" creationId="{E1EF03A4-E3AB-A13A-B8BC-26D5164B712F}"/>
          </ac:picMkLst>
        </pc:picChg>
      </pc:sldChg>
      <pc:sldChg chg="addSp modSp add mod">
        <pc:chgData name="최홍석" userId="ba5bdcd3-7d32-458d-bc73-c22f975a5e57" providerId="ADAL" clId="{29B035BD-B2E4-4DF1-B20C-E7726361214A}" dt="2023-07-18T15:27:43.545" v="693" actId="20577"/>
        <pc:sldMkLst>
          <pc:docMk/>
          <pc:sldMk cId="780510853" sldId="333"/>
        </pc:sldMkLst>
        <pc:spChg chg="mod">
          <ac:chgData name="최홍석" userId="ba5bdcd3-7d32-458d-bc73-c22f975a5e57" providerId="ADAL" clId="{29B035BD-B2E4-4DF1-B20C-E7726361214A}" dt="2023-07-18T15:25:23.362" v="529" actId="20577"/>
          <ac:spMkLst>
            <pc:docMk/>
            <pc:sldMk cId="780510853" sldId="333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15:25:52.218" v="632"/>
          <ac:spMkLst>
            <pc:docMk/>
            <pc:sldMk cId="780510853" sldId="333"/>
            <ac:spMk id="3" creationId="{193029D7-743A-BE50-0F6C-186B92AEFCEC}"/>
          </ac:spMkLst>
        </pc:spChg>
        <pc:spChg chg="add mod">
          <ac:chgData name="최홍석" userId="ba5bdcd3-7d32-458d-bc73-c22f975a5e57" providerId="ADAL" clId="{29B035BD-B2E4-4DF1-B20C-E7726361214A}" dt="2023-07-18T15:27:43.545" v="693" actId="20577"/>
          <ac:spMkLst>
            <pc:docMk/>
            <pc:sldMk cId="780510853" sldId="333"/>
            <ac:spMk id="6" creationId="{3F878999-E946-2983-4C94-47BA8F2313A6}"/>
          </ac:spMkLst>
        </pc:spChg>
        <pc:picChg chg="add mod">
          <ac:chgData name="최홍석" userId="ba5bdcd3-7d32-458d-bc73-c22f975a5e57" providerId="ADAL" clId="{29B035BD-B2E4-4DF1-B20C-E7726361214A}" dt="2023-07-18T15:25:53.383" v="634" actId="1076"/>
          <ac:picMkLst>
            <pc:docMk/>
            <pc:sldMk cId="780510853" sldId="333"/>
            <ac:picMk id="5" creationId="{EED82E68-9000-6AA3-E16F-D2BD732FDF92}"/>
          </ac:picMkLst>
        </pc:picChg>
      </pc:sldChg>
      <pc:sldChg chg="addSp delSp modSp add mod">
        <pc:chgData name="최홍석" userId="ba5bdcd3-7d32-458d-bc73-c22f975a5e57" providerId="ADAL" clId="{29B035BD-B2E4-4DF1-B20C-E7726361214A}" dt="2023-07-18T21:59:17.878" v="776" actId="20577"/>
        <pc:sldMkLst>
          <pc:docMk/>
          <pc:sldMk cId="4157157946" sldId="334"/>
        </pc:sldMkLst>
        <pc:spChg chg="mod">
          <ac:chgData name="최홍석" userId="ba5bdcd3-7d32-458d-bc73-c22f975a5e57" providerId="ADAL" clId="{29B035BD-B2E4-4DF1-B20C-E7726361214A}" dt="2023-07-18T21:59:17.878" v="776" actId="20577"/>
          <ac:spMkLst>
            <pc:docMk/>
            <pc:sldMk cId="4157157946" sldId="334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15:28:19.105" v="748" actId="20577"/>
          <ac:spMkLst>
            <pc:docMk/>
            <pc:sldMk cId="4157157946" sldId="334"/>
            <ac:spMk id="3" creationId="{193029D7-743A-BE50-0F6C-186B92AEFCEC}"/>
          </ac:spMkLst>
        </pc:spChg>
        <pc:picChg chg="add mod">
          <ac:chgData name="최홍석" userId="ba5bdcd3-7d32-458d-bc73-c22f975a5e57" providerId="ADAL" clId="{29B035BD-B2E4-4DF1-B20C-E7726361214A}" dt="2023-07-18T15:28:40.198" v="755" actId="1076"/>
          <ac:picMkLst>
            <pc:docMk/>
            <pc:sldMk cId="4157157946" sldId="334"/>
            <ac:picMk id="5" creationId="{59FC3910-ADEA-1134-16AB-04F1154E9C30}"/>
          </ac:picMkLst>
        </pc:picChg>
        <pc:picChg chg="add del mod">
          <ac:chgData name="최홍석" userId="ba5bdcd3-7d32-458d-bc73-c22f975a5e57" providerId="ADAL" clId="{29B035BD-B2E4-4DF1-B20C-E7726361214A}" dt="2023-07-18T15:29:23.766" v="761" actId="478"/>
          <ac:picMkLst>
            <pc:docMk/>
            <pc:sldMk cId="4157157946" sldId="334"/>
            <ac:picMk id="7" creationId="{2419AB22-E7B3-0FCD-DE90-2BEF8A769004}"/>
          </ac:picMkLst>
        </pc:picChg>
        <pc:picChg chg="add del mod">
          <ac:chgData name="최홍석" userId="ba5bdcd3-7d32-458d-bc73-c22f975a5e57" providerId="ADAL" clId="{29B035BD-B2E4-4DF1-B20C-E7726361214A}" dt="2023-07-18T15:29:23.766" v="761" actId="478"/>
          <ac:picMkLst>
            <pc:docMk/>
            <pc:sldMk cId="4157157946" sldId="334"/>
            <ac:picMk id="9" creationId="{42B95C3A-4788-CF35-5DD1-A504435F1744}"/>
          </ac:picMkLst>
        </pc:picChg>
        <pc:picChg chg="add mod">
          <ac:chgData name="최홍석" userId="ba5bdcd3-7d32-458d-bc73-c22f975a5e57" providerId="ADAL" clId="{29B035BD-B2E4-4DF1-B20C-E7726361214A}" dt="2023-07-18T15:29:26.747" v="764" actId="14100"/>
          <ac:picMkLst>
            <pc:docMk/>
            <pc:sldMk cId="4157157946" sldId="334"/>
            <ac:picMk id="11" creationId="{51F639D9-8F29-2B88-743D-B1D508631B25}"/>
          </ac:picMkLst>
        </pc:picChg>
      </pc:sldChg>
      <pc:sldChg chg="addSp delSp modSp add mod">
        <pc:chgData name="최홍석" userId="ba5bdcd3-7d32-458d-bc73-c22f975a5e57" providerId="ADAL" clId="{29B035BD-B2E4-4DF1-B20C-E7726361214A}" dt="2023-07-18T22:02:08.570" v="890" actId="21"/>
        <pc:sldMkLst>
          <pc:docMk/>
          <pc:sldMk cId="1463177065" sldId="335"/>
        </pc:sldMkLst>
        <pc:spChg chg="mod">
          <ac:chgData name="최홍석" userId="ba5bdcd3-7d32-458d-bc73-c22f975a5e57" providerId="ADAL" clId="{29B035BD-B2E4-4DF1-B20C-E7726361214A}" dt="2023-07-18T21:59:25.144" v="804"/>
          <ac:spMkLst>
            <pc:docMk/>
            <pc:sldMk cId="1463177065" sldId="335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22:02:02.886" v="888" actId="20577"/>
          <ac:spMkLst>
            <pc:docMk/>
            <pc:sldMk cId="1463177065" sldId="335"/>
            <ac:spMk id="3" creationId="{193029D7-743A-BE50-0F6C-186B92AEFCEC}"/>
          </ac:spMkLst>
        </pc:spChg>
        <pc:spChg chg="add del mod">
          <ac:chgData name="최홍석" userId="ba5bdcd3-7d32-458d-bc73-c22f975a5e57" providerId="ADAL" clId="{29B035BD-B2E4-4DF1-B20C-E7726361214A}" dt="2023-07-18T22:02:08.570" v="890" actId="21"/>
          <ac:spMkLst>
            <pc:docMk/>
            <pc:sldMk cId="1463177065" sldId="335"/>
            <ac:spMk id="6" creationId="{47489A3B-2499-91E6-ECF0-1DB9E73B4AC5}"/>
          </ac:spMkLst>
        </pc:spChg>
        <pc:picChg chg="add mod">
          <ac:chgData name="최홍석" userId="ba5bdcd3-7d32-458d-bc73-c22f975a5e57" providerId="ADAL" clId="{29B035BD-B2E4-4DF1-B20C-E7726361214A}" dt="2023-07-18T21:59:02.789" v="766" actId="1076"/>
          <ac:picMkLst>
            <pc:docMk/>
            <pc:sldMk cId="1463177065" sldId="335"/>
            <ac:picMk id="5" creationId="{841D330D-FF85-82D8-634B-5F7E0B5A3425}"/>
          </ac:picMkLst>
        </pc:picChg>
      </pc:sldChg>
      <pc:sldChg chg="addSp modSp add mod">
        <pc:chgData name="최홍석" userId="ba5bdcd3-7d32-458d-bc73-c22f975a5e57" providerId="ADAL" clId="{29B035BD-B2E4-4DF1-B20C-E7726361214A}" dt="2023-07-18T22:04:16.465" v="1202" actId="1076"/>
        <pc:sldMkLst>
          <pc:docMk/>
          <pc:sldMk cId="705209299" sldId="336"/>
        </pc:sldMkLst>
        <pc:spChg chg="mod">
          <ac:chgData name="최홍석" userId="ba5bdcd3-7d32-458d-bc73-c22f975a5e57" providerId="ADAL" clId="{29B035BD-B2E4-4DF1-B20C-E7726361214A}" dt="2023-07-18T22:03:37.982" v="991" actId="20577"/>
          <ac:spMkLst>
            <pc:docMk/>
            <pc:sldMk cId="705209299" sldId="336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22:04:09.928" v="1198"/>
          <ac:spMkLst>
            <pc:docMk/>
            <pc:sldMk cId="705209299" sldId="336"/>
            <ac:spMk id="3" creationId="{193029D7-743A-BE50-0F6C-186B92AEFCEC}"/>
          </ac:spMkLst>
        </pc:spChg>
        <pc:picChg chg="add mod">
          <ac:chgData name="최홍석" userId="ba5bdcd3-7d32-458d-bc73-c22f975a5e57" providerId="ADAL" clId="{29B035BD-B2E4-4DF1-B20C-E7726361214A}" dt="2023-07-18T22:04:16.465" v="1202" actId="1076"/>
          <ac:picMkLst>
            <pc:docMk/>
            <pc:sldMk cId="705209299" sldId="336"/>
            <ac:picMk id="5" creationId="{1C4279A7-E709-4365-F298-D3B82D2413E7}"/>
          </ac:picMkLst>
        </pc:picChg>
      </pc:sldChg>
      <pc:sldChg chg="addSp modSp add mod">
        <pc:chgData name="최홍석" userId="ba5bdcd3-7d32-458d-bc73-c22f975a5e57" providerId="ADAL" clId="{29B035BD-B2E4-4DF1-B20C-E7726361214A}" dt="2023-07-18T22:05:20.431" v="1217" actId="20577"/>
        <pc:sldMkLst>
          <pc:docMk/>
          <pc:sldMk cId="4049549330" sldId="337"/>
        </pc:sldMkLst>
        <pc:spChg chg="mod">
          <ac:chgData name="최홍석" userId="ba5bdcd3-7d32-458d-bc73-c22f975a5e57" providerId="ADAL" clId="{29B035BD-B2E4-4DF1-B20C-E7726361214A}" dt="2023-07-18T22:05:20.431" v="1217" actId="20577"/>
          <ac:spMkLst>
            <pc:docMk/>
            <pc:sldMk cId="4049549330" sldId="337"/>
            <ac:spMk id="2" creationId="{21007CAA-BAF9-A32B-87B2-5CB8440E4F7E}"/>
          </ac:spMkLst>
        </pc:spChg>
        <pc:picChg chg="add mod">
          <ac:chgData name="최홍석" userId="ba5bdcd3-7d32-458d-bc73-c22f975a5e57" providerId="ADAL" clId="{29B035BD-B2E4-4DF1-B20C-E7726361214A}" dt="2023-07-18T22:04:45.440" v="1215" actId="1076"/>
          <ac:picMkLst>
            <pc:docMk/>
            <pc:sldMk cId="4049549330" sldId="337"/>
            <ac:picMk id="5" creationId="{00E508BB-2567-94C8-871E-9B114B1E2698}"/>
          </ac:picMkLst>
        </pc:picChg>
      </pc:sldChg>
      <pc:sldChg chg="addSp modSp add mod">
        <pc:chgData name="최홍석" userId="ba5bdcd3-7d32-458d-bc73-c22f975a5e57" providerId="ADAL" clId="{29B035BD-B2E4-4DF1-B20C-E7726361214A}" dt="2023-07-18T22:07:17.384" v="1350" actId="1076"/>
        <pc:sldMkLst>
          <pc:docMk/>
          <pc:sldMk cId="3524967286" sldId="338"/>
        </pc:sldMkLst>
        <pc:spChg chg="mod">
          <ac:chgData name="최홍석" userId="ba5bdcd3-7d32-458d-bc73-c22f975a5e57" providerId="ADAL" clId="{29B035BD-B2E4-4DF1-B20C-E7726361214A}" dt="2023-07-18T22:05:26.362" v="1230"/>
          <ac:spMkLst>
            <pc:docMk/>
            <pc:sldMk cId="3524967286" sldId="338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22:05:50.772" v="1267" actId="1076"/>
          <ac:spMkLst>
            <pc:docMk/>
            <pc:sldMk cId="3524967286" sldId="338"/>
            <ac:spMk id="3" creationId="{193029D7-743A-BE50-0F6C-186B92AEFCEC}"/>
          </ac:spMkLst>
        </pc:spChg>
        <pc:spChg chg="add mod">
          <ac:chgData name="최홍석" userId="ba5bdcd3-7d32-458d-bc73-c22f975a5e57" providerId="ADAL" clId="{29B035BD-B2E4-4DF1-B20C-E7726361214A}" dt="2023-07-18T22:07:17.384" v="1350" actId="1076"/>
          <ac:spMkLst>
            <pc:docMk/>
            <pc:sldMk cId="3524967286" sldId="338"/>
            <ac:spMk id="12" creationId="{7FF9A6C6-DF8B-8912-CEE4-F27D58A455EB}"/>
          </ac:spMkLst>
        </pc:spChg>
        <pc:picChg chg="add mod">
          <ac:chgData name="최홍석" userId="ba5bdcd3-7d32-458d-bc73-c22f975a5e57" providerId="ADAL" clId="{29B035BD-B2E4-4DF1-B20C-E7726361214A}" dt="2023-07-18T22:06:04.466" v="1277" actId="1076"/>
          <ac:picMkLst>
            <pc:docMk/>
            <pc:sldMk cId="3524967286" sldId="338"/>
            <ac:picMk id="5" creationId="{2FEC9A7B-72FF-27E7-FAE7-A4A2A65BC532}"/>
          </ac:picMkLst>
        </pc:picChg>
        <pc:picChg chg="add mod">
          <ac:chgData name="최홍석" userId="ba5bdcd3-7d32-458d-bc73-c22f975a5e57" providerId="ADAL" clId="{29B035BD-B2E4-4DF1-B20C-E7726361214A}" dt="2023-07-18T22:06:05.365" v="1278" actId="1076"/>
          <ac:picMkLst>
            <pc:docMk/>
            <pc:sldMk cId="3524967286" sldId="338"/>
            <ac:picMk id="7" creationId="{9B09A080-070A-3EF9-CC3A-D219E7814059}"/>
          </ac:picMkLst>
        </pc:picChg>
        <pc:picChg chg="add mod">
          <ac:chgData name="최홍석" userId="ba5bdcd3-7d32-458d-bc73-c22f975a5e57" providerId="ADAL" clId="{29B035BD-B2E4-4DF1-B20C-E7726361214A}" dt="2023-07-18T22:06:59.839" v="1289" actId="1440"/>
          <ac:picMkLst>
            <pc:docMk/>
            <pc:sldMk cId="3524967286" sldId="338"/>
            <ac:picMk id="9" creationId="{93F49FD0-6B67-E37E-20AB-E95C7485FAAE}"/>
          </ac:picMkLst>
        </pc:picChg>
        <pc:picChg chg="add mod">
          <ac:chgData name="최홍석" userId="ba5bdcd3-7d32-458d-bc73-c22f975a5e57" providerId="ADAL" clId="{29B035BD-B2E4-4DF1-B20C-E7726361214A}" dt="2023-07-18T22:07:02.160" v="1290" actId="1076"/>
          <ac:picMkLst>
            <pc:docMk/>
            <pc:sldMk cId="3524967286" sldId="338"/>
            <ac:picMk id="11" creationId="{C72B6EDA-4E53-5878-C9BC-5C6F7A9A0EB9}"/>
          </ac:picMkLst>
        </pc:picChg>
      </pc:sldChg>
      <pc:sldChg chg="addSp delSp modSp add mod">
        <pc:chgData name="최홍석" userId="ba5bdcd3-7d32-458d-bc73-c22f975a5e57" providerId="ADAL" clId="{29B035BD-B2E4-4DF1-B20C-E7726361214A}" dt="2023-07-18T22:09:42.483" v="1571" actId="1076"/>
        <pc:sldMkLst>
          <pc:docMk/>
          <pc:sldMk cId="136320390" sldId="339"/>
        </pc:sldMkLst>
        <pc:spChg chg="mod">
          <ac:chgData name="최홍석" userId="ba5bdcd3-7d32-458d-bc73-c22f975a5e57" providerId="ADAL" clId="{29B035BD-B2E4-4DF1-B20C-E7726361214A}" dt="2023-07-18T22:07:59.615" v="1389"/>
          <ac:spMkLst>
            <pc:docMk/>
            <pc:sldMk cId="136320390" sldId="339"/>
            <ac:spMk id="2" creationId="{21007CAA-BAF9-A32B-87B2-5CB8440E4F7E}"/>
          </ac:spMkLst>
        </pc:spChg>
        <pc:spChg chg="del">
          <ac:chgData name="최홍석" userId="ba5bdcd3-7d32-458d-bc73-c22f975a5e57" providerId="ADAL" clId="{29B035BD-B2E4-4DF1-B20C-E7726361214A}" dt="2023-07-18T22:08:01.135" v="1390" actId="478"/>
          <ac:spMkLst>
            <pc:docMk/>
            <pc:sldMk cId="136320390" sldId="339"/>
            <ac:spMk id="3" creationId="{193029D7-743A-BE50-0F6C-186B92AEFCEC}"/>
          </ac:spMkLst>
        </pc:spChg>
        <pc:spChg chg="add del mod">
          <ac:chgData name="최홍석" userId="ba5bdcd3-7d32-458d-bc73-c22f975a5e57" providerId="ADAL" clId="{29B035BD-B2E4-4DF1-B20C-E7726361214A}" dt="2023-07-18T22:08:02.343" v="1391" actId="478"/>
          <ac:spMkLst>
            <pc:docMk/>
            <pc:sldMk cId="136320390" sldId="339"/>
            <ac:spMk id="5" creationId="{D877D2C3-E823-D4BC-77FD-378E0A308B46}"/>
          </ac:spMkLst>
        </pc:spChg>
        <pc:spChg chg="add mod">
          <ac:chgData name="최홍석" userId="ba5bdcd3-7d32-458d-bc73-c22f975a5e57" providerId="ADAL" clId="{29B035BD-B2E4-4DF1-B20C-E7726361214A}" dt="2023-07-18T22:08:52.519" v="1423" actId="1076"/>
          <ac:spMkLst>
            <pc:docMk/>
            <pc:sldMk cId="136320390" sldId="339"/>
            <ac:spMk id="8" creationId="{5236E3D4-BC8A-85B3-A539-A4DD3E87912E}"/>
          </ac:spMkLst>
        </pc:spChg>
        <pc:spChg chg="add mod">
          <ac:chgData name="최홍석" userId="ba5bdcd3-7d32-458d-bc73-c22f975a5e57" providerId="ADAL" clId="{29B035BD-B2E4-4DF1-B20C-E7726361214A}" dt="2023-07-18T22:09:41.409" v="1570"/>
          <ac:spMkLst>
            <pc:docMk/>
            <pc:sldMk cId="136320390" sldId="339"/>
            <ac:spMk id="9" creationId="{B52D4287-CE6E-7838-98B8-B7E16E749881}"/>
          </ac:spMkLst>
        </pc:spChg>
        <pc:picChg chg="add mod">
          <ac:chgData name="최홍석" userId="ba5bdcd3-7d32-458d-bc73-c22f975a5e57" providerId="ADAL" clId="{29B035BD-B2E4-4DF1-B20C-E7726361214A}" dt="2023-07-18T22:08:54.728" v="1424" actId="1076"/>
          <ac:picMkLst>
            <pc:docMk/>
            <pc:sldMk cId="136320390" sldId="339"/>
            <ac:picMk id="7" creationId="{949C8CDD-05FE-A9B9-FFA4-84801B57B4AD}"/>
          </ac:picMkLst>
        </pc:picChg>
        <pc:picChg chg="add mod">
          <ac:chgData name="최홍석" userId="ba5bdcd3-7d32-458d-bc73-c22f975a5e57" providerId="ADAL" clId="{29B035BD-B2E4-4DF1-B20C-E7726361214A}" dt="2023-07-18T22:09:42.483" v="1571" actId="1076"/>
          <ac:picMkLst>
            <pc:docMk/>
            <pc:sldMk cId="136320390" sldId="339"/>
            <ac:picMk id="11" creationId="{50CDD6CD-B3FE-B44D-0D2A-A0F900B82B4A}"/>
          </ac:picMkLst>
        </pc:picChg>
      </pc:sldChg>
      <pc:sldChg chg="addSp modSp add mod">
        <pc:chgData name="최홍석" userId="ba5bdcd3-7d32-458d-bc73-c22f975a5e57" providerId="ADAL" clId="{29B035BD-B2E4-4DF1-B20C-E7726361214A}" dt="2023-07-18T22:11:14.678" v="1631" actId="20577"/>
        <pc:sldMkLst>
          <pc:docMk/>
          <pc:sldMk cId="837667048" sldId="340"/>
        </pc:sldMkLst>
        <pc:spChg chg="mod">
          <ac:chgData name="최홍석" userId="ba5bdcd3-7d32-458d-bc73-c22f975a5e57" providerId="ADAL" clId="{29B035BD-B2E4-4DF1-B20C-E7726361214A}" dt="2023-07-18T22:11:14.678" v="1631" actId="20577"/>
          <ac:spMkLst>
            <pc:docMk/>
            <pc:sldMk cId="837667048" sldId="340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22:10:25.103" v="1609" actId="20577"/>
          <ac:spMkLst>
            <pc:docMk/>
            <pc:sldMk cId="837667048" sldId="340"/>
            <ac:spMk id="3" creationId="{193029D7-743A-BE50-0F6C-186B92AEFCEC}"/>
          </ac:spMkLst>
        </pc:spChg>
        <pc:picChg chg="add">
          <ac:chgData name="최홍석" userId="ba5bdcd3-7d32-458d-bc73-c22f975a5e57" providerId="ADAL" clId="{29B035BD-B2E4-4DF1-B20C-E7726361214A}" dt="2023-07-18T22:10:10.722" v="1572" actId="22"/>
          <ac:picMkLst>
            <pc:docMk/>
            <pc:sldMk cId="837667048" sldId="340"/>
            <ac:picMk id="5" creationId="{D9B8177A-2547-F9E8-CA47-0CD3ABEE859F}"/>
          </ac:picMkLst>
        </pc:picChg>
      </pc:sldChg>
      <pc:sldChg chg="addSp delSp modSp add mod">
        <pc:chgData name="최홍석" userId="ba5bdcd3-7d32-458d-bc73-c22f975a5e57" providerId="ADAL" clId="{29B035BD-B2E4-4DF1-B20C-E7726361214A}" dt="2023-07-18T22:11:18.616" v="1638" actId="20577"/>
        <pc:sldMkLst>
          <pc:docMk/>
          <pc:sldMk cId="4128046641" sldId="341"/>
        </pc:sldMkLst>
        <pc:spChg chg="mod">
          <ac:chgData name="최홍석" userId="ba5bdcd3-7d32-458d-bc73-c22f975a5e57" providerId="ADAL" clId="{29B035BD-B2E4-4DF1-B20C-E7726361214A}" dt="2023-07-18T22:11:18.616" v="1638" actId="20577"/>
          <ac:spMkLst>
            <pc:docMk/>
            <pc:sldMk cId="4128046641" sldId="341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22:10:34.579" v="1619" actId="20577"/>
          <ac:spMkLst>
            <pc:docMk/>
            <pc:sldMk cId="4128046641" sldId="341"/>
            <ac:spMk id="3" creationId="{193029D7-743A-BE50-0F6C-186B92AEFCEC}"/>
          </ac:spMkLst>
        </pc:spChg>
        <pc:spChg chg="add del mod">
          <ac:chgData name="최홍석" userId="ba5bdcd3-7d32-458d-bc73-c22f975a5e57" providerId="ADAL" clId="{29B035BD-B2E4-4DF1-B20C-E7726361214A}" dt="2023-07-18T22:08:18.199" v="1395" actId="21"/>
          <ac:spMkLst>
            <pc:docMk/>
            <pc:sldMk cId="4128046641" sldId="341"/>
            <ac:spMk id="4" creationId="{A30610B8-BDFB-EFC5-E0C9-60FB89D76472}"/>
          </ac:spMkLst>
        </pc:spChg>
        <pc:picChg chg="add">
          <ac:chgData name="최홍석" userId="ba5bdcd3-7d32-458d-bc73-c22f975a5e57" providerId="ADAL" clId="{29B035BD-B2E4-4DF1-B20C-E7726361214A}" dt="2023-07-18T22:10:41.129" v="1620" actId="22"/>
          <ac:picMkLst>
            <pc:docMk/>
            <pc:sldMk cId="4128046641" sldId="341"/>
            <ac:picMk id="6" creationId="{7B07D031-D629-5999-487B-B4A869E55FE8}"/>
          </ac:picMkLst>
        </pc:picChg>
      </pc:sldChg>
      <pc:sldChg chg="addSp modSp add mod">
        <pc:chgData name="최홍석" userId="ba5bdcd3-7d32-458d-bc73-c22f975a5e57" providerId="ADAL" clId="{29B035BD-B2E4-4DF1-B20C-E7726361214A}" dt="2023-07-18T22:11:37.062" v="1678" actId="1076"/>
        <pc:sldMkLst>
          <pc:docMk/>
          <pc:sldMk cId="1303548665" sldId="342"/>
        </pc:sldMkLst>
        <pc:spChg chg="mod">
          <ac:chgData name="최홍석" userId="ba5bdcd3-7d32-458d-bc73-c22f975a5e57" providerId="ADAL" clId="{29B035BD-B2E4-4DF1-B20C-E7726361214A}" dt="2023-07-18T22:11:24.101" v="1666"/>
          <ac:spMkLst>
            <pc:docMk/>
            <pc:sldMk cId="1303548665" sldId="342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22:11:34.077" v="1676" actId="20577"/>
          <ac:spMkLst>
            <pc:docMk/>
            <pc:sldMk cId="1303548665" sldId="342"/>
            <ac:spMk id="3" creationId="{193029D7-743A-BE50-0F6C-186B92AEFCEC}"/>
          </ac:spMkLst>
        </pc:spChg>
        <pc:picChg chg="add mod">
          <ac:chgData name="최홍석" userId="ba5bdcd3-7d32-458d-bc73-c22f975a5e57" providerId="ADAL" clId="{29B035BD-B2E4-4DF1-B20C-E7726361214A}" dt="2023-07-18T22:11:37.062" v="1678" actId="1076"/>
          <ac:picMkLst>
            <pc:docMk/>
            <pc:sldMk cId="1303548665" sldId="342"/>
            <ac:picMk id="5" creationId="{DDF231B9-4632-08C7-0539-15D5695D8658}"/>
          </ac:picMkLst>
        </pc:picChg>
      </pc:sldChg>
      <pc:sldChg chg="addSp modSp add mod">
        <pc:chgData name="최홍석" userId="ba5bdcd3-7d32-458d-bc73-c22f975a5e57" providerId="ADAL" clId="{29B035BD-B2E4-4DF1-B20C-E7726361214A}" dt="2023-07-18T22:11:53.505" v="1697" actId="1076"/>
        <pc:sldMkLst>
          <pc:docMk/>
          <pc:sldMk cId="1403404613" sldId="343"/>
        </pc:sldMkLst>
        <pc:spChg chg="mod">
          <ac:chgData name="최홍석" userId="ba5bdcd3-7d32-458d-bc73-c22f975a5e57" providerId="ADAL" clId="{29B035BD-B2E4-4DF1-B20C-E7726361214A}" dt="2023-07-18T22:11:43.107" v="1679"/>
          <ac:spMkLst>
            <pc:docMk/>
            <pc:sldMk cId="1403404613" sldId="343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22:11:45.751" v="1695" actId="20577"/>
          <ac:spMkLst>
            <pc:docMk/>
            <pc:sldMk cId="1403404613" sldId="343"/>
            <ac:spMk id="3" creationId="{193029D7-743A-BE50-0F6C-186B92AEFCEC}"/>
          </ac:spMkLst>
        </pc:spChg>
        <pc:picChg chg="add mod">
          <ac:chgData name="최홍석" userId="ba5bdcd3-7d32-458d-bc73-c22f975a5e57" providerId="ADAL" clId="{29B035BD-B2E4-4DF1-B20C-E7726361214A}" dt="2023-07-18T22:11:53.505" v="1697" actId="1076"/>
          <ac:picMkLst>
            <pc:docMk/>
            <pc:sldMk cId="1403404613" sldId="343"/>
            <ac:picMk id="5" creationId="{C66F85B1-B7E2-D814-3EEC-C51B17A6633A}"/>
          </ac:picMkLst>
        </pc:picChg>
      </pc:sldChg>
      <pc:sldChg chg="addSp delSp modSp add mod">
        <pc:chgData name="최홍석" userId="ba5bdcd3-7d32-458d-bc73-c22f975a5e57" providerId="ADAL" clId="{29B035BD-B2E4-4DF1-B20C-E7726361214A}" dt="2023-07-18T22:12:51.817" v="1748" actId="14100"/>
        <pc:sldMkLst>
          <pc:docMk/>
          <pc:sldMk cId="2515619137" sldId="344"/>
        </pc:sldMkLst>
        <pc:spChg chg="mod">
          <ac:chgData name="최홍석" userId="ba5bdcd3-7d32-458d-bc73-c22f975a5e57" providerId="ADAL" clId="{29B035BD-B2E4-4DF1-B20C-E7726361214A}" dt="2023-07-18T22:12:38.510" v="1740"/>
          <ac:spMkLst>
            <pc:docMk/>
            <pc:sldMk cId="2515619137" sldId="344"/>
            <ac:spMk id="2" creationId="{21007CAA-BAF9-A32B-87B2-5CB8440E4F7E}"/>
          </ac:spMkLst>
        </pc:spChg>
        <pc:spChg chg="del">
          <ac:chgData name="최홍석" userId="ba5bdcd3-7d32-458d-bc73-c22f975a5e57" providerId="ADAL" clId="{29B035BD-B2E4-4DF1-B20C-E7726361214A}" dt="2023-07-18T22:12:41.192" v="1741" actId="478"/>
          <ac:spMkLst>
            <pc:docMk/>
            <pc:sldMk cId="2515619137" sldId="344"/>
            <ac:spMk id="3" creationId="{193029D7-743A-BE50-0F6C-186B92AEFCEC}"/>
          </ac:spMkLst>
        </pc:spChg>
        <pc:spChg chg="add del mod">
          <ac:chgData name="최홍석" userId="ba5bdcd3-7d32-458d-bc73-c22f975a5e57" providerId="ADAL" clId="{29B035BD-B2E4-4DF1-B20C-E7726361214A}" dt="2023-07-18T22:12:42.517" v="1742" actId="478"/>
          <ac:spMkLst>
            <pc:docMk/>
            <pc:sldMk cId="2515619137" sldId="344"/>
            <ac:spMk id="5" creationId="{19B3121E-3381-1D5B-9ED9-2D6F2816845C}"/>
          </ac:spMkLst>
        </pc:spChg>
        <pc:picChg chg="add mod">
          <ac:chgData name="최홍석" userId="ba5bdcd3-7d32-458d-bc73-c22f975a5e57" providerId="ADAL" clId="{29B035BD-B2E4-4DF1-B20C-E7726361214A}" dt="2023-07-18T22:12:51.817" v="1748" actId="14100"/>
          <ac:picMkLst>
            <pc:docMk/>
            <pc:sldMk cId="2515619137" sldId="344"/>
            <ac:picMk id="7" creationId="{AA6EF250-D17B-4E04-6EF6-FA5D0F3D2072}"/>
          </ac:picMkLst>
        </pc:picChg>
        <pc:picChg chg="add mod">
          <ac:chgData name="최홍석" userId="ba5bdcd3-7d32-458d-bc73-c22f975a5e57" providerId="ADAL" clId="{29B035BD-B2E4-4DF1-B20C-E7726361214A}" dt="2023-07-18T22:12:48.940" v="1746" actId="14100"/>
          <ac:picMkLst>
            <pc:docMk/>
            <pc:sldMk cId="2515619137" sldId="344"/>
            <ac:picMk id="9" creationId="{5FF275C0-7426-9F72-377B-C1B4400029A7}"/>
          </ac:picMkLst>
        </pc:picChg>
      </pc:sldChg>
      <pc:sldChg chg="addSp delSp modSp add mod">
        <pc:chgData name="최홍석" userId="ba5bdcd3-7d32-458d-bc73-c22f975a5e57" providerId="ADAL" clId="{29B035BD-B2E4-4DF1-B20C-E7726361214A}" dt="2023-07-18T22:03:13.731" v="976" actId="14100"/>
        <pc:sldMkLst>
          <pc:docMk/>
          <pc:sldMk cId="4277203860" sldId="345"/>
        </pc:sldMkLst>
        <pc:spChg chg="mod">
          <ac:chgData name="최홍석" userId="ba5bdcd3-7d32-458d-bc73-c22f975a5e57" providerId="ADAL" clId="{29B035BD-B2E4-4DF1-B20C-E7726361214A}" dt="2023-07-18T22:01:30.723" v="853"/>
          <ac:spMkLst>
            <pc:docMk/>
            <pc:sldMk cId="4277203860" sldId="345"/>
            <ac:spMk id="3" creationId="{193029D7-743A-BE50-0F6C-186B92AEFCEC}"/>
          </ac:spMkLst>
        </pc:spChg>
        <pc:spChg chg="add mod">
          <ac:chgData name="최홍석" userId="ba5bdcd3-7d32-458d-bc73-c22f975a5e57" providerId="ADAL" clId="{29B035BD-B2E4-4DF1-B20C-E7726361214A}" dt="2023-07-18T22:03:13.731" v="976" actId="14100"/>
          <ac:spMkLst>
            <pc:docMk/>
            <pc:sldMk cId="4277203860" sldId="345"/>
            <ac:spMk id="7" creationId="{A2849BB5-8BFB-4778-3207-C5C515184AEB}"/>
          </ac:spMkLst>
        </pc:spChg>
        <pc:picChg chg="del">
          <ac:chgData name="최홍석" userId="ba5bdcd3-7d32-458d-bc73-c22f975a5e57" providerId="ADAL" clId="{29B035BD-B2E4-4DF1-B20C-E7726361214A}" dt="2023-07-18T22:00:54.543" v="815" actId="478"/>
          <ac:picMkLst>
            <pc:docMk/>
            <pc:sldMk cId="4277203860" sldId="345"/>
            <ac:picMk id="5" creationId="{841D330D-FF85-82D8-634B-5F7E0B5A3425}"/>
          </ac:picMkLst>
        </pc:picChg>
        <pc:picChg chg="add mod">
          <ac:chgData name="최홍석" userId="ba5bdcd3-7d32-458d-bc73-c22f975a5e57" providerId="ADAL" clId="{29B035BD-B2E4-4DF1-B20C-E7726361214A}" dt="2023-07-18T22:01:10.298" v="819" actId="1076"/>
          <ac:picMkLst>
            <pc:docMk/>
            <pc:sldMk cId="4277203860" sldId="345"/>
            <ac:picMk id="6" creationId="{FDA0C95D-2996-C5FF-89A3-A80439872144}"/>
          </ac:picMkLst>
        </pc:picChg>
      </pc:sldChg>
      <pc:sldChg chg="modSp new mod">
        <pc:chgData name="최홍석" userId="ba5bdcd3-7d32-458d-bc73-c22f975a5e57" providerId="ADAL" clId="{29B035BD-B2E4-4DF1-B20C-E7726361214A}" dt="2023-07-18T22:13:07.351" v="1777" actId="20577"/>
        <pc:sldMkLst>
          <pc:docMk/>
          <pc:sldMk cId="2349020103" sldId="346"/>
        </pc:sldMkLst>
        <pc:spChg chg="mod">
          <ac:chgData name="최홍석" userId="ba5bdcd3-7d32-458d-bc73-c22f975a5e57" providerId="ADAL" clId="{29B035BD-B2E4-4DF1-B20C-E7726361214A}" dt="2023-07-18T22:12:56.428" v="1760" actId="20577"/>
          <ac:spMkLst>
            <pc:docMk/>
            <pc:sldMk cId="2349020103" sldId="346"/>
            <ac:spMk id="2" creationId="{2267A731-08BB-BD8F-5978-E1BEFFD640DF}"/>
          </ac:spMkLst>
        </pc:spChg>
        <pc:spChg chg="mod">
          <ac:chgData name="최홍석" userId="ba5bdcd3-7d32-458d-bc73-c22f975a5e57" providerId="ADAL" clId="{29B035BD-B2E4-4DF1-B20C-E7726361214A}" dt="2023-07-18T22:13:07.351" v="1777" actId="20577"/>
          <ac:spMkLst>
            <pc:docMk/>
            <pc:sldMk cId="2349020103" sldId="346"/>
            <ac:spMk id="3" creationId="{A220FE41-8068-3E64-B409-BF11C5AA0F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9B8D8D-74C6-43B8-BA15-D443C692D5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1590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8E368F-FF03-49A0-BDD0-3B710A71F2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653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-381000"/>
            <a:ext cx="5328000" cy="62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1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53975">
            <a:solidFill>
              <a:srgbClr val="0F4A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7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rgbClr val="3F2E1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9903" y="4725121"/>
            <a:ext cx="1330269" cy="17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492537" y="2542622"/>
            <a:ext cx="8908026" cy="4054730"/>
          </a:xfrm>
        </p:spPr>
        <p:txBody>
          <a:bodyPr/>
          <a:lstStyle>
            <a:lvl1pPr marL="265113" indent="-265113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 userDrawn="1"/>
        </p:nvSpPr>
        <p:spPr>
          <a:xfrm>
            <a:off x="538385" y="116632"/>
            <a:ext cx="65527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 dirty="0">
                <a:solidFill>
                  <a:srgbClr val="1877AC"/>
                </a:solidFill>
              </a:rPr>
              <a:t>`</a:t>
            </a:r>
            <a:r>
              <a:rPr lang="ko-KR" altLang="en-US" dirty="0">
                <a:solidFill>
                  <a:srgbClr val="1877AC"/>
                </a:solidFill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277661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70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0" y="116632"/>
            <a:ext cx="12192000" cy="0"/>
            <a:chOff x="0" y="908051"/>
            <a:chExt cx="12192000" cy="0"/>
          </a:xfrm>
        </p:grpSpPr>
        <p:cxnSp>
          <p:nvCxnSpPr>
            <p:cNvPr id="19" name="직선 연결선 1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964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008B9C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831637" y="2492896"/>
            <a:ext cx="62992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Thank</a:t>
            </a:r>
            <a:r>
              <a:rPr lang="en-US" altLang="ko-KR" sz="5400" b="1" kern="10" cap="none" spc="-15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 </a:t>
            </a: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rgbClr val="0F4A6B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458759" y="6309321"/>
            <a:ext cx="30861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Copyright 2022 Hanbit Academy, Inc.</a:t>
            </a:r>
          </a:p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All rights reserved.</a:t>
            </a:r>
            <a:endParaRPr lang="ko-KR" altLang="ko-KR" sz="1100" b="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5516685"/>
            <a:ext cx="229891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1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2023-07-24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0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소켓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068796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B20C4-2A71-7FC8-0368-0C065B0B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전송 클래스 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28F53-2596-8092-3902-1C479AAF1FF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7C999B-F9FA-2B1A-22D7-042150674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1194098"/>
            <a:ext cx="8078327" cy="21434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B5C68F-DAF4-F71D-DAF4-ED5AA3ECD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75" y="3886200"/>
            <a:ext cx="864803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1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B20C4-2A71-7FC8-0368-0C065B0B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전송 클래스 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28F53-2596-8092-3902-1C479AAF1FF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무한루프 주석을 해제하여</a:t>
            </a:r>
            <a:r>
              <a:rPr lang="en-US" altLang="ko-KR" dirty="0"/>
              <a:t>, </a:t>
            </a:r>
            <a:r>
              <a:rPr lang="ko-KR" altLang="en-US" dirty="0"/>
              <a:t>서로 메시지를 무한반복 주고받도록</a:t>
            </a:r>
            <a:br>
              <a:rPr lang="en-US" altLang="ko-KR" dirty="0"/>
            </a:br>
            <a:r>
              <a:rPr lang="ko-KR" altLang="en-US" dirty="0"/>
              <a:t>만들어보세요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1F921A0-51F8-D04F-7D7C-972A2E3F4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5901912" cy="383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2928C3-2661-EF47-497F-C374CB3A1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754" y="2680122"/>
            <a:ext cx="414743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35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전송 클래스 실습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385" y="1079008"/>
            <a:ext cx="11272615" cy="2426192"/>
          </a:xfrm>
        </p:spPr>
        <p:txBody>
          <a:bodyPr/>
          <a:lstStyle/>
          <a:p>
            <a:r>
              <a:rPr lang="ko-KR" altLang="en-US" dirty="0"/>
              <a:t>서버 </a:t>
            </a:r>
            <a:r>
              <a:rPr lang="en-US" altLang="ko-KR" dirty="0"/>
              <a:t>– </a:t>
            </a:r>
            <a:r>
              <a:rPr lang="ko-KR" altLang="en-US" dirty="0"/>
              <a:t>클라 기능 개조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서로 에코</a:t>
            </a:r>
            <a:r>
              <a:rPr lang="en-US" altLang="ko-KR" dirty="0"/>
              <a:t>-</a:t>
            </a:r>
            <a:r>
              <a:rPr lang="ko-KR" altLang="en-US" dirty="0"/>
              <a:t>에코</a:t>
            </a:r>
            <a:r>
              <a:rPr lang="en-US" altLang="ko-KR" dirty="0"/>
              <a:t>-</a:t>
            </a:r>
            <a:r>
              <a:rPr lang="ko-KR" altLang="en-US" dirty="0"/>
              <a:t>에코</a:t>
            </a:r>
            <a:r>
              <a:rPr lang="en-US" altLang="ko-KR" dirty="0"/>
              <a:t>-</a:t>
            </a:r>
            <a:r>
              <a:rPr lang="ko-KR" altLang="en-US" dirty="0"/>
              <a:t>에코 하다가</a:t>
            </a:r>
            <a:r>
              <a:rPr lang="en-US" altLang="ko-KR" dirty="0"/>
              <a:t>, </a:t>
            </a:r>
            <a:r>
              <a:rPr lang="ko-KR" altLang="en-US" dirty="0"/>
              <a:t>특정 조건이 되면 </a:t>
            </a:r>
            <a:r>
              <a:rPr lang="ko-KR" altLang="en-US" dirty="0">
                <a:solidFill>
                  <a:srgbClr val="FF0000"/>
                </a:solidFill>
              </a:rPr>
              <a:t>연결을 종료 </a:t>
            </a:r>
            <a:r>
              <a:rPr lang="ko-KR" altLang="en-US" dirty="0"/>
              <a:t>하도록 </a:t>
            </a:r>
            <a:br>
              <a:rPr lang="en-US" altLang="ko-KR" dirty="0"/>
            </a:br>
            <a:r>
              <a:rPr lang="ko-KR" altLang="en-US" dirty="0"/>
              <a:t>구현 해봅시다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AEA2BB-0873-E351-89D5-FA66313E8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35" y="3053671"/>
            <a:ext cx="5424265" cy="352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E7B4C9-A7C8-D86A-6E3E-E5AFF50FE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860" y="3603461"/>
            <a:ext cx="4676805" cy="2426192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2C19F832-E2A1-09CF-EB03-4E248162E243}"/>
              </a:ext>
            </a:extLst>
          </p:cNvPr>
          <p:cNvSpPr/>
          <p:nvPr/>
        </p:nvSpPr>
        <p:spPr>
          <a:xfrm>
            <a:off x="9510460" y="3165311"/>
            <a:ext cx="1219200" cy="838200"/>
          </a:xfrm>
          <a:prstGeom prst="wedgeRectCallout">
            <a:avLst>
              <a:gd name="adj1" fmla="val -13021"/>
              <a:gd name="adj2" fmla="val 80682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이제 그만 </a:t>
            </a:r>
            <a:r>
              <a:rPr lang="ko-KR" altLang="en-US" dirty="0" err="1"/>
              <a:t>ㅋ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374562A-6921-9781-07BD-CFDEC1CF5457}"/>
              </a:ext>
            </a:extLst>
          </p:cNvPr>
          <p:cNvSpPr/>
          <p:nvPr/>
        </p:nvSpPr>
        <p:spPr>
          <a:xfrm>
            <a:off x="6229350" y="4283157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315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전송 클래스 실습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385" y="1079008"/>
            <a:ext cx="2433415" cy="673592"/>
          </a:xfrm>
        </p:spPr>
        <p:txBody>
          <a:bodyPr/>
          <a:lstStyle/>
          <a:p>
            <a:r>
              <a:rPr lang="ko-KR" altLang="en-US" dirty="0"/>
              <a:t>서버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5BFC43-7F75-C77C-6D28-AB7738CF4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062571"/>
            <a:ext cx="8601743" cy="569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2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전송 클래스 실습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385" y="1079008"/>
            <a:ext cx="2433415" cy="673592"/>
          </a:xfrm>
        </p:spPr>
        <p:txBody>
          <a:bodyPr/>
          <a:lstStyle/>
          <a:p>
            <a:r>
              <a:rPr lang="ko-KR" altLang="en-US" dirty="0"/>
              <a:t>클라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A61475-C8C2-5BA1-584B-2F0AD56EC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901899"/>
            <a:ext cx="7996364" cy="595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2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9294D-EC71-663F-5DA0-BBDBDBA6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StreamWrite</a:t>
            </a:r>
            <a:r>
              <a:rPr lang="en-US" altLang="ko-KR" dirty="0"/>
              <a:t> / </a:t>
            </a:r>
            <a:r>
              <a:rPr lang="en-US" altLang="ko-KR" dirty="0" err="1"/>
              <a:t>StreamRead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181720-018E-A70F-09EE-558A1D9FF03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3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NetworkStream</a:t>
            </a:r>
            <a:r>
              <a:rPr lang="en-US" altLang="ko-KR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ns</a:t>
            </a:r>
            <a:br>
              <a:rPr lang="en-US" altLang="ko-KR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32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ns.Write</a:t>
            </a:r>
            <a:r>
              <a:rPr lang="en-US" altLang="ko-KR" sz="32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  <a:br>
              <a:rPr lang="en-US" altLang="ko-KR" sz="32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32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ns.Read</a:t>
            </a:r>
            <a:r>
              <a:rPr lang="en-US" altLang="ko-KR" sz="32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  <a:br>
              <a:rPr lang="en-US" altLang="ko-KR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와는 무슨 차이</a:t>
            </a:r>
            <a:r>
              <a:rPr lang="en-US" altLang="ko-KR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??</a:t>
            </a:r>
            <a:br>
              <a:rPr lang="en-US" altLang="ko-KR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endParaRPr lang="en-US" altLang="ko-KR" dirty="0"/>
          </a:p>
          <a:p>
            <a:r>
              <a:rPr lang="en-US" altLang="ko-KR" dirty="0" err="1"/>
              <a:t>StreamWrite</a:t>
            </a:r>
            <a:r>
              <a:rPr lang="en-US" altLang="ko-KR" dirty="0"/>
              <a:t> / </a:t>
            </a:r>
            <a:r>
              <a:rPr lang="en-US" altLang="ko-KR" dirty="0" err="1"/>
              <a:t>StreamRead</a:t>
            </a:r>
            <a:br>
              <a:rPr lang="en-US" altLang="ko-KR" dirty="0"/>
            </a:br>
            <a:r>
              <a:rPr lang="ko-KR" altLang="en-US" b="0" dirty="0"/>
              <a:t>문자열 데이터 전송에 최적화</a:t>
            </a:r>
            <a:br>
              <a:rPr lang="en-US" altLang="ko-KR" b="0" dirty="0"/>
            </a:br>
            <a:r>
              <a:rPr lang="en-US" altLang="ko-KR" b="0" dirty="0" err="1"/>
              <a:t>StreamWrite.WriteLine</a:t>
            </a:r>
            <a:r>
              <a:rPr lang="en-US" altLang="ko-KR" b="0" dirty="0"/>
              <a:t>()</a:t>
            </a:r>
            <a:r>
              <a:rPr lang="ko-KR" altLang="en-US" b="0" dirty="0"/>
              <a:t>을 사용하면</a:t>
            </a:r>
            <a:r>
              <a:rPr lang="en-US" altLang="ko-KR" b="0" dirty="0"/>
              <a:t>, </a:t>
            </a:r>
            <a:br>
              <a:rPr lang="en-US" altLang="ko-KR" b="0" dirty="0"/>
            </a:br>
            <a:r>
              <a:rPr lang="en-US" altLang="ko-KR" b="0" dirty="0"/>
              <a:t>   </a:t>
            </a:r>
            <a:r>
              <a:rPr lang="ko-KR" altLang="en-US" b="0" dirty="0" err="1"/>
              <a:t>한줄한줄</a:t>
            </a:r>
            <a:r>
              <a:rPr lang="en-US" altLang="ko-KR" b="0" dirty="0"/>
              <a:t> </a:t>
            </a:r>
            <a:r>
              <a:rPr lang="ko-KR" altLang="en-US" b="0" dirty="0"/>
              <a:t>채팅메시지 보내듯이 사용 가능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1813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전송 클래스 </a:t>
            </a:r>
            <a:r>
              <a:rPr lang="en-US" altLang="ko-KR" dirty="0"/>
              <a:t>– </a:t>
            </a:r>
            <a:r>
              <a:rPr lang="en-US" altLang="ko-KR" dirty="0" err="1"/>
              <a:t>StreamWriter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역할</a:t>
            </a:r>
            <a:br>
              <a:rPr lang="en-US" altLang="ko-KR" dirty="0"/>
            </a:br>
            <a:r>
              <a:rPr lang="ko-KR" altLang="en-US" dirty="0"/>
              <a:t>상대방에게 </a:t>
            </a:r>
            <a:r>
              <a:rPr lang="ko-KR" altLang="en-US" dirty="0">
                <a:solidFill>
                  <a:srgbClr val="FF0000"/>
                </a:solidFill>
              </a:rPr>
              <a:t>문자열 데이터</a:t>
            </a:r>
            <a:r>
              <a:rPr lang="ko-KR" altLang="en-US" dirty="0"/>
              <a:t>를 보낼 때 사용</a:t>
            </a:r>
            <a:br>
              <a:rPr lang="en-US" altLang="ko-KR" dirty="0"/>
            </a:br>
            <a:r>
              <a:rPr lang="ko-KR" altLang="en-US" dirty="0"/>
              <a:t>문자열의 끝에 </a:t>
            </a:r>
            <a:r>
              <a:rPr lang="ko-KR" altLang="en-US" dirty="0">
                <a:solidFill>
                  <a:srgbClr val="FF0000"/>
                </a:solidFill>
              </a:rPr>
              <a:t>종결자</a:t>
            </a:r>
            <a:r>
              <a:rPr lang="en-US" altLang="ko-KR" dirty="0"/>
              <a:t>(‘\n’)</a:t>
            </a:r>
            <a:r>
              <a:rPr lang="ko-KR" altLang="en-US" dirty="0"/>
              <a:t>를 넣어서 같이 보낸다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종결자를 통해</a:t>
            </a:r>
            <a:r>
              <a:rPr lang="en-US" altLang="ko-KR" dirty="0"/>
              <a:t> </a:t>
            </a:r>
            <a:r>
              <a:rPr lang="ko-KR" altLang="en-US" dirty="0"/>
              <a:t>데이터의 끝을 알림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StreamWriter</a:t>
            </a:r>
            <a:r>
              <a:rPr lang="en-US" altLang="ko-KR" dirty="0"/>
              <a:t> </a:t>
            </a:r>
            <a:r>
              <a:rPr lang="ko-KR" altLang="en-US" dirty="0"/>
              <a:t>생성자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0DB527-A889-4FFA-135A-4B6910D16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3962400"/>
            <a:ext cx="5630061" cy="2181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F81829-BFC2-913D-D9D8-880863772E8F}"/>
              </a:ext>
            </a:extLst>
          </p:cNvPr>
          <p:cNvSpPr txBox="1"/>
          <p:nvPr/>
        </p:nvSpPr>
        <p:spPr>
          <a:xfrm>
            <a:off x="6620661" y="2806700"/>
            <a:ext cx="2896390" cy="4572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7500" lnSpcReduction="20000"/>
          </a:bodyPr>
          <a:lstStyle/>
          <a:p>
            <a:endParaRPr lang="ko-KR" altLang="en-US" sz="3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8B2FDF-15D3-D179-73E4-725660E248C3}"/>
              </a:ext>
            </a:extLst>
          </p:cNvPr>
          <p:cNvSpPr/>
          <p:nvPr/>
        </p:nvSpPr>
        <p:spPr>
          <a:xfrm>
            <a:off x="5410200" y="4710264"/>
            <a:ext cx="65405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en-US" altLang="ko-KR" sz="18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NetworkStream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인스턴스를 입력하면 된다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091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전송 클래스 </a:t>
            </a:r>
            <a:r>
              <a:rPr lang="en-US" altLang="ko-KR" dirty="0"/>
              <a:t>– </a:t>
            </a:r>
            <a:r>
              <a:rPr lang="en-US" altLang="ko-KR" dirty="0" err="1"/>
              <a:t>StreamWriter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StreamWriter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br>
              <a:rPr lang="en-US" altLang="ko-KR" dirty="0"/>
            </a:br>
            <a:r>
              <a:rPr lang="en-US" altLang="ko-KR" dirty="0"/>
              <a:t>- WriteLine()</a:t>
            </a:r>
            <a:r>
              <a:rPr lang="ko-KR" altLang="en-US" dirty="0"/>
              <a:t>을 붙여 쓰며</a:t>
            </a:r>
            <a:r>
              <a:rPr lang="en-US" altLang="ko-KR" dirty="0"/>
              <a:t>, </a:t>
            </a:r>
            <a:r>
              <a:rPr lang="ko-KR" altLang="en-US" dirty="0"/>
              <a:t>마치 콘솔 메시지 입력 명령어와 유사함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다양한 오버로드 타입 제공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BE7741-0343-A7D6-9EFF-9232B5DF5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92878"/>
            <a:ext cx="7391400" cy="424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6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전송 클래스 </a:t>
            </a:r>
            <a:r>
              <a:rPr lang="en-US" altLang="ko-KR" dirty="0"/>
              <a:t>– </a:t>
            </a:r>
            <a:r>
              <a:rPr lang="en-US" altLang="ko-KR" dirty="0" err="1"/>
              <a:t>StreamWriter</a:t>
            </a:r>
            <a:r>
              <a:rPr lang="en-US" altLang="ko-KR" dirty="0"/>
              <a:t>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StreamWriter</a:t>
            </a:r>
            <a:r>
              <a:rPr lang="en-US" altLang="ko-KR" dirty="0"/>
              <a:t> </a:t>
            </a:r>
            <a:r>
              <a:rPr lang="ko-KR" altLang="en-US" dirty="0"/>
              <a:t>해제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자동해제 방법도 있음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C46CD5-951D-65E5-FCB6-021BDC808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05000"/>
            <a:ext cx="4591691" cy="5239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5FA358-A771-2C6B-0514-119C039A9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613837"/>
            <a:ext cx="7301687" cy="297081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91C727D-3201-DA0C-A565-3AE0628FEC31}"/>
              </a:ext>
            </a:extLst>
          </p:cNvPr>
          <p:cNvSpPr/>
          <p:nvPr/>
        </p:nvSpPr>
        <p:spPr>
          <a:xfrm>
            <a:off x="1861146" y="5575002"/>
            <a:ext cx="65405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중괄호 영역 내의 작업이 끝나면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동시에 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Close()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됨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362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전송 클래스 </a:t>
            </a:r>
            <a:r>
              <a:rPr lang="en-US" altLang="ko-KR" dirty="0"/>
              <a:t>– </a:t>
            </a:r>
            <a:r>
              <a:rPr lang="en-US" altLang="ko-KR" dirty="0" err="1"/>
              <a:t>StreamReader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역할</a:t>
            </a:r>
            <a:br>
              <a:rPr lang="en-US" altLang="ko-KR" dirty="0"/>
            </a:br>
            <a:r>
              <a:rPr lang="ko-KR" altLang="en-US" dirty="0"/>
              <a:t>상대방에게서 </a:t>
            </a:r>
            <a:r>
              <a:rPr lang="ko-KR" altLang="en-US" dirty="0">
                <a:solidFill>
                  <a:srgbClr val="FF0000"/>
                </a:solidFill>
              </a:rPr>
              <a:t>문자열 데이터</a:t>
            </a:r>
            <a:r>
              <a:rPr lang="ko-KR" altLang="en-US" dirty="0"/>
              <a:t>를 받을 때 사용</a:t>
            </a:r>
            <a:br>
              <a:rPr lang="en-US" altLang="ko-KR" dirty="0"/>
            </a:br>
            <a:r>
              <a:rPr lang="ko-KR" altLang="en-US" dirty="0"/>
              <a:t>문자열의 끝의 </a:t>
            </a:r>
            <a:r>
              <a:rPr lang="ko-KR" altLang="en-US" dirty="0">
                <a:solidFill>
                  <a:srgbClr val="FF0000"/>
                </a:solidFill>
              </a:rPr>
              <a:t>종결자</a:t>
            </a:r>
            <a:r>
              <a:rPr lang="en-US" altLang="ko-KR" dirty="0"/>
              <a:t>(‘\n’)</a:t>
            </a:r>
            <a:r>
              <a:rPr lang="ko-KR" altLang="en-US" dirty="0"/>
              <a:t> 로 메시지를 구분하여 읽는다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생성자 </a:t>
            </a:r>
            <a:r>
              <a:rPr lang="en-US" altLang="ko-KR" dirty="0"/>
              <a:t>: </a:t>
            </a:r>
            <a:r>
              <a:rPr lang="ko-KR" altLang="en-US" dirty="0"/>
              <a:t>스트림 설정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2C1CD71-F5B8-9CB9-5248-67FDC0978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40" y="3643665"/>
            <a:ext cx="6192114" cy="202910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2ABE56A-6790-644C-F3B3-14573DA2F369}"/>
              </a:ext>
            </a:extLst>
          </p:cNvPr>
          <p:cNvSpPr/>
          <p:nvPr/>
        </p:nvSpPr>
        <p:spPr>
          <a:xfrm>
            <a:off x="1333955" y="4419600"/>
            <a:ext cx="5705884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중괄호 영역 내의 작업이 끝나면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동시에 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Close()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됨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562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 전</a:t>
            </a:r>
            <a:r>
              <a:rPr lang="en-US" altLang="ko-KR" dirty="0"/>
              <a:t>, </a:t>
            </a:r>
            <a:r>
              <a:rPr lang="ko-KR" altLang="en-US" dirty="0"/>
              <a:t>프로젝트 세팅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385" y="1079008"/>
            <a:ext cx="5405215" cy="5518344"/>
          </a:xfrm>
        </p:spPr>
        <p:txBody>
          <a:bodyPr/>
          <a:lstStyle/>
          <a:p>
            <a:r>
              <a:rPr lang="ko-KR" altLang="en-US" dirty="0"/>
              <a:t>한 솔루션에</a:t>
            </a:r>
            <a:r>
              <a:rPr lang="en-US" altLang="ko-KR" dirty="0"/>
              <a:t>, 2</a:t>
            </a:r>
            <a:r>
              <a:rPr lang="ko-KR" altLang="en-US" dirty="0"/>
              <a:t>개의 프로젝트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12843D-24A4-5F42-1337-8C840DF829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82"/>
          <a:stretch/>
        </p:blipFill>
        <p:spPr>
          <a:xfrm>
            <a:off x="304800" y="1833349"/>
            <a:ext cx="5486401" cy="11262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F84226-1B1C-DF0B-DFCB-9F89D4E9C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310913"/>
            <a:ext cx="2427466" cy="2819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EC4715-A805-97EE-1787-86C4F8A5C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941" y="3400425"/>
            <a:ext cx="5982694" cy="25911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3E10B6-5106-A8B4-BC6F-B3B162B20D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659"/>
          <a:stretch/>
        </p:blipFill>
        <p:spPr>
          <a:xfrm>
            <a:off x="6210302" y="1833349"/>
            <a:ext cx="5287972" cy="1157501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11C09C1-7E77-7BA7-14C2-3CDF5DDE35E1}"/>
              </a:ext>
            </a:extLst>
          </p:cNvPr>
          <p:cNvSpPr txBox="1">
            <a:spLocks/>
          </p:cNvSpPr>
          <p:nvPr/>
        </p:nvSpPr>
        <p:spPr bwMode="auto">
          <a:xfrm>
            <a:off x="5943600" y="1050433"/>
            <a:ext cx="5405215" cy="549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600"/>
              </a:spcAft>
              <a:buClr>
                <a:srgbClr val="D9737E"/>
              </a:buClr>
              <a:buSzPct val="96000"/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D9737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프로젝트 실행 동시에 되도록</a:t>
            </a:r>
            <a:r>
              <a:rPr kumimoji="0" lang="en-US" altLang="ko-KR" dirty="0"/>
              <a:t>,</a:t>
            </a:r>
            <a:endParaRPr kumimoji="0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88AE7F-2B63-FCDB-4A55-A2F9B11DC540}"/>
              </a:ext>
            </a:extLst>
          </p:cNvPr>
          <p:cNvSpPr/>
          <p:nvPr/>
        </p:nvSpPr>
        <p:spPr>
          <a:xfrm>
            <a:off x="333376" y="1828800"/>
            <a:ext cx="1219200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52729D-9605-A46E-3293-4956D02C1246}"/>
              </a:ext>
            </a:extLst>
          </p:cNvPr>
          <p:cNvSpPr/>
          <p:nvPr/>
        </p:nvSpPr>
        <p:spPr>
          <a:xfrm>
            <a:off x="4133851" y="1857375"/>
            <a:ext cx="1219200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F2F9CA-E740-24AE-7481-92DCE52EC5BD}"/>
              </a:ext>
            </a:extLst>
          </p:cNvPr>
          <p:cNvSpPr/>
          <p:nvPr/>
        </p:nvSpPr>
        <p:spPr>
          <a:xfrm>
            <a:off x="2133600" y="4453913"/>
            <a:ext cx="914400" cy="242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4DCBAA-C34D-6138-BBD8-A4C5DB54D674}"/>
              </a:ext>
            </a:extLst>
          </p:cNvPr>
          <p:cNvSpPr/>
          <p:nvPr/>
        </p:nvSpPr>
        <p:spPr>
          <a:xfrm>
            <a:off x="2133600" y="5171066"/>
            <a:ext cx="914400" cy="242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3B0688-8E98-F8E7-6C40-86F2C844219E}"/>
              </a:ext>
            </a:extLst>
          </p:cNvPr>
          <p:cNvSpPr/>
          <p:nvPr/>
        </p:nvSpPr>
        <p:spPr>
          <a:xfrm>
            <a:off x="9239249" y="2675516"/>
            <a:ext cx="2219325" cy="3058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4AA14C-872F-07B8-368C-7655FC206021}"/>
              </a:ext>
            </a:extLst>
          </p:cNvPr>
          <p:cNvSpPr/>
          <p:nvPr/>
        </p:nvSpPr>
        <p:spPr>
          <a:xfrm>
            <a:off x="9896475" y="5095403"/>
            <a:ext cx="452436" cy="657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C5B992-BC81-5DEB-1AE5-DF5F87D67EB6}"/>
              </a:ext>
            </a:extLst>
          </p:cNvPr>
          <p:cNvSpPr/>
          <p:nvPr/>
        </p:nvSpPr>
        <p:spPr>
          <a:xfrm>
            <a:off x="11401425" y="5019204"/>
            <a:ext cx="333375" cy="305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2270B4-CF33-CB2B-20FC-59BE24AE1F57}"/>
              </a:ext>
            </a:extLst>
          </p:cNvPr>
          <p:cNvSpPr/>
          <p:nvPr/>
        </p:nvSpPr>
        <p:spPr>
          <a:xfrm>
            <a:off x="1087582" y="6318258"/>
            <a:ext cx="9712035" cy="2967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비쥬얼</a:t>
            </a:r>
            <a:r>
              <a:rPr lang="en-US" altLang="ko-KR" dirty="0">
                <a:solidFill>
                  <a:srgbClr val="FF0000"/>
                </a:solidFill>
              </a:rPr>
              <a:t>2019</a:t>
            </a:r>
            <a:r>
              <a:rPr lang="ko-KR" altLang="en-US" dirty="0">
                <a:solidFill>
                  <a:srgbClr val="FF0000"/>
                </a:solidFill>
              </a:rPr>
              <a:t>의 경우 </a:t>
            </a:r>
            <a:r>
              <a:rPr lang="en-US" altLang="ko-KR" dirty="0">
                <a:solidFill>
                  <a:sysClr val="windowText" lastClr="000000"/>
                </a:solidFill>
              </a:rPr>
              <a:t>: </a:t>
            </a:r>
            <a:r>
              <a:rPr lang="ko-KR" altLang="en-US" b="0" i="0" dirty="0">
                <a:solidFill>
                  <a:sysClr val="windowText" lastClr="000000"/>
                </a:solidFill>
                <a:effectLst/>
                <a:latin typeface="Roboto" panose="020F0502020204030204" pitchFamily="2" charset="0"/>
              </a:rPr>
              <a:t>비주얼 스튜디오 </a:t>
            </a:r>
            <a:r>
              <a:rPr lang="en-US" altLang="ko-KR" b="0" i="0" dirty="0">
                <a:solidFill>
                  <a:sysClr val="windowText" lastClr="000000"/>
                </a:solidFill>
                <a:effectLst/>
                <a:latin typeface="Roboto" panose="020F0502020204030204" pitchFamily="2" charset="0"/>
              </a:rPr>
              <a:t>2019 </a:t>
            </a:r>
            <a:r>
              <a:rPr lang="ko-KR" altLang="en-US" b="0" i="0" dirty="0">
                <a:solidFill>
                  <a:sysClr val="windowText" lastClr="000000"/>
                </a:solidFill>
                <a:effectLst/>
                <a:latin typeface="Roboto" panose="020F0502020204030204" pitchFamily="2" charset="0"/>
              </a:rPr>
              <a:t>솔루션 속성에서 설정할 수 있음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379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전송 클래스 </a:t>
            </a:r>
            <a:r>
              <a:rPr lang="en-US" altLang="ko-KR" dirty="0"/>
              <a:t>– </a:t>
            </a:r>
            <a:r>
              <a:rPr lang="en-US" altLang="ko-KR" dirty="0" err="1"/>
              <a:t>StreamReader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종결자 단위로 읽기</a:t>
            </a:r>
            <a:br>
              <a:rPr lang="en-US" altLang="ko-KR" dirty="0"/>
            </a:br>
            <a:r>
              <a:rPr lang="en-US" altLang="ko-KR" dirty="0" err="1"/>
              <a:t>StreamWriter.WriteLine</a:t>
            </a:r>
            <a:r>
              <a:rPr lang="en-US" altLang="ko-KR" dirty="0"/>
              <a:t>()</a:t>
            </a:r>
            <a:r>
              <a:rPr lang="ko-KR" altLang="en-US" dirty="0"/>
              <a:t>과 커플</a:t>
            </a:r>
            <a:r>
              <a:rPr lang="en-US" altLang="ko-KR" dirty="0"/>
              <a:t>, </a:t>
            </a:r>
            <a:r>
              <a:rPr lang="ko-KR" altLang="en-US" dirty="0"/>
              <a:t>해당 명령으로 전달되는 문자열을</a:t>
            </a:r>
            <a:br>
              <a:rPr lang="en-US" altLang="ko-KR" dirty="0"/>
            </a:br>
            <a:r>
              <a:rPr lang="ko-KR" altLang="en-US" dirty="0"/>
              <a:t>종결자</a:t>
            </a:r>
            <a:r>
              <a:rPr lang="en-US" altLang="ko-KR" dirty="0"/>
              <a:t>(‘\n’)</a:t>
            </a:r>
            <a:r>
              <a:rPr lang="ko-KR" altLang="en-US" dirty="0"/>
              <a:t> 단위로 구분하여 </a:t>
            </a:r>
            <a:r>
              <a:rPr lang="ko-KR" altLang="en-US" dirty="0" err="1"/>
              <a:t>읽어들임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데이터 형은 </a:t>
            </a:r>
            <a:r>
              <a:rPr lang="en-US" altLang="ko-KR" dirty="0"/>
              <a:t>WriteLine()</a:t>
            </a:r>
            <a:r>
              <a:rPr lang="ko-KR" altLang="en-US" dirty="0"/>
              <a:t>을 </a:t>
            </a:r>
            <a:r>
              <a:rPr lang="ko-KR" altLang="en-US" dirty="0" err="1"/>
              <a:t>따라감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/>
              <a:t>   - </a:t>
            </a:r>
            <a:r>
              <a:rPr lang="ko-KR" altLang="en-US" dirty="0"/>
              <a:t>리턴 값이 존재하며</a:t>
            </a:r>
            <a:r>
              <a:rPr lang="en-US" altLang="ko-KR" dirty="0"/>
              <a:t>, </a:t>
            </a:r>
            <a:r>
              <a:rPr lang="ko-KR" altLang="en-US" dirty="0"/>
              <a:t>리턴 값이 </a:t>
            </a:r>
            <a:r>
              <a:rPr lang="en-US" altLang="ko-KR" dirty="0"/>
              <a:t>null</a:t>
            </a:r>
            <a:r>
              <a:rPr lang="ko-KR" altLang="en-US" dirty="0"/>
              <a:t>이면 읽을 것이 없음을 의미함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626DAB-007C-D8E7-6674-84C848848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343400"/>
            <a:ext cx="7516274" cy="7335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DED156-6352-8A8B-7D1F-8CED61261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971800"/>
            <a:ext cx="5811061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43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전송 클래스 </a:t>
            </a:r>
            <a:r>
              <a:rPr lang="en-US" altLang="ko-KR" dirty="0"/>
              <a:t>– </a:t>
            </a:r>
            <a:r>
              <a:rPr lang="en-US" altLang="ko-KR" dirty="0" err="1"/>
              <a:t>StreamReader</a:t>
            </a:r>
            <a:r>
              <a:rPr lang="en-US" altLang="ko-KR" dirty="0"/>
              <a:t>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StreamReader</a:t>
            </a:r>
            <a:r>
              <a:rPr lang="en-US" altLang="ko-KR" dirty="0"/>
              <a:t> </a:t>
            </a:r>
            <a:r>
              <a:rPr lang="ko-KR" altLang="en-US" dirty="0"/>
              <a:t>해제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자동해제 방법도 있음</a:t>
            </a:r>
            <a:br>
              <a:rPr lang="en-US" altLang="ko-KR" dirty="0"/>
            </a:b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91AB32-B792-9BFA-6591-EC2A4E959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28800"/>
            <a:ext cx="4915586" cy="5715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AF7C80-BA62-6F2B-E575-7AE13D0D7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038600"/>
            <a:ext cx="674352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96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전송 클래스 실습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761335-B605-4155-0D97-6B58826A3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79008"/>
            <a:ext cx="8458200" cy="558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73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전송 클래스 실습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클라이언트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F982ED-34EA-9715-CE00-996F6A16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219200"/>
            <a:ext cx="6934200" cy="513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43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NetworkStream</a:t>
            </a:r>
            <a:r>
              <a:rPr lang="ko-KR" altLang="en-US" dirty="0"/>
              <a:t>은 기본 전달 경로 제공 클래스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StreamWriter</a:t>
            </a:r>
            <a:r>
              <a:rPr lang="ko-KR" altLang="en-US" dirty="0"/>
              <a:t>와 </a:t>
            </a:r>
            <a:r>
              <a:rPr lang="en-US" altLang="ko-KR" dirty="0" err="1"/>
              <a:t>StreamReader</a:t>
            </a:r>
            <a:br>
              <a:rPr lang="en-US" altLang="ko-KR" dirty="0"/>
            </a:br>
            <a:r>
              <a:rPr lang="en-US" altLang="ko-KR" dirty="0"/>
              <a:t>String</a:t>
            </a:r>
            <a:r>
              <a:rPr lang="ko-KR" altLang="en-US" dirty="0"/>
              <a:t>형 </a:t>
            </a:r>
            <a:r>
              <a:rPr lang="en-US" altLang="ko-KR" dirty="0"/>
              <a:t>+ </a:t>
            </a:r>
            <a:r>
              <a:rPr lang="ko-KR" altLang="en-US" dirty="0"/>
              <a:t>종결자</a:t>
            </a:r>
            <a:r>
              <a:rPr lang="en-US" altLang="ko-KR" dirty="0"/>
              <a:t>(‘\n’)</a:t>
            </a:r>
          </a:p>
          <a:p>
            <a:pPr marL="0" indent="0">
              <a:buNone/>
            </a:pPr>
            <a:r>
              <a:rPr lang="en-US" altLang="ko-KR" dirty="0"/>
              <a:t>	-&gt; </a:t>
            </a:r>
            <a:r>
              <a:rPr lang="ko-KR" altLang="en-US" dirty="0"/>
              <a:t>문자열로 전달되기때문에 데이터 다루기가 쉬움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NetworkStream</a:t>
            </a:r>
            <a:r>
              <a:rPr lang="en-US" altLang="ko-KR" dirty="0"/>
              <a:t> + </a:t>
            </a:r>
            <a:r>
              <a:rPr lang="en-US" altLang="ko-KR" dirty="0" err="1"/>
              <a:t>StreamWriter</a:t>
            </a:r>
            <a:r>
              <a:rPr lang="en-US" altLang="ko-KR" dirty="0"/>
              <a:t> / Reader </a:t>
            </a:r>
            <a:r>
              <a:rPr lang="ko-KR" altLang="en-US" dirty="0"/>
              <a:t>사용시 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기능구현 편리 </a:t>
            </a:r>
            <a:r>
              <a:rPr lang="en-US" altLang="ko-KR" dirty="0"/>
              <a:t>-&gt; </a:t>
            </a:r>
            <a:r>
              <a:rPr lang="ko-KR" altLang="en-US" dirty="0"/>
              <a:t>생산성 증가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1434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전송 클래스 실습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385" y="1079008"/>
            <a:ext cx="9901015" cy="2426192"/>
          </a:xfrm>
        </p:spPr>
        <p:txBody>
          <a:bodyPr/>
          <a:lstStyle/>
          <a:p>
            <a:r>
              <a:rPr lang="ko-KR" altLang="en-US" dirty="0"/>
              <a:t>서버 </a:t>
            </a:r>
            <a:r>
              <a:rPr lang="en-US" altLang="ko-KR" dirty="0"/>
              <a:t>– </a:t>
            </a:r>
            <a:r>
              <a:rPr lang="ko-KR" altLang="en-US" dirty="0"/>
              <a:t>클라 기능 개조</a:t>
            </a:r>
            <a:endParaRPr lang="en-US" altLang="ko-KR" dirty="0"/>
          </a:p>
          <a:p>
            <a:r>
              <a:rPr lang="ko-KR" altLang="en-US" dirty="0"/>
              <a:t>이번엔 </a:t>
            </a:r>
            <a:r>
              <a:rPr lang="en-US" altLang="ko-KR" dirty="0"/>
              <a:t>, </a:t>
            </a:r>
            <a:r>
              <a:rPr lang="en-US" altLang="ko-KR" dirty="0" err="1"/>
              <a:t>NetworkStream</a:t>
            </a:r>
            <a:r>
              <a:rPr lang="en-US" altLang="ko-KR" dirty="0"/>
              <a:t> + </a:t>
            </a:r>
            <a:r>
              <a:rPr lang="en-US" altLang="ko-KR" dirty="0" err="1"/>
              <a:t>StreamWriter</a:t>
            </a:r>
            <a:r>
              <a:rPr lang="en-US" altLang="ko-KR" dirty="0"/>
              <a:t> / Reader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서로 에코</a:t>
            </a:r>
            <a:r>
              <a:rPr lang="en-US" altLang="ko-KR" dirty="0"/>
              <a:t>-</a:t>
            </a:r>
            <a:r>
              <a:rPr lang="ko-KR" altLang="en-US" dirty="0"/>
              <a:t>에코</a:t>
            </a:r>
            <a:r>
              <a:rPr lang="en-US" altLang="ko-KR" dirty="0"/>
              <a:t>-</a:t>
            </a:r>
            <a:r>
              <a:rPr lang="ko-KR" altLang="en-US" dirty="0"/>
              <a:t>에코</a:t>
            </a:r>
            <a:r>
              <a:rPr lang="en-US" altLang="ko-KR" dirty="0"/>
              <a:t>-</a:t>
            </a:r>
            <a:r>
              <a:rPr lang="ko-KR" altLang="en-US" dirty="0"/>
              <a:t>에코 하도록 </a:t>
            </a:r>
            <a:r>
              <a:rPr lang="ko-KR" altLang="en-US" dirty="0" err="1"/>
              <a:t>반복문</a:t>
            </a:r>
            <a:r>
              <a:rPr lang="ko-KR" altLang="en-US" dirty="0"/>
              <a:t> 내부를 수정해보세요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특정 조건에서 종료되는 기능도 </a:t>
            </a:r>
            <a:r>
              <a:rPr lang="ko-KR" altLang="en-US" dirty="0" err="1"/>
              <a:t>넣으시오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76D92C-7C75-111C-D5CD-F021318E3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3426288"/>
            <a:ext cx="3690234" cy="311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42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4CE39-0AF4-7549-232E-1165E91F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BinaryWriter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Reader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4BB6A2-CFD8-43C4-A36B-57929079810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385" y="1219200"/>
            <a:ext cx="11161945" cy="5378152"/>
          </a:xfrm>
        </p:spPr>
        <p:txBody>
          <a:bodyPr/>
          <a:lstStyle/>
          <a:p>
            <a:r>
              <a:rPr lang="ko-KR" altLang="en-US" dirty="0"/>
              <a:t>이진파일 송수신 </a:t>
            </a:r>
            <a:br>
              <a:rPr lang="en-US" altLang="ko-KR" dirty="0"/>
            </a:b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된 데이터를 다룸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데이터의 길이 제약이 있지 않음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 </a:t>
            </a:r>
            <a:r>
              <a:rPr lang="en-US" altLang="ko-KR" dirty="0" err="1"/>
              <a:t>StreamWriter</a:t>
            </a:r>
            <a:r>
              <a:rPr lang="en-US" altLang="ko-KR" dirty="0"/>
              <a:t>/Reader</a:t>
            </a:r>
            <a:r>
              <a:rPr lang="ko-KR" altLang="en-US" dirty="0"/>
              <a:t>는 바이트 단위</a:t>
            </a:r>
            <a:r>
              <a:rPr lang="en-US" altLang="ko-KR" dirty="0"/>
              <a:t>(</a:t>
            </a:r>
            <a:r>
              <a:rPr lang="ko-KR" altLang="en-US" dirty="0"/>
              <a:t>문자열 바이트</a:t>
            </a:r>
            <a:r>
              <a:rPr lang="en-US" altLang="ko-KR" dirty="0"/>
              <a:t>) 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F4F41F8-AC91-386A-1B84-452B99026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276600"/>
            <a:ext cx="5163303" cy="28435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4A4D38-F181-3254-5BD5-09514E90A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313" y="3276600"/>
            <a:ext cx="6034887" cy="239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32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4CE39-0AF4-7549-232E-1165E91F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클래스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4BB6A2-CFD8-43C4-A36B-57929079810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385" y="4228112"/>
            <a:ext cx="11161945" cy="2369240"/>
          </a:xfrm>
        </p:spPr>
        <p:txBody>
          <a:bodyPr/>
          <a:lstStyle/>
          <a:p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ko-KR" altLang="en-US" dirty="0" err="1"/>
              <a:t>윈폼</a:t>
            </a:r>
            <a:r>
              <a:rPr lang="ko-KR" altLang="en-US" dirty="0"/>
              <a:t> 프로그래밍을 통해 네트워크가 돌아가는 프로그램을 만들 예정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74A9DC-E2A1-3462-4E57-9D231B661493}"/>
              </a:ext>
            </a:extLst>
          </p:cNvPr>
          <p:cNvSpPr/>
          <p:nvPr/>
        </p:nvSpPr>
        <p:spPr>
          <a:xfrm>
            <a:off x="990600" y="1201137"/>
            <a:ext cx="5105400" cy="76251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 클래스</a:t>
            </a:r>
            <a:endParaRPr lang="en-US" altLang="ko-KR" dirty="0"/>
          </a:p>
          <a:p>
            <a:pPr algn="ctr"/>
            <a:r>
              <a:rPr lang="en-US" altLang="ko-KR" dirty="0" err="1"/>
              <a:t>IPAddress</a:t>
            </a:r>
            <a:r>
              <a:rPr lang="en-US" altLang="ko-KR" dirty="0"/>
              <a:t>, </a:t>
            </a:r>
            <a:r>
              <a:rPr lang="en-US" altLang="ko-KR" dirty="0" err="1"/>
              <a:t>Dns</a:t>
            </a:r>
            <a:r>
              <a:rPr lang="en-US" altLang="ko-KR" dirty="0"/>
              <a:t>, </a:t>
            </a:r>
            <a:r>
              <a:rPr lang="en-US" altLang="ko-KR" dirty="0" err="1"/>
              <a:t>IPHostEntry</a:t>
            </a:r>
            <a:r>
              <a:rPr lang="en-US" altLang="ko-KR" dirty="0"/>
              <a:t>, </a:t>
            </a:r>
            <a:r>
              <a:rPr lang="en-US" altLang="ko-KR" dirty="0" err="1"/>
              <a:t>IPEndPoint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F8DC92-8E4A-9833-F98D-1805CA698AE3}"/>
              </a:ext>
            </a:extLst>
          </p:cNvPr>
          <p:cNvSpPr/>
          <p:nvPr/>
        </p:nvSpPr>
        <p:spPr>
          <a:xfrm>
            <a:off x="1524000" y="2101347"/>
            <a:ext cx="5410200" cy="76251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연결 클래스</a:t>
            </a:r>
            <a:endParaRPr lang="en-US" altLang="ko-KR" dirty="0"/>
          </a:p>
          <a:p>
            <a:pPr algn="ctr"/>
            <a:r>
              <a:rPr lang="en-US" altLang="ko-KR" dirty="0" err="1"/>
              <a:t>TcpListener</a:t>
            </a:r>
            <a:r>
              <a:rPr lang="en-US" altLang="ko-KR" dirty="0"/>
              <a:t>, </a:t>
            </a:r>
            <a:r>
              <a:rPr lang="en-US" altLang="ko-KR" dirty="0" err="1"/>
              <a:t>TcpClient</a:t>
            </a:r>
            <a:r>
              <a:rPr lang="en-US" altLang="ko-KR" dirty="0"/>
              <a:t>, </a:t>
            </a:r>
            <a:r>
              <a:rPr lang="en-US" altLang="ko-KR" dirty="0" err="1"/>
              <a:t>UdpClient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86A052-5A3D-F5B3-3ADD-4B5FC5F2AA11}"/>
              </a:ext>
            </a:extLst>
          </p:cNvPr>
          <p:cNvSpPr/>
          <p:nvPr/>
        </p:nvSpPr>
        <p:spPr>
          <a:xfrm>
            <a:off x="2057400" y="3001557"/>
            <a:ext cx="6553200" cy="7625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전송 클래스</a:t>
            </a:r>
            <a:endParaRPr lang="en-US" altLang="ko-KR" dirty="0"/>
          </a:p>
          <a:p>
            <a:pPr algn="ctr"/>
            <a:r>
              <a:rPr lang="en-US" altLang="ko-KR" dirty="0" err="1"/>
              <a:t>NetworkStream</a:t>
            </a:r>
            <a:r>
              <a:rPr lang="en-US" altLang="ko-KR" dirty="0"/>
              <a:t>, </a:t>
            </a:r>
            <a:r>
              <a:rPr lang="en-US" altLang="ko-KR" dirty="0" err="1"/>
              <a:t>StreamWriter</a:t>
            </a:r>
            <a:r>
              <a:rPr lang="en-US" altLang="ko-KR" dirty="0"/>
              <a:t>/Reader, </a:t>
            </a:r>
            <a:r>
              <a:rPr lang="en-US" altLang="ko-KR" dirty="0" err="1"/>
              <a:t>BinaryWriter</a:t>
            </a:r>
            <a:r>
              <a:rPr lang="en-US" altLang="ko-KR" dirty="0"/>
              <a:t>/Reader</a:t>
            </a:r>
          </a:p>
        </p:txBody>
      </p:sp>
    </p:spTree>
    <p:extLst>
      <p:ext uri="{BB962C8B-B14F-4D97-AF65-F5344CB8AC3E}">
        <p14:creationId xmlns:p14="http://schemas.microsoft.com/office/powerpoint/2010/main" val="389124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전송 클래스 </a:t>
            </a:r>
            <a:r>
              <a:rPr lang="en-US" altLang="ko-KR" dirty="0"/>
              <a:t>– </a:t>
            </a:r>
            <a:r>
              <a:rPr lang="en-US" altLang="ko-KR" dirty="0" err="1"/>
              <a:t>NetworkStream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4800" y="1078153"/>
            <a:ext cx="6243415" cy="5518344"/>
          </a:xfrm>
        </p:spPr>
        <p:txBody>
          <a:bodyPr/>
          <a:lstStyle/>
          <a:p>
            <a:r>
              <a:rPr lang="ko-KR" altLang="en-US" dirty="0"/>
              <a:t>역할</a:t>
            </a:r>
            <a:br>
              <a:rPr lang="en-US" altLang="ko-KR" dirty="0"/>
            </a:br>
            <a:r>
              <a:rPr lang="en-US" altLang="ko-KR" dirty="0"/>
              <a:t>TCP </a:t>
            </a:r>
            <a:r>
              <a:rPr lang="ko-KR" altLang="en-US" dirty="0"/>
              <a:t>연결에서 데이터 송수신 스트림 담당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스트림에 데이터 쓰기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F29DC0-7E07-CF6A-327A-C1A0DDBA90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85"/>
          <a:stretch/>
        </p:blipFill>
        <p:spPr>
          <a:xfrm>
            <a:off x="498644" y="3047145"/>
            <a:ext cx="5638800" cy="2514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2CA85FF-0E2A-A06F-AD6D-38820C9FB8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609"/>
          <a:stretch/>
        </p:blipFill>
        <p:spPr>
          <a:xfrm>
            <a:off x="6302626" y="3019880"/>
            <a:ext cx="5693934" cy="2514599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BE3245C9-E8C9-0809-807E-201E4D4DE3CB}"/>
              </a:ext>
            </a:extLst>
          </p:cNvPr>
          <p:cNvSpPr txBox="1">
            <a:spLocks/>
          </p:cNvSpPr>
          <p:nvPr/>
        </p:nvSpPr>
        <p:spPr bwMode="auto">
          <a:xfrm>
            <a:off x="6083417" y="2438400"/>
            <a:ext cx="6243415" cy="103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600"/>
              </a:spcAft>
              <a:buClr>
                <a:srgbClr val="D9737E"/>
              </a:buClr>
              <a:buSzPct val="96000"/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D9737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스트림에 데이터 읽기</a:t>
            </a:r>
          </a:p>
          <a:p>
            <a:pPr marL="0" indent="0">
              <a:buFont typeface="Wingdings" pitchFamily="2" charset="2"/>
              <a:buNone/>
            </a:pPr>
            <a:endParaRPr kumimoji="0" lang="ko-KR" altLang="en-US" dirty="0"/>
          </a:p>
          <a:p>
            <a:pPr marL="0" indent="0">
              <a:buFont typeface="Wingdings" pitchFamily="2" charset="2"/>
              <a:buNone/>
            </a:pPr>
            <a:endParaRPr kumimoji="0" lang="ko-KR" altLang="en-US" dirty="0"/>
          </a:p>
          <a:p>
            <a:pPr marL="0" indent="0">
              <a:buFont typeface="Wingdings" pitchFamily="2" charset="2"/>
              <a:buNone/>
            </a:pPr>
            <a:endParaRPr kumimoji="0" lang="ko-KR" altLang="en-US" dirty="0"/>
          </a:p>
          <a:p>
            <a:pPr marL="0" indent="0">
              <a:buFont typeface="Wingdings" pitchFamily="2" charset="2"/>
              <a:buNone/>
            </a:pPr>
            <a:endParaRPr kumimoji="0" lang="ko-KR" altLang="en-US" dirty="0"/>
          </a:p>
          <a:p>
            <a:pPr marL="0" indent="0">
              <a:buFont typeface="Wingdings" pitchFamily="2" charset="2"/>
              <a:buNone/>
            </a:pPr>
            <a:endParaRPr kumimoji="0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ED702-96D3-550F-1F73-B121E6530D3B}"/>
              </a:ext>
            </a:extLst>
          </p:cNvPr>
          <p:cNvSpPr txBox="1"/>
          <p:nvPr/>
        </p:nvSpPr>
        <p:spPr>
          <a:xfrm>
            <a:off x="6901343" y="5018556"/>
            <a:ext cx="4876800" cy="4572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int</a:t>
            </a:r>
            <a:r>
              <a:rPr lang="ko-KR" altLang="en-US" sz="3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 함수</a:t>
            </a:r>
            <a:r>
              <a:rPr lang="en-US" altLang="ko-KR" sz="3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읽은 바이트 수 반환</a:t>
            </a:r>
            <a:endParaRPr lang="en-US" altLang="ko-KR" sz="3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3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리턴이 </a:t>
            </a:r>
            <a:r>
              <a:rPr lang="en-US" altLang="ko-KR" sz="3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3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경우</a:t>
            </a:r>
            <a:r>
              <a:rPr lang="en-US" altLang="ko-KR" sz="3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읽을 데이터 없음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FDA3843-49A3-0E4D-9E3B-56336F538198}"/>
              </a:ext>
            </a:extLst>
          </p:cNvPr>
          <p:cNvSpPr/>
          <p:nvPr/>
        </p:nvSpPr>
        <p:spPr>
          <a:xfrm>
            <a:off x="8708404" y="4044960"/>
            <a:ext cx="2203175" cy="368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</a:rPr>
              <a:t>데이터 저장 시작 위치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4A2CFD-85EC-70CE-D884-BF628832619C}"/>
              </a:ext>
            </a:extLst>
          </p:cNvPr>
          <p:cNvSpPr/>
          <p:nvPr/>
        </p:nvSpPr>
        <p:spPr>
          <a:xfrm>
            <a:off x="8660779" y="4559310"/>
            <a:ext cx="2540621" cy="368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FF0000"/>
                </a:solidFill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</a:rPr>
              <a:t>읽으려는 데이터 사이즈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018E91-91BC-951B-1469-C9319B52B42C}"/>
              </a:ext>
            </a:extLst>
          </p:cNvPr>
          <p:cNvSpPr/>
          <p:nvPr/>
        </p:nvSpPr>
        <p:spPr>
          <a:xfrm>
            <a:off x="9318004" y="3568710"/>
            <a:ext cx="2540621" cy="368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FF0000"/>
                </a:solidFill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</a:rPr>
              <a:t>읽은 데이터를 저장할 배열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3FC636-5001-E63E-5A58-F10F3D6A314E}"/>
              </a:ext>
            </a:extLst>
          </p:cNvPr>
          <p:cNvSpPr/>
          <p:nvPr/>
        </p:nvSpPr>
        <p:spPr>
          <a:xfrm>
            <a:off x="2936254" y="4054485"/>
            <a:ext cx="2203175" cy="368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</a:rPr>
              <a:t>데이터 쓰기 시작 위치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EED2C0-1CD0-E6AA-EFE0-547A40707845}"/>
              </a:ext>
            </a:extLst>
          </p:cNvPr>
          <p:cNvSpPr/>
          <p:nvPr/>
        </p:nvSpPr>
        <p:spPr>
          <a:xfrm>
            <a:off x="2888629" y="4568835"/>
            <a:ext cx="2540621" cy="368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FF0000"/>
                </a:solidFill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</a:rPr>
              <a:t>쓰려는 데이터 사이즈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076960-A45F-F760-BA93-2332010CB432}"/>
              </a:ext>
            </a:extLst>
          </p:cNvPr>
          <p:cNvSpPr/>
          <p:nvPr/>
        </p:nvSpPr>
        <p:spPr>
          <a:xfrm>
            <a:off x="3545854" y="3578235"/>
            <a:ext cx="2203175" cy="368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FF0000"/>
                </a:solidFill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</a:rPr>
              <a:t>쓰기 데이터  배열</a:t>
            </a:r>
          </a:p>
        </p:txBody>
      </p:sp>
    </p:spTree>
    <p:extLst>
      <p:ext uri="{BB962C8B-B14F-4D97-AF65-F5344CB8AC3E}">
        <p14:creationId xmlns:p14="http://schemas.microsoft.com/office/powerpoint/2010/main" val="300068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전송 클래스 </a:t>
            </a:r>
            <a:r>
              <a:rPr lang="en-US" altLang="ko-KR" dirty="0"/>
              <a:t>– </a:t>
            </a:r>
            <a:r>
              <a:rPr lang="en-US" altLang="ko-KR" dirty="0" err="1"/>
              <a:t>NetworkStream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상태 체크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4BB779-D1E0-0190-CE64-69DB6E111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4753638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9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65D09-1FFE-0629-08FB-808DC00B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 </a:t>
            </a:r>
            <a:r>
              <a:rPr lang="en-US" altLang="ko-KR" dirty="0"/>
              <a:t>– </a:t>
            </a:r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19B1F2-0601-9B3D-CF9D-C4EA74505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676400"/>
            <a:ext cx="5860696" cy="1752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106307-4415-9FC5-26BD-1F9D57FE2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983" y="4114800"/>
            <a:ext cx="5860696" cy="1832414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15EA973-D802-7FA9-0ECC-D82CA10382A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/>
          <a:p>
            <a:r>
              <a:rPr lang="ko-KR" altLang="en-US" sz="2000" dirty="0"/>
              <a:t>서버 동작</a:t>
            </a:r>
            <a:br>
              <a:rPr lang="en-US" altLang="ko-KR" sz="2000" dirty="0"/>
            </a:br>
            <a:r>
              <a:rPr lang="en-US" altLang="ko-KR" sz="2000" dirty="0"/>
              <a:t>(1) </a:t>
            </a:r>
            <a:r>
              <a:rPr lang="ko-KR" altLang="en-US" sz="2000" dirty="0"/>
              <a:t>연결 대기</a:t>
            </a:r>
            <a:br>
              <a:rPr lang="en-US" altLang="ko-KR" sz="2000" dirty="0"/>
            </a:br>
            <a:r>
              <a:rPr lang="en-US" altLang="ko-KR" sz="2000" dirty="0"/>
              <a:t>(2) </a:t>
            </a:r>
            <a:r>
              <a:rPr lang="ko-KR" altLang="en-US" sz="2000" dirty="0"/>
              <a:t>클라 연결</a:t>
            </a:r>
            <a:br>
              <a:rPr lang="en-US" altLang="ko-KR" sz="2000" dirty="0"/>
            </a:br>
            <a:r>
              <a:rPr lang="en-US" altLang="ko-KR" sz="2000" dirty="0"/>
              <a:t>(3) </a:t>
            </a:r>
            <a:r>
              <a:rPr lang="ko-KR" altLang="en-US" sz="2000" dirty="0"/>
              <a:t>데이터 수신</a:t>
            </a:r>
            <a:br>
              <a:rPr lang="en-US" altLang="ko-KR" sz="2000" dirty="0"/>
            </a:br>
            <a:r>
              <a:rPr lang="en-US" altLang="ko-KR" sz="2000" dirty="0"/>
              <a:t>(4) </a:t>
            </a:r>
            <a:r>
              <a:rPr lang="ko-KR" altLang="en-US" sz="2000" dirty="0"/>
              <a:t>콘솔 출력</a:t>
            </a:r>
            <a:br>
              <a:rPr lang="en-US" altLang="ko-KR" sz="2000" dirty="0"/>
            </a:br>
            <a:r>
              <a:rPr lang="en-US" altLang="ko-KR" sz="2000" dirty="0"/>
              <a:t>(5) </a:t>
            </a:r>
            <a:r>
              <a:rPr lang="ko-KR" altLang="en-US" sz="2000" dirty="0"/>
              <a:t>에코 송신</a:t>
            </a:r>
            <a:br>
              <a:rPr lang="en-US" altLang="ko-KR" sz="2000" dirty="0"/>
            </a:br>
            <a:r>
              <a:rPr lang="en-US" altLang="ko-KR" sz="2000" dirty="0"/>
              <a:t>(6) </a:t>
            </a:r>
            <a:r>
              <a:rPr lang="ko-KR" altLang="en-US" sz="2000" dirty="0"/>
              <a:t>연결 종료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클라 동작</a:t>
            </a:r>
            <a:br>
              <a:rPr lang="en-US" altLang="ko-KR" sz="2000" dirty="0"/>
            </a:br>
            <a:r>
              <a:rPr lang="en-US" altLang="ko-KR" sz="2000" dirty="0"/>
              <a:t>(1) </a:t>
            </a:r>
            <a:r>
              <a:rPr lang="ko-KR" altLang="en-US" sz="2000" dirty="0"/>
              <a:t>서버 연결 신청</a:t>
            </a:r>
            <a:br>
              <a:rPr lang="en-US" altLang="ko-KR" sz="2000" dirty="0"/>
            </a:br>
            <a:r>
              <a:rPr lang="en-US" altLang="ko-KR" sz="2000" dirty="0"/>
              <a:t>(2) Hello World! </a:t>
            </a:r>
            <a:r>
              <a:rPr lang="ko-KR" altLang="en-US" sz="2000" dirty="0"/>
              <a:t>데이터 송신</a:t>
            </a:r>
            <a:br>
              <a:rPr lang="en-US" altLang="ko-KR" sz="2000" dirty="0"/>
            </a:br>
            <a:r>
              <a:rPr lang="en-US" altLang="ko-KR" sz="2000" dirty="0"/>
              <a:t>(3) </a:t>
            </a:r>
            <a:r>
              <a:rPr lang="ko-KR" altLang="en-US" sz="2000" dirty="0"/>
              <a:t>에코 수신</a:t>
            </a:r>
            <a:br>
              <a:rPr lang="en-US" altLang="ko-KR" sz="2000" dirty="0"/>
            </a:br>
            <a:r>
              <a:rPr lang="en-US" altLang="ko-KR" sz="2000" dirty="0"/>
              <a:t>(4) </a:t>
            </a:r>
            <a:r>
              <a:rPr lang="ko-KR" altLang="en-US" sz="2000" dirty="0"/>
              <a:t>콘솔 출력</a:t>
            </a:r>
            <a:br>
              <a:rPr lang="en-US" altLang="ko-KR" sz="2000" dirty="0"/>
            </a:br>
            <a:r>
              <a:rPr lang="en-US" altLang="ko-KR" sz="2000" dirty="0"/>
              <a:t>(5) </a:t>
            </a:r>
            <a:r>
              <a:rPr lang="ko-KR" altLang="en-US" sz="2000" dirty="0"/>
              <a:t>연결 종료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2347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B20C4-2A71-7FC8-0368-0C065B0B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전송 클래스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28F53-2596-8092-3902-1C479AAF1FF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6083FC-8AC1-FF6C-4385-C1EA43B52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10346926" cy="49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4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B20C4-2A71-7FC8-0368-0C065B0B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전송 클래스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28F53-2596-8092-3902-1C479AAF1FF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클라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FB7D85-A1A5-F351-A1FF-F7CF51C8F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47123"/>
            <a:ext cx="9906000" cy="503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1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전송 클래스 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385" y="1079008"/>
            <a:ext cx="9901015" cy="2426192"/>
          </a:xfrm>
        </p:spPr>
        <p:txBody>
          <a:bodyPr/>
          <a:lstStyle/>
          <a:p>
            <a:r>
              <a:rPr lang="ko-KR" altLang="en-US" dirty="0"/>
              <a:t>서버 </a:t>
            </a:r>
            <a:r>
              <a:rPr lang="en-US" altLang="ko-KR" dirty="0"/>
              <a:t>– </a:t>
            </a:r>
            <a:r>
              <a:rPr lang="ko-KR" altLang="en-US" dirty="0"/>
              <a:t>클라 기능 개조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서로 에코</a:t>
            </a:r>
            <a:r>
              <a:rPr lang="en-US" altLang="ko-KR" dirty="0"/>
              <a:t>-</a:t>
            </a:r>
            <a:r>
              <a:rPr lang="ko-KR" altLang="en-US" dirty="0"/>
              <a:t>에코</a:t>
            </a:r>
            <a:r>
              <a:rPr lang="en-US" altLang="ko-KR" dirty="0"/>
              <a:t>-</a:t>
            </a:r>
            <a:r>
              <a:rPr lang="ko-KR" altLang="en-US" dirty="0"/>
              <a:t>에코</a:t>
            </a:r>
            <a:r>
              <a:rPr lang="en-US" altLang="ko-KR" dirty="0"/>
              <a:t>-</a:t>
            </a:r>
            <a:r>
              <a:rPr lang="ko-KR" altLang="en-US" dirty="0"/>
              <a:t>에코 하도록 </a:t>
            </a:r>
            <a:r>
              <a:rPr lang="ko-KR" altLang="en-US" dirty="0">
                <a:solidFill>
                  <a:srgbClr val="FF0000"/>
                </a:solidFill>
              </a:rPr>
              <a:t>개선</a:t>
            </a:r>
            <a:r>
              <a:rPr lang="ko-KR" altLang="en-US" dirty="0"/>
              <a:t> 해봅시다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AEA2BB-0873-E351-89D5-FA66313E8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667000"/>
            <a:ext cx="5901912" cy="383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33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83745D2F-6228-0155-A128-E48F06E1F09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553200" y="1458619"/>
            <a:ext cx="4495800" cy="4843943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sz="2000" dirty="0"/>
              <a:t>서버 동작</a:t>
            </a:r>
            <a:br>
              <a:rPr lang="en-US" altLang="ko-KR" sz="2000" dirty="0"/>
            </a:br>
            <a:r>
              <a:rPr lang="en-US" altLang="ko-KR" sz="2000" dirty="0"/>
              <a:t>(1) </a:t>
            </a:r>
            <a:r>
              <a:rPr lang="ko-KR" altLang="en-US" sz="2000" dirty="0"/>
              <a:t>연결 대기</a:t>
            </a:r>
            <a:br>
              <a:rPr lang="en-US" altLang="ko-KR" sz="2000" dirty="0"/>
            </a:br>
            <a:r>
              <a:rPr lang="en-US" altLang="ko-KR" sz="2000" dirty="0"/>
              <a:t>(2) </a:t>
            </a:r>
            <a:r>
              <a:rPr lang="ko-KR" altLang="en-US" sz="2000" dirty="0"/>
              <a:t>클라 연결</a:t>
            </a:r>
            <a:br>
              <a:rPr lang="en-US" altLang="ko-KR" sz="2000" dirty="0"/>
            </a:br>
            <a:r>
              <a:rPr lang="en-US" altLang="ko-KR" sz="2000" dirty="0"/>
              <a:t>(3) </a:t>
            </a:r>
            <a:r>
              <a:rPr lang="ko-KR" altLang="en-US" sz="2000" dirty="0"/>
              <a:t>데이터 수신</a:t>
            </a:r>
            <a:br>
              <a:rPr lang="en-US" altLang="ko-KR" sz="2000" dirty="0"/>
            </a:br>
            <a:r>
              <a:rPr lang="en-US" altLang="ko-KR" sz="2000" dirty="0"/>
              <a:t>(4) </a:t>
            </a:r>
            <a:r>
              <a:rPr lang="ko-KR" altLang="en-US" sz="2000" dirty="0"/>
              <a:t>콘솔 출력</a:t>
            </a:r>
            <a:br>
              <a:rPr lang="en-US" altLang="ko-KR" sz="2000" dirty="0"/>
            </a:br>
            <a:r>
              <a:rPr lang="en-US" altLang="ko-KR" sz="2000" dirty="0"/>
              <a:t>(5) </a:t>
            </a:r>
            <a:r>
              <a:rPr lang="ko-KR" altLang="en-US" sz="2000" dirty="0"/>
              <a:t>에코 송신</a:t>
            </a:r>
            <a:br>
              <a:rPr lang="en-US" altLang="ko-KR" sz="2000" dirty="0"/>
            </a:br>
            <a:endParaRPr lang="en-US" altLang="ko-KR" sz="2000" dirty="0"/>
          </a:p>
          <a:p>
            <a:r>
              <a:rPr lang="ko-KR" altLang="en-US" sz="2000" dirty="0"/>
              <a:t>클라 동작</a:t>
            </a:r>
            <a:br>
              <a:rPr lang="en-US" altLang="ko-KR" sz="2000" dirty="0"/>
            </a:br>
            <a:r>
              <a:rPr lang="en-US" altLang="ko-KR" sz="2000" dirty="0"/>
              <a:t>(1) </a:t>
            </a:r>
            <a:r>
              <a:rPr lang="ko-KR" altLang="en-US" sz="2000" dirty="0"/>
              <a:t>서버 연결 신청</a:t>
            </a:r>
            <a:br>
              <a:rPr lang="en-US" altLang="ko-KR" sz="2000" dirty="0"/>
            </a:br>
            <a:r>
              <a:rPr lang="en-US" altLang="ko-KR" sz="2000" dirty="0"/>
              <a:t>(2) Hello World! </a:t>
            </a:r>
            <a:r>
              <a:rPr lang="ko-KR" altLang="en-US" sz="2000" dirty="0"/>
              <a:t>데이터 송신</a:t>
            </a:r>
            <a:br>
              <a:rPr lang="en-US" altLang="ko-KR" sz="2000" dirty="0"/>
            </a:br>
            <a:r>
              <a:rPr lang="en-US" altLang="ko-KR" sz="2000" dirty="0"/>
              <a:t>(3) </a:t>
            </a:r>
            <a:r>
              <a:rPr lang="ko-KR" altLang="en-US" sz="2000" dirty="0"/>
              <a:t>에코 수신</a:t>
            </a:r>
            <a:br>
              <a:rPr lang="en-US" altLang="ko-KR" sz="2000" dirty="0"/>
            </a:br>
            <a:r>
              <a:rPr lang="en-US" altLang="ko-KR" sz="2000" dirty="0"/>
              <a:t>(4) </a:t>
            </a:r>
            <a:r>
              <a:rPr lang="ko-KR" altLang="en-US" sz="2000" dirty="0"/>
              <a:t>콘솔 출력</a:t>
            </a:r>
            <a:br>
              <a:rPr lang="en-US" altLang="ko-KR" sz="2000" dirty="0"/>
            </a:br>
            <a:r>
              <a:rPr lang="en-US" altLang="ko-KR" dirty="0">
                <a:solidFill>
                  <a:srgbClr val="FF0000"/>
                </a:solidFill>
              </a:rPr>
              <a:t>(5) </a:t>
            </a:r>
            <a:r>
              <a:rPr lang="ko-KR" altLang="en-US" dirty="0">
                <a:solidFill>
                  <a:srgbClr val="FF0000"/>
                </a:solidFill>
              </a:rPr>
              <a:t>에코 송신</a:t>
            </a:r>
            <a:br>
              <a:rPr lang="en-US" altLang="ko-KR" sz="2000" dirty="0"/>
            </a:br>
            <a:endParaRPr lang="en-US" altLang="ko-KR" sz="2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7D65D09-1FFE-0629-08FB-808DC00B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전송 클래스 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C8379A6-718D-0D2F-C61D-286975876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85" y="1524000"/>
            <a:ext cx="4114800" cy="47131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2F235785-7517-C357-5E92-8DBBBA91C90D}"/>
              </a:ext>
            </a:extLst>
          </p:cNvPr>
          <p:cNvSpPr/>
          <p:nvPr/>
        </p:nvSpPr>
        <p:spPr>
          <a:xfrm>
            <a:off x="5105401" y="3613890"/>
            <a:ext cx="1066800" cy="533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9178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1263</TotalTime>
  <Words>766</Words>
  <Application>Microsoft Office PowerPoint</Application>
  <PresentationFormat>와이드스크린</PresentationFormat>
  <Paragraphs>111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HY견고딕</vt:lpstr>
      <vt:lpstr>굴림</vt:lpstr>
      <vt:lpstr>돋움체</vt:lpstr>
      <vt:lpstr>맑은 고딕</vt:lpstr>
      <vt:lpstr>Arial</vt:lpstr>
      <vt:lpstr>Roboto</vt:lpstr>
      <vt:lpstr>Verdana</vt:lpstr>
      <vt:lpstr>Wingdings</vt:lpstr>
      <vt:lpstr>1_Office 테마</vt:lpstr>
      <vt:lpstr>03 소켓 프로그래밍</vt:lpstr>
      <vt:lpstr>시작 전, 프로젝트 세팅</vt:lpstr>
      <vt:lpstr>전송 클래스 – NetworkStream 1</vt:lpstr>
      <vt:lpstr>전송 클래스 – NetworkStream 2</vt:lpstr>
      <vt:lpstr>실행 결과 – 실습 1</vt:lpstr>
      <vt:lpstr>전송 클래스 실습 1</vt:lpstr>
      <vt:lpstr>전송 클래스 실습 1</vt:lpstr>
      <vt:lpstr>전송 클래스 실습 2</vt:lpstr>
      <vt:lpstr>전송 클래스 실습 2</vt:lpstr>
      <vt:lpstr>전송 클래스 실습 2</vt:lpstr>
      <vt:lpstr>전송 클래스 실습 2</vt:lpstr>
      <vt:lpstr>전송 클래스 실습 3</vt:lpstr>
      <vt:lpstr>전송 클래스 실습 3</vt:lpstr>
      <vt:lpstr>전송 클래스 실습 3</vt:lpstr>
      <vt:lpstr>StreamWrite / StreamRead</vt:lpstr>
      <vt:lpstr>전송 클래스 – StreamWriter 1</vt:lpstr>
      <vt:lpstr>전송 클래스 – StreamWriter 2</vt:lpstr>
      <vt:lpstr>전송 클래스 – StreamWriter 3</vt:lpstr>
      <vt:lpstr>전송 클래스 – StreamReader</vt:lpstr>
      <vt:lpstr>전송 클래스 – StreamReader 2</vt:lpstr>
      <vt:lpstr>전송 클래스 – StreamReader 3</vt:lpstr>
      <vt:lpstr>전송 클래스 실습 3</vt:lpstr>
      <vt:lpstr>전송 클래스 실습 3</vt:lpstr>
      <vt:lpstr>정리</vt:lpstr>
      <vt:lpstr>전송 클래스 실습 4</vt:lpstr>
      <vt:lpstr>BinaryWriter / Reader</vt:lpstr>
      <vt:lpstr>네트워크 클래스 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한빛아카데미(주)</dc:creator>
  <cp:lastModifiedBy>홍석 최</cp:lastModifiedBy>
  <cp:revision>71</cp:revision>
  <cp:lastPrinted>1601-01-01T00:00:00Z</cp:lastPrinted>
  <dcterms:created xsi:type="dcterms:W3CDTF">1601-01-01T00:00:00Z</dcterms:created>
  <dcterms:modified xsi:type="dcterms:W3CDTF">2023-07-24T15:34:50Z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