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A18BF-A05D-4ED3-8E9D-88CC2BD7629A}" v="29" dt="2023-07-24T15:40:0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홍석" userId="ba5bdcd3-7d32-458d-bc73-c22f975a5e57" providerId="ADAL" clId="{74F20813-72DC-47B5-9241-8A8975D8B33F}"/>
    <pc:docChg chg="addSld modSld sldOrd">
      <pc:chgData name="최홍석" userId="ba5bdcd3-7d32-458d-bc73-c22f975a5e57" providerId="ADAL" clId="{74F20813-72DC-47B5-9241-8A8975D8B33F}" dt="2023-03-09T15:21:18.146" v="61"/>
      <pc:docMkLst>
        <pc:docMk/>
      </pc:docMkLst>
      <pc:sldChg chg="addSp modSp">
        <pc:chgData name="최홍석" userId="ba5bdcd3-7d32-458d-bc73-c22f975a5e57" providerId="ADAL" clId="{74F20813-72DC-47B5-9241-8A8975D8B33F}" dt="2023-03-09T14:08:43.701" v="3"/>
        <pc:sldMkLst>
          <pc:docMk/>
          <pc:sldMk cId="2223037768" sldId="257"/>
        </pc:sldMkLst>
        <pc:spChg chg="add mod">
          <ac:chgData name="최홍석" userId="ba5bdcd3-7d32-458d-bc73-c22f975a5e57" providerId="ADAL" clId="{74F20813-72DC-47B5-9241-8A8975D8B33F}" dt="2023-03-09T14:07:11.955" v="0"/>
          <ac:spMkLst>
            <pc:docMk/>
            <pc:sldMk cId="2223037768" sldId="257"/>
            <ac:spMk id="5" creationId="{785FB124-81C0-8FF9-9A04-3B578BFDAE1F}"/>
          </ac:spMkLst>
        </pc:spChg>
        <pc:spChg chg="add mod">
          <ac:chgData name="최홍석" userId="ba5bdcd3-7d32-458d-bc73-c22f975a5e57" providerId="ADAL" clId="{74F20813-72DC-47B5-9241-8A8975D8B33F}" dt="2023-03-09T14:08:06.415" v="1"/>
          <ac:spMkLst>
            <pc:docMk/>
            <pc:sldMk cId="2223037768" sldId="257"/>
            <ac:spMk id="6" creationId="{5A55B9DD-56D0-4AE6-9D01-BB54615A9938}"/>
          </ac:spMkLst>
        </pc:spChg>
        <pc:spChg chg="add mod">
          <ac:chgData name="최홍석" userId="ba5bdcd3-7d32-458d-bc73-c22f975a5e57" providerId="ADAL" clId="{74F20813-72DC-47B5-9241-8A8975D8B33F}" dt="2023-03-09T14:08:26.287" v="2"/>
          <ac:spMkLst>
            <pc:docMk/>
            <pc:sldMk cId="2223037768" sldId="257"/>
            <ac:spMk id="7" creationId="{A2210F4C-2F26-F8C2-6FE2-99D93DCB7563}"/>
          </ac:spMkLst>
        </pc:spChg>
        <pc:spChg chg="add mod">
          <ac:chgData name="최홍석" userId="ba5bdcd3-7d32-458d-bc73-c22f975a5e57" providerId="ADAL" clId="{74F20813-72DC-47B5-9241-8A8975D8B33F}" dt="2023-03-09T14:08:43.701" v="3"/>
          <ac:spMkLst>
            <pc:docMk/>
            <pc:sldMk cId="2223037768" sldId="257"/>
            <ac:spMk id="8" creationId="{CBD79B53-9A1F-37CF-0E8B-4F1E87F9EC25}"/>
          </ac:spMkLst>
        </pc:spChg>
      </pc:sldChg>
      <pc:sldChg chg="addSp modSp">
        <pc:chgData name="최홍석" userId="ba5bdcd3-7d32-458d-bc73-c22f975a5e57" providerId="ADAL" clId="{74F20813-72DC-47B5-9241-8A8975D8B33F}" dt="2023-03-09T14:10:33.182" v="7"/>
        <pc:sldMkLst>
          <pc:docMk/>
          <pc:sldMk cId="2681248312" sldId="258"/>
        </pc:sldMkLst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4" creationId="{02C45845-20B8-25C4-A5B1-ED918F9B060C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5" creationId="{5212852E-07BA-C3E2-1508-26BC541A45CD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6" creationId="{E9AC865C-C14C-D5EA-BDB2-7E6185593E0D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7" creationId="{6D0BE757-1846-1488-96FA-D9F3BA36F11C}"/>
          </ac:spMkLst>
        </pc:spChg>
        <pc:spChg chg="add mod">
          <ac:chgData name="최홍석" userId="ba5bdcd3-7d32-458d-bc73-c22f975a5e57" providerId="ADAL" clId="{74F20813-72DC-47B5-9241-8A8975D8B33F}" dt="2023-03-09T14:10:33.182" v="7"/>
          <ac:spMkLst>
            <pc:docMk/>
            <pc:sldMk cId="2681248312" sldId="258"/>
            <ac:spMk id="8" creationId="{A3A4BE54-96D0-E750-4D13-2BD5B70C8C8B}"/>
          </ac:spMkLst>
        </pc:spChg>
      </pc:sldChg>
      <pc:sldChg chg="add">
        <pc:chgData name="최홍석" userId="ba5bdcd3-7d32-458d-bc73-c22f975a5e57" providerId="ADAL" clId="{74F20813-72DC-47B5-9241-8A8975D8B33F}" dt="2023-03-09T14:10:29.287" v="4"/>
        <pc:sldMkLst>
          <pc:docMk/>
          <pc:sldMk cId="2959569590" sldId="259"/>
        </pc:sldMkLst>
      </pc:sldChg>
      <pc:sldChg chg="add">
        <pc:chgData name="최홍석" userId="ba5bdcd3-7d32-458d-bc73-c22f975a5e57" providerId="ADAL" clId="{74F20813-72DC-47B5-9241-8A8975D8B33F}" dt="2023-03-09T14:10:29.425" v="5"/>
        <pc:sldMkLst>
          <pc:docMk/>
          <pc:sldMk cId="2665446224" sldId="260"/>
        </pc:sldMkLst>
      </pc:sldChg>
      <pc:sldChg chg="add">
        <pc:chgData name="최홍석" userId="ba5bdcd3-7d32-458d-bc73-c22f975a5e57" providerId="ADAL" clId="{74F20813-72DC-47B5-9241-8A8975D8B33F}" dt="2023-03-09T14:10:29.570" v="6"/>
        <pc:sldMkLst>
          <pc:docMk/>
          <pc:sldMk cId="3164677154" sldId="261"/>
        </pc:sldMkLst>
      </pc:sldChg>
      <pc:sldChg chg="addSp modSp add ord">
        <pc:chgData name="최홍석" userId="ba5bdcd3-7d32-458d-bc73-c22f975a5e57" providerId="ADAL" clId="{74F20813-72DC-47B5-9241-8A8975D8B33F}" dt="2023-03-09T14:26:46.582" v="20"/>
        <pc:sldMkLst>
          <pc:docMk/>
          <pc:sldMk cId="4014771658" sldId="262"/>
        </pc:sldMkLst>
        <pc:spChg chg="add mod">
          <ac:chgData name="최홍석" userId="ba5bdcd3-7d32-458d-bc73-c22f975a5e57" providerId="ADAL" clId="{74F20813-72DC-47B5-9241-8A8975D8B33F}" dt="2023-03-09T14:26:42.037" v="19"/>
          <ac:spMkLst>
            <pc:docMk/>
            <pc:sldMk cId="4014771658" sldId="262"/>
            <ac:spMk id="11" creationId="{E6F31F0A-6069-ED89-EA1A-17F54F6F6A38}"/>
          </ac:spMkLst>
        </pc:spChg>
        <pc:spChg chg="add mod">
          <ac:chgData name="최홍석" userId="ba5bdcd3-7d32-458d-bc73-c22f975a5e57" providerId="ADAL" clId="{74F20813-72DC-47B5-9241-8A8975D8B33F}" dt="2023-03-09T14:26:46.582" v="20"/>
          <ac:spMkLst>
            <pc:docMk/>
            <pc:sldMk cId="4014771658" sldId="262"/>
            <ac:spMk id="12" creationId="{DBF9F127-ED36-EFFB-4035-1BC40840D021}"/>
          </ac:spMkLst>
        </pc:spChg>
      </pc:sldChg>
      <pc:sldChg chg="addSp modSp add ord">
        <pc:chgData name="최홍석" userId="ba5bdcd3-7d32-458d-bc73-c22f975a5e57" providerId="ADAL" clId="{74F20813-72DC-47B5-9241-8A8975D8B33F}" dt="2023-03-09T14:26:36.908" v="18"/>
        <pc:sldMkLst>
          <pc:docMk/>
          <pc:sldMk cId="3253284404" sldId="263"/>
        </pc:sldMkLst>
        <pc:spChg chg="add mod">
          <ac:chgData name="최홍석" userId="ba5bdcd3-7d32-458d-bc73-c22f975a5e57" providerId="ADAL" clId="{74F20813-72DC-47B5-9241-8A8975D8B33F}" dt="2023-03-09T14:26:33.442" v="17"/>
          <ac:spMkLst>
            <pc:docMk/>
            <pc:sldMk cId="3253284404" sldId="263"/>
            <ac:spMk id="6" creationId="{DE8F0695-2727-EC25-336D-3E8473354B1A}"/>
          </ac:spMkLst>
        </pc:spChg>
        <pc:spChg chg="add mod">
          <ac:chgData name="최홍석" userId="ba5bdcd3-7d32-458d-bc73-c22f975a5e57" providerId="ADAL" clId="{74F20813-72DC-47B5-9241-8A8975D8B33F}" dt="2023-03-09T14:26:36.908" v="18"/>
          <ac:spMkLst>
            <pc:docMk/>
            <pc:sldMk cId="3253284404" sldId="263"/>
            <ac:spMk id="8" creationId="{34FBEE08-A1C3-637D-3658-485C9CF0C782}"/>
          </ac:spMkLst>
        </pc:spChg>
        <pc:picChg chg="add mod">
          <ac:chgData name="최홍석" userId="ba5bdcd3-7d32-458d-bc73-c22f975a5e57" providerId="ADAL" clId="{74F20813-72DC-47B5-9241-8A8975D8B33F}" dt="2023-03-09T14:24:22.990" v="13"/>
          <ac:picMkLst>
            <pc:docMk/>
            <pc:sldMk cId="3253284404" sldId="263"/>
            <ac:picMk id="3" creationId="{D511A10F-962A-CF9A-CB77-8A1BD234499D}"/>
          </ac:picMkLst>
        </pc:picChg>
      </pc:sldChg>
      <pc:sldChg chg="addSp modSp add">
        <pc:chgData name="최홍석" userId="ba5bdcd3-7d32-458d-bc73-c22f975a5e57" providerId="ADAL" clId="{74F20813-72DC-47B5-9241-8A8975D8B33F}" dt="2023-03-09T14:27:04.233" v="23"/>
        <pc:sldMkLst>
          <pc:docMk/>
          <pc:sldMk cId="2769078549" sldId="264"/>
        </pc:sldMkLst>
        <pc:spChg chg="add mod">
          <ac:chgData name="최홍석" userId="ba5bdcd3-7d32-458d-bc73-c22f975a5e57" providerId="ADAL" clId="{74F20813-72DC-47B5-9241-8A8975D8B33F}" dt="2023-03-09T14:26:53.761" v="21"/>
          <ac:spMkLst>
            <pc:docMk/>
            <pc:sldMk cId="2769078549" sldId="264"/>
            <ac:spMk id="11" creationId="{162FC079-1283-AF85-E9FD-CD5313CA5CE1}"/>
          </ac:spMkLst>
        </pc:spChg>
        <pc:spChg chg="add mod">
          <ac:chgData name="최홍석" userId="ba5bdcd3-7d32-458d-bc73-c22f975a5e57" providerId="ADAL" clId="{74F20813-72DC-47B5-9241-8A8975D8B33F}" dt="2023-03-09T14:26:58.118" v="22"/>
          <ac:spMkLst>
            <pc:docMk/>
            <pc:sldMk cId="2769078549" sldId="264"/>
            <ac:spMk id="12" creationId="{D0A2A79A-922B-3D77-420D-5D3978D28BED}"/>
          </ac:spMkLst>
        </pc:spChg>
        <pc:spChg chg="add mod">
          <ac:chgData name="최홍석" userId="ba5bdcd3-7d32-458d-bc73-c22f975a5e57" providerId="ADAL" clId="{74F20813-72DC-47B5-9241-8A8975D8B33F}" dt="2023-03-09T14:27:04.233" v="23"/>
          <ac:spMkLst>
            <pc:docMk/>
            <pc:sldMk cId="2769078549" sldId="264"/>
            <ac:spMk id="13" creationId="{7CF0F958-8B9F-351B-A990-375DC943E458}"/>
          </ac:spMkLst>
        </pc:spChg>
      </pc:sldChg>
      <pc:sldChg chg="addSp modSp add">
        <pc:chgData name="최홍석" userId="ba5bdcd3-7d32-458d-bc73-c22f975a5e57" providerId="ADAL" clId="{74F20813-72DC-47B5-9241-8A8975D8B33F}" dt="2023-03-09T14:45:35.603" v="33"/>
        <pc:sldMkLst>
          <pc:docMk/>
          <pc:sldMk cId="3577172012" sldId="265"/>
        </pc:sldMkLst>
        <pc:picChg chg="add mod">
          <ac:chgData name="최홍석" userId="ba5bdcd3-7d32-458d-bc73-c22f975a5e57" providerId="ADAL" clId="{74F20813-72DC-47B5-9241-8A8975D8B33F}" dt="2023-03-09T14:45:35.603" v="33"/>
          <ac:picMkLst>
            <pc:docMk/>
            <pc:sldMk cId="3577172012" sldId="265"/>
            <ac:picMk id="5" creationId="{CCFC7976-3278-1CD7-54B5-C27D1E786E6D}"/>
          </ac:picMkLst>
        </pc:picChg>
      </pc:sldChg>
      <pc:sldChg chg="addSp modSp add">
        <pc:chgData name="최홍석" userId="ba5bdcd3-7d32-458d-bc73-c22f975a5e57" providerId="ADAL" clId="{74F20813-72DC-47B5-9241-8A8975D8B33F}" dt="2023-03-09T14:49:01.679" v="43"/>
        <pc:sldMkLst>
          <pc:docMk/>
          <pc:sldMk cId="2130367652" sldId="266"/>
        </pc:sldMkLst>
        <pc:spChg chg="add mod">
          <ac:chgData name="최홍석" userId="ba5bdcd3-7d32-458d-bc73-c22f975a5e57" providerId="ADAL" clId="{74F20813-72DC-47B5-9241-8A8975D8B33F}" dt="2023-03-09T14:48:37.880" v="40"/>
          <ac:spMkLst>
            <pc:docMk/>
            <pc:sldMk cId="2130367652" sldId="266"/>
            <ac:spMk id="11" creationId="{D0DAFE44-BA19-2F61-E33F-4A7138B06672}"/>
          </ac:spMkLst>
        </pc:spChg>
        <pc:spChg chg="add mod">
          <ac:chgData name="최홍석" userId="ba5bdcd3-7d32-458d-bc73-c22f975a5e57" providerId="ADAL" clId="{74F20813-72DC-47B5-9241-8A8975D8B33F}" dt="2023-03-09T14:48:43.673" v="41"/>
          <ac:spMkLst>
            <pc:docMk/>
            <pc:sldMk cId="2130367652" sldId="266"/>
            <ac:spMk id="12" creationId="{F1656365-6EF4-E237-9AA0-CBA0577511A9}"/>
          </ac:spMkLst>
        </pc:spChg>
        <pc:spChg chg="add mod">
          <ac:chgData name="최홍석" userId="ba5bdcd3-7d32-458d-bc73-c22f975a5e57" providerId="ADAL" clId="{74F20813-72DC-47B5-9241-8A8975D8B33F}" dt="2023-03-09T14:48:48.545" v="42"/>
          <ac:spMkLst>
            <pc:docMk/>
            <pc:sldMk cId="2130367652" sldId="266"/>
            <ac:spMk id="13" creationId="{3A984FF6-0800-32AC-B45C-209758101A7B}"/>
          </ac:spMkLst>
        </pc:spChg>
        <pc:spChg chg="add mod">
          <ac:chgData name="최홍석" userId="ba5bdcd3-7d32-458d-bc73-c22f975a5e57" providerId="ADAL" clId="{74F20813-72DC-47B5-9241-8A8975D8B33F}" dt="2023-03-09T14:49:01.679" v="43"/>
          <ac:spMkLst>
            <pc:docMk/>
            <pc:sldMk cId="2130367652" sldId="266"/>
            <ac:spMk id="14" creationId="{96F241E4-8B31-DE4F-5252-0F78DA04DF66}"/>
          </ac:spMkLst>
        </pc:spChg>
      </pc:sldChg>
      <pc:sldChg chg="addSp modSp add">
        <pc:chgData name="최홍석" userId="ba5bdcd3-7d32-458d-bc73-c22f975a5e57" providerId="ADAL" clId="{74F20813-72DC-47B5-9241-8A8975D8B33F}" dt="2023-03-09T14:45:29.285" v="32"/>
        <pc:sldMkLst>
          <pc:docMk/>
          <pc:sldMk cId="1242388413" sldId="267"/>
        </pc:sldMkLst>
        <pc:picChg chg="add mod">
          <ac:chgData name="최홍석" userId="ba5bdcd3-7d32-458d-bc73-c22f975a5e57" providerId="ADAL" clId="{74F20813-72DC-47B5-9241-8A8975D8B33F}" dt="2023-03-09T14:45:22.362" v="31"/>
          <ac:picMkLst>
            <pc:docMk/>
            <pc:sldMk cId="1242388413" sldId="267"/>
            <ac:picMk id="5" creationId="{ECF1A92E-9F32-FF28-1EC4-69C793F56E84}"/>
          </ac:picMkLst>
        </pc:picChg>
        <pc:picChg chg="add mod">
          <ac:chgData name="최홍석" userId="ba5bdcd3-7d32-458d-bc73-c22f975a5e57" providerId="ADAL" clId="{74F20813-72DC-47B5-9241-8A8975D8B33F}" dt="2023-03-09T14:45:29.285" v="32"/>
          <ac:picMkLst>
            <pc:docMk/>
            <pc:sldMk cId="1242388413" sldId="267"/>
            <ac:picMk id="6" creationId="{59489351-DF31-FB0C-B974-33AAADF17293}"/>
          </ac:picMkLst>
        </pc:picChg>
      </pc:sldChg>
      <pc:sldChg chg="add">
        <pc:chgData name="최홍석" userId="ba5bdcd3-7d32-458d-bc73-c22f975a5e57" providerId="ADAL" clId="{74F20813-72DC-47B5-9241-8A8975D8B33F}" dt="2023-03-09T14:32:01.982" v="24"/>
        <pc:sldMkLst>
          <pc:docMk/>
          <pc:sldMk cId="879658261" sldId="268"/>
        </pc:sldMkLst>
      </pc:sldChg>
      <pc:sldChg chg="addSp modSp add">
        <pc:chgData name="최홍석" userId="ba5bdcd3-7d32-458d-bc73-c22f975a5e57" providerId="ADAL" clId="{74F20813-72DC-47B5-9241-8A8975D8B33F}" dt="2023-03-09T14:45:11.005" v="30"/>
        <pc:sldMkLst>
          <pc:docMk/>
          <pc:sldMk cId="2614323422" sldId="269"/>
        </pc:sldMkLst>
        <pc:picChg chg="add mod">
          <ac:chgData name="최홍석" userId="ba5bdcd3-7d32-458d-bc73-c22f975a5e57" providerId="ADAL" clId="{74F20813-72DC-47B5-9241-8A8975D8B33F}" dt="2023-03-09T14:45:09.045" v="29"/>
          <ac:picMkLst>
            <pc:docMk/>
            <pc:sldMk cId="2614323422" sldId="269"/>
            <ac:picMk id="6" creationId="{4A582873-75CC-E773-6CBE-437F085523B9}"/>
          </ac:picMkLst>
        </pc:picChg>
        <pc:picChg chg="add mod">
          <ac:chgData name="최홍석" userId="ba5bdcd3-7d32-458d-bc73-c22f975a5e57" providerId="ADAL" clId="{74F20813-72DC-47B5-9241-8A8975D8B33F}" dt="2023-03-09T14:45:11.005" v="30"/>
          <ac:picMkLst>
            <pc:docMk/>
            <pc:sldMk cId="2614323422" sldId="269"/>
            <ac:picMk id="7" creationId="{1FC3EC0D-F10F-0A36-3C90-A033649036E4}"/>
          </ac:picMkLst>
        </pc:picChg>
      </pc:sldChg>
      <pc:sldChg chg="addSp modSp add">
        <pc:chgData name="최홍석" userId="ba5bdcd3-7d32-458d-bc73-c22f975a5e57" providerId="ADAL" clId="{74F20813-72DC-47B5-9241-8A8975D8B33F}" dt="2023-03-09T14:50:31.126" v="47"/>
        <pc:sldMkLst>
          <pc:docMk/>
          <pc:sldMk cId="1801721129" sldId="270"/>
        </pc:sldMkLst>
        <pc:spChg chg="add mod">
          <ac:chgData name="최홍석" userId="ba5bdcd3-7d32-458d-bc73-c22f975a5e57" providerId="ADAL" clId="{74F20813-72DC-47B5-9241-8A8975D8B33F}" dt="2023-03-09T14:50:17.162" v="44"/>
          <ac:spMkLst>
            <pc:docMk/>
            <pc:sldMk cId="1801721129" sldId="270"/>
            <ac:spMk id="8" creationId="{6141A5B4-8860-FB13-A814-789E8EDCB705}"/>
          </ac:spMkLst>
        </pc:spChg>
        <pc:spChg chg="add mod">
          <ac:chgData name="최홍석" userId="ba5bdcd3-7d32-458d-bc73-c22f975a5e57" providerId="ADAL" clId="{74F20813-72DC-47B5-9241-8A8975D8B33F}" dt="2023-03-09T14:50:21.663" v="45"/>
          <ac:spMkLst>
            <pc:docMk/>
            <pc:sldMk cId="1801721129" sldId="270"/>
            <ac:spMk id="9" creationId="{9E7D0F59-A794-E8F4-B53E-16EFD3B470A1}"/>
          </ac:spMkLst>
        </pc:spChg>
        <pc:spChg chg="add mod">
          <ac:chgData name="최홍석" userId="ba5bdcd3-7d32-458d-bc73-c22f975a5e57" providerId="ADAL" clId="{74F20813-72DC-47B5-9241-8A8975D8B33F}" dt="2023-03-09T14:50:26.638" v="46"/>
          <ac:spMkLst>
            <pc:docMk/>
            <pc:sldMk cId="1801721129" sldId="270"/>
            <ac:spMk id="10" creationId="{B76B7949-C8C7-D9D2-2531-6011EA3EA15F}"/>
          </ac:spMkLst>
        </pc:spChg>
        <pc:spChg chg="add mod">
          <ac:chgData name="최홍석" userId="ba5bdcd3-7d32-458d-bc73-c22f975a5e57" providerId="ADAL" clId="{74F20813-72DC-47B5-9241-8A8975D8B33F}" dt="2023-03-09T14:50:31.126" v="47"/>
          <ac:spMkLst>
            <pc:docMk/>
            <pc:sldMk cId="1801721129" sldId="270"/>
            <ac:spMk id="11" creationId="{34D5C4EC-C73C-597C-6CD6-07F45CF22DB5}"/>
          </ac:spMkLst>
        </pc:spChg>
      </pc:sldChg>
      <pc:sldChg chg="addSp modSp add">
        <pc:chgData name="최홍석" userId="ba5bdcd3-7d32-458d-bc73-c22f975a5e57" providerId="ADAL" clId="{74F20813-72DC-47B5-9241-8A8975D8B33F}" dt="2023-03-09T15:03:15.347" v="57"/>
        <pc:sldMkLst>
          <pc:docMk/>
          <pc:sldMk cId="3239776297" sldId="271"/>
        </pc:sldMkLst>
        <pc:spChg chg="add mod">
          <ac:chgData name="최홍석" userId="ba5bdcd3-7d32-458d-bc73-c22f975a5e57" providerId="ADAL" clId="{74F20813-72DC-47B5-9241-8A8975D8B33F}" dt="2023-03-09T15:03:15.347" v="57"/>
          <ac:spMkLst>
            <pc:docMk/>
            <pc:sldMk cId="3239776297" sldId="271"/>
            <ac:spMk id="8" creationId="{60474110-0864-D57E-18A3-2B7E655CD26B}"/>
          </ac:spMkLst>
        </pc:spChg>
      </pc:sldChg>
      <pc:sldChg chg="addSp modSp add">
        <pc:chgData name="최홍석" userId="ba5bdcd3-7d32-458d-bc73-c22f975a5e57" providerId="ADAL" clId="{74F20813-72DC-47B5-9241-8A8975D8B33F}" dt="2023-03-09T15:03:23.463" v="58"/>
        <pc:sldMkLst>
          <pc:docMk/>
          <pc:sldMk cId="504670731" sldId="272"/>
        </pc:sldMkLst>
        <pc:spChg chg="add mod">
          <ac:chgData name="최홍석" userId="ba5bdcd3-7d32-458d-bc73-c22f975a5e57" providerId="ADAL" clId="{74F20813-72DC-47B5-9241-8A8975D8B33F}" dt="2023-03-09T14:54:28.378" v="48"/>
          <ac:spMkLst>
            <pc:docMk/>
            <pc:sldMk cId="504670731" sldId="272"/>
            <ac:spMk id="6" creationId="{30F1ECCF-BC26-C10C-529C-7C7BCED176EA}"/>
          </ac:spMkLst>
        </pc:spChg>
        <pc:spChg chg="add mod">
          <ac:chgData name="최홍석" userId="ba5bdcd3-7d32-458d-bc73-c22f975a5e57" providerId="ADAL" clId="{74F20813-72DC-47B5-9241-8A8975D8B33F}" dt="2023-03-09T14:54:28.378" v="48"/>
          <ac:spMkLst>
            <pc:docMk/>
            <pc:sldMk cId="504670731" sldId="272"/>
            <ac:spMk id="7" creationId="{FC84C00E-0700-D713-E26D-0A6AE3BECEDF}"/>
          </ac:spMkLst>
        </pc:spChg>
        <pc:spChg chg="add mod">
          <ac:chgData name="최홍석" userId="ba5bdcd3-7d32-458d-bc73-c22f975a5e57" providerId="ADAL" clId="{74F20813-72DC-47B5-9241-8A8975D8B33F}" dt="2023-03-09T14:56:36.077" v="49"/>
          <ac:spMkLst>
            <pc:docMk/>
            <pc:sldMk cId="504670731" sldId="272"/>
            <ac:spMk id="10" creationId="{7EC218E0-1A53-86DE-526B-077003B5E93F}"/>
          </ac:spMkLst>
        </pc:spChg>
        <pc:spChg chg="add mod">
          <ac:chgData name="최홍석" userId="ba5bdcd3-7d32-458d-bc73-c22f975a5e57" providerId="ADAL" clId="{74F20813-72DC-47B5-9241-8A8975D8B33F}" dt="2023-03-09T14:56:43.635" v="50"/>
          <ac:spMkLst>
            <pc:docMk/>
            <pc:sldMk cId="504670731" sldId="272"/>
            <ac:spMk id="11" creationId="{E41B2A2C-BD4A-9776-B36E-FB9DADAE56D9}"/>
          </ac:spMkLst>
        </pc:spChg>
        <pc:spChg chg="add mod">
          <ac:chgData name="최홍석" userId="ba5bdcd3-7d32-458d-bc73-c22f975a5e57" providerId="ADAL" clId="{74F20813-72DC-47B5-9241-8A8975D8B33F}" dt="2023-03-09T15:03:23.463" v="58"/>
          <ac:spMkLst>
            <pc:docMk/>
            <pc:sldMk cId="504670731" sldId="272"/>
            <ac:spMk id="16" creationId="{30C12C7C-AE62-8CD8-0E3F-BFC896C58CE8}"/>
          </ac:spMkLst>
        </pc:spChg>
      </pc:sldChg>
      <pc:sldChg chg="addSp modSp">
        <pc:chgData name="최홍석" userId="ba5bdcd3-7d32-458d-bc73-c22f975a5e57" providerId="ADAL" clId="{74F20813-72DC-47B5-9241-8A8975D8B33F}" dt="2023-03-09T14:45:51.245" v="34"/>
        <pc:sldMkLst>
          <pc:docMk/>
          <pc:sldMk cId="14351937" sldId="273"/>
        </pc:sldMkLst>
        <pc:picChg chg="add mod">
          <ac:chgData name="최홍석" userId="ba5bdcd3-7d32-458d-bc73-c22f975a5e57" providerId="ADAL" clId="{74F20813-72DC-47B5-9241-8A8975D8B33F}" dt="2023-03-09T14:45:51.245" v="34"/>
          <ac:picMkLst>
            <pc:docMk/>
            <pc:sldMk cId="14351937" sldId="273"/>
            <ac:picMk id="4" creationId="{48D04771-592B-A4F3-8D24-2F15688FCD22}"/>
          </ac:picMkLst>
        </pc:picChg>
      </pc:sldChg>
      <pc:sldChg chg="addSp modSp add">
        <pc:chgData name="최홍석" userId="ba5bdcd3-7d32-458d-bc73-c22f975a5e57" providerId="ADAL" clId="{74F20813-72DC-47B5-9241-8A8975D8B33F}" dt="2023-03-09T14:48:11.266" v="39"/>
        <pc:sldMkLst>
          <pc:docMk/>
          <pc:sldMk cId="1028541714" sldId="274"/>
        </pc:sldMkLst>
        <pc:spChg chg="add mod">
          <ac:chgData name="최홍석" userId="ba5bdcd3-7d32-458d-bc73-c22f975a5e57" providerId="ADAL" clId="{74F20813-72DC-47B5-9241-8A8975D8B33F}" dt="2023-03-09T14:47:54.725" v="38" actId="767"/>
          <ac:spMkLst>
            <pc:docMk/>
            <pc:sldMk cId="1028541714" sldId="274"/>
            <ac:spMk id="9" creationId="{3FCA275F-CB02-BAB9-10D6-F4566817E418}"/>
          </ac:spMkLst>
        </pc:spChg>
        <pc:spChg chg="add mod">
          <ac:chgData name="최홍석" userId="ba5bdcd3-7d32-458d-bc73-c22f975a5e57" providerId="ADAL" clId="{74F20813-72DC-47B5-9241-8A8975D8B33F}" dt="2023-03-09T14:48:11.266" v="39"/>
          <ac:spMkLst>
            <pc:docMk/>
            <pc:sldMk cId="1028541714" sldId="274"/>
            <ac:spMk id="10" creationId="{BF8047ED-A54C-3FE5-3B6B-D8BFC880D9D5}"/>
          </ac:spMkLst>
        </pc:spChg>
        <pc:picChg chg="add mod">
          <ac:chgData name="최홍석" userId="ba5bdcd3-7d32-458d-bc73-c22f975a5e57" providerId="ADAL" clId="{74F20813-72DC-47B5-9241-8A8975D8B33F}" dt="2023-03-09T14:46:00.907" v="36"/>
          <ac:picMkLst>
            <pc:docMk/>
            <pc:sldMk cId="1028541714" sldId="274"/>
            <ac:picMk id="3" creationId="{04AC73BF-6B05-947F-4CE0-2DC09128372F}"/>
          </ac:picMkLst>
        </pc:picChg>
        <pc:picChg chg="add mod">
          <ac:chgData name="최홍석" userId="ba5bdcd3-7d32-458d-bc73-c22f975a5e57" providerId="ADAL" clId="{74F20813-72DC-47B5-9241-8A8975D8B33F}" dt="2023-03-09T14:46:21.287" v="37"/>
          <ac:picMkLst>
            <pc:docMk/>
            <pc:sldMk cId="1028541714" sldId="274"/>
            <ac:picMk id="6" creationId="{439362E8-0D07-A86F-7F37-80DA56E9575C}"/>
          </ac:picMkLst>
        </pc:picChg>
      </pc:sldChg>
      <pc:sldChg chg="addSp modSp add">
        <pc:chgData name="최홍석" userId="ba5bdcd3-7d32-458d-bc73-c22f975a5e57" providerId="ADAL" clId="{74F20813-72DC-47B5-9241-8A8975D8B33F}" dt="2023-03-09T15:21:18.146" v="61"/>
        <pc:sldMkLst>
          <pc:docMk/>
          <pc:sldMk cId="1416746088" sldId="275"/>
        </pc:sldMkLst>
        <pc:spChg chg="add mod">
          <ac:chgData name="최홍석" userId="ba5bdcd3-7d32-458d-bc73-c22f975a5e57" providerId="ADAL" clId="{74F20813-72DC-47B5-9241-8A8975D8B33F}" dt="2023-03-09T15:03:36.226" v="59"/>
          <ac:spMkLst>
            <pc:docMk/>
            <pc:sldMk cId="1416746088" sldId="275"/>
            <ac:spMk id="4" creationId="{37589123-8BD2-E8CC-C4DA-D1E01689B3F4}"/>
          </ac:spMkLst>
        </pc:spChg>
        <pc:spChg chg="add mod">
          <ac:chgData name="최홍석" userId="ba5bdcd3-7d32-458d-bc73-c22f975a5e57" providerId="ADAL" clId="{74F20813-72DC-47B5-9241-8A8975D8B33F}" dt="2023-03-09T15:03:49.204" v="60"/>
          <ac:spMkLst>
            <pc:docMk/>
            <pc:sldMk cId="1416746088" sldId="275"/>
            <ac:spMk id="6" creationId="{BFDBA0AE-261A-4F46-7C76-0AC58482FDBB}"/>
          </ac:spMkLst>
        </pc:spChg>
        <pc:spChg chg="add mod">
          <ac:chgData name="최홍석" userId="ba5bdcd3-7d32-458d-bc73-c22f975a5e57" providerId="ADAL" clId="{74F20813-72DC-47B5-9241-8A8975D8B33F}" dt="2023-03-09T15:21:18.146" v="61"/>
          <ac:spMkLst>
            <pc:docMk/>
            <pc:sldMk cId="1416746088" sldId="275"/>
            <ac:spMk id="8" creationId="{6DCC7536-0FCE-4AF4-5F9C-0C12A757CF39}"/>
          </ac:spMkLst>
        </pc:spChg>
        <pc:picChg chg="add mod">
          <ac:chgData name="최홍석" userId="ba5bdcd3-7d32-458d-bc73-c22f975a5e57" providerId="ADAL" clId="{74F20813-72DC-47B5-9241-8A8975D8B33F}" dt="2023-03-09T14:59:01.238" v="56"/>
          <ac:picMkLst>
            <pc:docMk/>
            <pc:sldMk cId="1416746088" sldId="275"/>
            <ac:picMk id="3" creationId="{6891294D-FF6A-4F3A-3E70-328096B51B96}"/>
          </ac:picMkLst>
        </pc:picChg>
      </pc:sldChg>
      <pc:sldChg chg="add">
        <pc:chgData name="최홍석" userId="ba5bdcd3-7d32-458d-bc73-c22f975a5e57" providerId="ADAL" clId="{74F20813-72DC-47B5-9241-8A8975D8B33F}" dt="2023-03-09T14:58:57.879" v="52"/>
        <pc:sldMkLst>
          <pc:docMk/>
          <pc:sldMk cId="2012488450" sldId="276"/>
        </pc:sldMkLst>
      </pc:sldChg>
      <pc:sldChg chg="add">
        <pc:chgData name="최홍석" userId="ba5bdcd3-7d32-458d-bc73-c22f975a5e57" providerId="ADAL" clId="{74F20813-72DC-47B5-9241-8A8975D8B33F}" dt="2023-03-09T14:58:58.057" v="53"/>
        <pc:sldMkLst>
          <pc:docMk/>
          <pc:sldMk cId="2863459512" sldId="277"/>
        </pc:sldMkLst>
      </pc:sldChg>
      <pc:sldChg chg="add">
        <pc:chgData name="최홍석" userId="ba5bdcd3-7d32-458d-bc73-c22f975a5e57" providerId="ADAL" clId="{74F20813-72DC-47B5-9241-8A8975D8B33F}" dt="2023-03-09T14:58:58.211" v="54"/>
        <pc:sldMkLst>
          <pc:docMk/>
          <pc:sldMk cId="2673500038" sldId="278"/>
        </pc:sldMkLst>
      </pc:sldChg>
      <pc:sldChg chg="add">
        <pc:chgData name="최홍석" userId="ba5bdcd3-7d32-458d-bc73-c22f975a5e57" providerId="ADAL" clId="{74F20813-72DC-47B5-9241-8A8975D8B33F}" dt="2023-03-09T14:58:58.365" v="55"/>
        <pc:sldMkLst>
          <pc:docMk/>
          <pc:sldMk cId="680320485" sldId="279"/>
        </pc:sldMkLst>
      </pc:sldChg>
    </pc:docChg>
  </pc:docChgLst>
  <pc:docChgLst>
    <pc:chgData name="최홍석" userId="ba5bdcd3-7d32-458d-bc73-c22f975a5e57" providerId="ADAL" clId="{616E5EAD-9081-43C9-B4B5-8C5CCEBE2AE0}"/>
    <pc:docChg chg="undo custSel addSld delSld modSld sldOrd">
      <pc:chgData name="최홍석" userId="ba5bdcd3-7d32-458d-bc73-c22f975a5e57" providerId="ADAL" clId="{616E5EAD-9081-43C9-B4B5-8C5CCEBE2AE0}" dt="2023-03-09T16:26:35.148" v="2154" actId="20577"/>
      <pc:docMkLst>
        <pc:docMk/>
      </pc:docMkLst>
      <pc:sldChg chg="modSp mod">
        <pc:chgData name="최홍석" userId="ba5bdcd3-7d32-458d-bc73-c22f975a5e57" providerId="ADAL" clId="{616E5EAD-9081-43C9-B4B5-8C5CCEBE2AE0}" dt="2023-03-09T16:21:22.956" v="1873" actId="20577"/>
        <pc:sldMkLst>
          <pc:docMk/>
          <pc:sldMk cId="3632820287" sldId="256"/>
        </pc:sldMkLst>
        <pc:spChg chg="mod">
          <ac:chgData name="최홍석" userId="ba5bdcd3-7d32-458d-bc73-c22f975a5e57" providerId="ADAL" clId="{616E5EAD-9081-43C9-B4B5-8C5CCEBE2AE0}" dt="2023-03-09T15:26:33.389" v="2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616E5EAD-9081-43C9-B4B5-8C5CCEBE2AE0}" dt="2023-03-09T16:21:22.956" v="1873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616E5EAD-9081-43C9-B4B5-8C5CCEBE2AE0}" dt="2023-03-09T15:41:27.260" v="805" actId="27636"/>
        <pc:sldMkLst>
          <pc:docMk/>
          <pc:sldMk cId="2223037768" sldId="257"/>
        </pc:sldMkLst>
        <pc:spChg chg="mod">
          <ac:chgData name="최홍석" userId="ba5bdcd3-7d32-458d-bc73-c22f975a5e57" providerId="ADAL" clId="{616E5EAD-9081-43C9-B4B5-8C5CCEBE2AE0}" dt="2023-03-09T15:38:07.963" v="490" actId="20577"/>
          <ac:spMkLst>
            <pc:docMk/>
            <pc:sldMk cId="2223037768" sldId="257"/>
            <ac:spMk id="2" creationId="{5F135ABF-C328-6152-AF83-E14BA51FEAB2}"/>
          </ac:spMkLst>
        </pc:spChg>
        <pc:spChg chg="mod">
          <ac:chgData name="최홍석" userId="ba5bdcd3-7d32-458d-bc73-c22f975a5e57" providerId="ADAL" clId="{616E5EAD-9081-43C9-B4B5-8C5CCEBE2AE0}" dt="2023-03-09T15:41:27.260" v="805" actId="27636"/>
          <ac:spMkLst>
            <pc:docMk/>
            <pc:sldMk cId="2223037768" sldId="257"/>
            <ac:spMk id="3" creationId="{CED2CBF2-2D8E-07C1-B6AA-5A2575ED845D}"/>
          </ac:spMkLst>
        </pc:spChg>
        <pc:spChg chg="add mod">
          <ac:chgData name="최홍석" userId="ba5bdcd3-7d32-458d-bc73-c22f975a5e57" providerId="ADAL" clId="{616E5EAD-9081-43C9-B4B5-8C5CCEBE2AE0}" dt="2023-03-09T15:40:38.455" v="772" actId="1076"/>
          <ac:spMkLst>
            <pc:docMk/>
            <pc:sldMk cId="2223037768" sldId="257"/>
            <ac:spMk id="6" creationId="{153F70ED-D4FD-FFC1-9469-949C1735ED04}"/>
          </ac:spMkLst>
        </pc:spChg>
        <pc:spChg chg="add mod">
          <ac:chgData name="최홍석" userId="ba5bdcd3-7d32-458d-bc73-c22f975a5e57" providerId="ADAL" clId="{616E5EAD-9081-43C9-B4B5-8C5CCEBE2AE0}" dt="2023-03-09T15:40:38.455" v="772" actId="1076"/>
          <ac:spMkLst>
            <pc:docMk/>
            <pc:sldMk cId="2223037768" sldId="257"/>
            <ac:spMk id="7" creationId="{806751CD-E45E-993B-B7F4-5260EF23F498}"/>
          </ac:spMkLst>
        </pc:spChg>
        <pc:picChg chg="add del mod">
          <ac:chgData name="최홍석" userId="ba5bdcd3-7d32-458d-bc73-c22f975a5e57" providerId="ADAL" clId="{616E5EAD-9081-43C9-B4B5-8C5CCEBE2AE0}" dt="2023-03-09T15:35:25.716" v="350" actId="21"/>
          <ac:picMkLst>
            <pc:docMk/>
            <pc:sldMk cId="2223037768" sldId="257"/>
            <ac:picMk id="5" creationId="{CDD98DB9-8EAF-770D-AF62-06D6BF4039A3}"/>
          </ac:picMkLst>
        </pc:picChg>
        <pc:picChg chg="del">
          <ac:chgData name="최홍석" userId="ba5bdcd3-7d32-458d-bc73-c22f975a5e57" providerId="ADAL" clId="{616E5EAD-9081-43C9-B4B5-8C5CCEBE2AE0}" dt="2023-03-09T15:31:53.010" v="140" actId="478"/>
          <ac:picMkLst>
            <pc:docMk/>
            <pc:sldMk cId="2223037768" sldId="257"/>
            <ac:picMk id="10" creationId="{A5F16053-50C2-F86B-097B-582DD79541AB}"/>
          </ac:picMkLst>
        </pc:picChg>
        <pc:picChg chg="add del mod">
          <ac:chgData name="최홍석" userId="ba5bdcd3-7d32-458d-bc73-c22f975a5e57" providerId="ADAL" clId="{616E5EAD-9081-43C9-B4B5-8C5CCEBE2AE0}" dt="2023-03-09T15:35:25.716" v="350" actId="21"/>
          <ac:picMkLst>
            <pc:docMk/>
            <pc:sldMk cId="2223037768" sldId="257"/>
            <ac:picMk id="1026" creationId="{E9FD02A4-9383-4F23-E76E-AB6E49C6CC52}"/>
          </ac:picMkLst>
        </pc:picChg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681248312" sldId="258"/>
        </pc:sldMkLst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959569590" sldId="259"/>
        </pc:sldMkLst>
      </pc:sldChg>
      <pc:sldChg chg="del">
        <pc:chgData name="최홍석" userId="ba5bdcd3-7d32-458d-bc73-c22f975a5e57" providerId="ADAL" clId="{616E5EAD-9081-43C9-B4B5-8C5CCEBE2AE0}" dt="2023-03-09T15:49:04.643" v="821" actId="47"/>
        <pc:sldMkLst>
          <pc:docMk/>
          <pc:sldMk cId="2665446224" sldId="260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4014771658" sldId="262"/>
        </pc:sldMkLst>
      </pc:sldChg>
      <pc:sldChg chg="addSp delSp modSp mod ord">
        <pc:chgData name="최홍석" userId="ba5bdcd3-7d32-458d-bc73-c22f975a5e57" providerId="ADAL" clId="{616E5EAD-9081-43C9-B4B5-8C5CCEBE2AE0}" dt="2023-03-09T16:25:55.164" v="2016" actId="20577"/>
        <pc:sldMkLst>
          <pc:docMk/>
          <pc:sldMk cId="3253284404" sldId="263"/>
        </pc:sldMkLst>
        <pc:spChg chg="mod">
          <ac:chgData name="최홍석" userId="ba5bdcd3-7d32-458d-bc73-c22f975a5e57" providerId="ADAL" clId="{616E5EAD-9081-43C9-B4B5-8C5CCEBE2AE0}" dt="2023-03-09T16:25:55.164" v="2016" actId="20577"/>
          <ac:spMkLst>
            <pc:docMk/>
            <pc:sldMk cId="3253284404" sldId="263"/>
            <ac:spMk id="2" creationId="{BFA68544-87A8-FB20-3E67-63C8E7FD9A23}"/>
          </ac:spMkLst>
        </pc:spChg>
        <pc:spChg chg="mod">
          <ac:chgData name="최홍석" userId="ba5bdcd3-7d32-458d-bc73-c22f975a5e57" providerId="ADAL" clId="{616E5EAD-9081-43C9-B4B5-8C5CCEBE2AE0}" dt="2023-03-09T15:49:21.212" v="832" actId="14100"/>
          <ac:spMkLst>
            <pc:docMk/>
            <pc:sldMk cId="3253284404" sldId="263"/>
            <ac:spMk id="4" creationId="{FEFFE29A-BF1E-F082-850B-5F7D218A0A6B}"/>
          </ac:spMkLst>
        </pc:spChg>
        <pc:spChg chg="mod">
          <ac:chgData name="최홍석" userId="ba5bdcd3-7d32-458d-bc73-c22f975a5e57" providerId="ADAL" clId="{616E5EAD-9081-43C9-B4B5-8C5CCEBE2AE0}" dt="2023-03-09T15:52:37.531" v="974" actId="1076"/>
          <ac:spMkLst>
            <pc:docMk/>
            <pc:sldMk cId="3253284404" sldId="263"/>
            <ac:spMk id="6" creationId="{DE8F0695-2727-EC25-336D-3E8473354B1A}"/>
          </ac:spMkLst>
        </pc:spChg>
        <pc:spChg chg="del">
          <ac:chgData name="최홍석" userId="ba5bdcd3-7d32-458d-bc73-c22f975a5e57" providerId="ADAL" clId="{616E5EAD-9081-43C9-B4B5-8C5CCEBE2AE0}" dt="2023-03-09T15:49:27.086" v="835" actId="478"/>
          <ac:spMkLst>
            <pc:docMk/>
            <pc:sldMk cId="3253284404" sldId="263"/>
            <ac:spMk id="8" creationId="{34FBEE08-A1C3-637D-3658-485C9CF0C782}"/>
          </ac:spMkLst>
        </pc:spChg>
        <pc:spChg chg="add mod">
          <ac:chgData name="최홍석" userId="ba5bdcd3-7d32-458d-bc73-c22f975a5e57" providerId="ADAL" clId="{616E5EAD-9081-43C9-B4B5-8C5CCEBE2AE0}" dt="2023-03-09T15:51:58.187" v="922" actId="1076"/>
          <ac:spMkLst>
            <pc:docMk/>
            <pc:sldMk cId="3253284404" sldId="263"/>
            <ac:spMk id="11" creationId="{507A8186-584E-1ECA-E315-31E06443C396}"/>
          </ac:spMkLst>
        </pc:spChg>
        <pc:spChg chg="add mod">
          <ac:chgData name="최홍석" userId="ba5bdcd3-7d32-458d-bc73-c22f975a5e57" providerId="ADAL" clId="{616E5EAD-9081-43C9-B4B5-8C5CCEBE2AE0}" dt="2023-03-09T15:52:43.772" v="991" actId="20577"/>
          <ac:spMkLst>
            <pc:docMk/>
            <pc:sldMk cId="3253284404" sldId="263"/>
            <ac:spMk id="12" creationId="{85D6B7F1-100C-40D1-09E3-EDE0EAEEC2C8}"/>
          </ac:spMkLst>
        </pc:spChg>
        <pc:picChg chg="del">
          <ac:chgData name="최홍석" userId="ba5bdcd3-7d32-458d-bc73-c22f975a5e57" providerId="ADAL" clId="{616E5EAD-9081-43C9-B4B5-8C5CCEBE2AE0}" dt="2023-03-09T15:48:41.006" v="806" actId="478"/>
          <ac:picMkLst>
            <pc:docMk/>
            <pc:sldMk cId="3253284404" sldId="263"/>
            <ac:picMk id="3" creationId="{D511A10F-962A-CF9A-CB77-8A1BD234499D}"/>
          </ac:picMkLst>
        </pc:picChg>
        <pc:picChg chg="del">
          <ac:chgData name="최홍석" userId="ba5bdcd3-7d32-458d-bc73-c22f975a5e57" providerId="ADAL" clId="{616E5EAD-9081-43C9-B4B5-8C5CCEBE2AE0}" dt="2023-03-09T15:48:41.762" v="808" actId="478"/>
          <ac:picMkLst>
            <pc:docMk/>
            <pc:sldMk cId="3253284404" sldId="263"/>
            <ac:picMk id="5" creationId="{A56FC2CD-7D62-346C-E022-87EF25A340A3}"/>
          </ac:picMkLst>
        </pc:picChg>
        <pc:picChg chg="del">
          <ac:chgData name="최홍석" userId="ba5bdcd3-7d32-458d-bc73-c22f975a5e57" providerId="ADAL" clId="{616E5EAD-9081-43C9-B4B5-8C5CCEBE2AE0}" dt="2023-03-09T15:48:41.371" v="807" actId="478"/>
          <ac:picMkLst>
            <pc:docMk/>
            <pc:sldMk cId="3253284404" sldId="263"/>
            <ac:picMk id="7" creationId="{9AF44878-A7C2-1C41-8CA3-0DAF50ED0729}"/>
          </ac:picMkLst>
        </pc:picChg>
        <pc:picChg chg="add del mod ord">
          <ac:chgData name="최홍석" userId="ba5bdcd3-7d32-458d-bc73-c22f975a5e57" providerId="ADAL" clId="{616E5EAD-9081-43C9-B4B5-8C5CCEBE2AE0}" dt="2023-03-09T15:52:28.788" v="969" actId="478"/>
          <ac:picMkLst>
            <pc:docMk/>
            <pc:sldMk cId="3253284404" sldId="263"/>
            <ac:picMk id="10" creationId="{60456C43-9D59-F6B7-EEC2-270AE4CB56F7}"/>
          </ac:picMkLst>
        </pc:picChg>
        <pc:picChg chg="add mod ord">
          <ac:chgData name="최홍석" userId="ba5bdcd3-7d32-458d-bc73-c22f975a5e57" providerId="ADAL" clId="{616E5EAD-9081-43C9-B4B5-8C5CCEBE2AE0}" dt="2023-03-09T15:52:33.669" v="973" actId="167"/>
          <ac:picMkLst>
            <pc:docMk/>
            <pc:sldMk cId="3253284404" sldId="263"/>
            <ac:picMk id="14" creationId="{A7E161E2-2702-D6EB-48B5-70A227102FB2}"/>
          </ac:picMkLst>
        </pc:picChg>
      </pc:sldChg>
      <pc:sldChg chg="addSp modSp new mod">
        <pc:chgData name="최홍석" userId="ba5bdcd3-7d32-458d-bc73-c22f975a5e57" providerId="ADAL" clId="{616E5EAD-9081-43C9-B4B5-8C5CCEBE2AE0}" dt="2023-03-09T15:35:53.569" v="362" actId="1076"/>
        <pc:sldMkLst>
          <pc:docMk/>
          <pc:sldMk cId="2758514393" sldId="264"/>
        </pc:sldMkLst>
        <pc:picChg chg="add mod">
          <ac:chgData name="최홍석" userId="ba5bdcd3-7d32-458d-bc73-c22f975a5e57" providerId="ADAL" clId="{616E5EAD-9081-43C9-B4B5-8C5CCEBE2AE0}" dt="2023-03-09T15:35:53.569" v="362" actId="1076"/>
          <ac:picMkLst>
            <pc:docMk/>
            <pc:sldMk cId="2758514393" sldId="264"/>
            <ac:picMk id="2" creationId="{5CC333A4-E658-0335-E9E9-3241BE7BEAEA}"/>
          </ac:picMkLst>
        </pc:picChg>
        <pc:picChg chg="add mod">
          <ac:chgData name="최홍석" userId="ba5bdcd3-7d32-458d-bc73-c22f975a5e57" providerId="ADAL" clId="{616E5EAD-9081-43C9-B4B5-8C5CCEBE2AE0}" dt="2023-03-09T15:35:38.570" v="359" actId="208"/>
          <ac:picMkLst>
            <pc:docMk/>
            <pc:sldMk cId="2758514393" sldId="264"/>
            <ac:picMk id="3" creationId="{FB0A14E7-F6AA-50FD-7C56-BD2BD6DB7348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769078549" sldId="264"/>
        </pc:sldMkLst>
      </pc:sldChg>
      <pc:sldChg chg="addSp delSp modSp add mod">
        <pc:chgData name="최홍석" userId="ba5bdcd3-7d32-458d-bc73-c22f975a5e57" providerId="ADAL" clId="{616E5EAD-9081-43C9-B4B5-8C5CCEBE2AE0}" dt="2023-03-09T16:26:01.420" v="2057" actId="20577"/>
        <pc:sldMkLst>
          <pc:docMk/>
          <pc:sldMk cId="473353433" sldId="265"/>
        </pc:sldMkLst>
        <pc:spChg chg="mod">
          <ac:chgData name="최홍석" userId="ba5bdcd3-7d32-458d-bc73-c22f975a5e57" providerId="ADAL" clId="{616E5EAD-9081-43C9-B4B5-8C5CCEBE2AE0}" dt="2023-03-09T16:26:01.420" v="2057" actId="20577"/>
          <ac:spMkLst>
            <pc:docMk/>
            <pc:sldMk cId="473353433" sldId="265"/>
            <ac:spMk id="2" creationId="{BFA68544-87A8-FB20-3E67-63C8E7FD9A23}"/>
          </ac:spMkLst>
        </pc:spChg>
        <pc:spChg chg="del">
          <ac:chgData name="최홍석" userId="ba5bdcd3-7d32-458d-bc73-c22f975a5e57" providerId="ADAL" clId="{616E5EAD-9081-43C9-B4B5-8C5CCEBE2AE0}" dt="2023-03-09T15:49:08.758" v="824" actId="478"/>
          <ac:spMkLst>
            <pc:docMk/>
            <pc:sldMk cId="473353433" sldId="265"/>
            <ac:spMk id="4" creationId="{FEFFE29A-BF1E-F082-850B-5F7D218A0A6B}"/>
          </ac:spMkLst>
        </pc:spChg>
        <pc:spChg chg="del">
          <ac:chgData name="최홍석" userId="ba5bdcd3-7d32-458d-bc73-c22f975a5e57" providerId="ADAL" clId="{616E5EAD-9081-43C9-B4B5-8C5CCEBE2AE0}" dt="2023-03-09T15:49:07.988" v="823" actId="478"/>
          <ac:spMkLst>
            <pc:docMk/>
            <pc:sldMk cId="473353433" sldId="265"/>
            <ac:spMk id="6" creationId="{DE8F0695-2727-EC25-336D-3E8473354B1A}"/>
          </ac:spMkLst>
        </pc:spChg>
        <pc:spChg chg="del">
          <ac:chgData name="최홍석" userId="ba5bdcd3-7d32-458d-bc73-c22f975a5e57" providerId="ADAL" clId="{616E5EAD-9081-43C9-B4B5-8C5CCEBE2AE0}" dt="2023-03-09T15:49:09.824" v="825" actId="478"/>
          <ac:spMkLst>
            <pc:docMk/>
            <pc:sldMk cId="473353433" sldId="265"/>
            <ac:spMk id="8" creationId="{34FBEE08-A1C3-637D-3658-485C9CF0C782}"/>
          </ac:spMkLst>
        </pc:spChg>
        <pc:spChg chg="add mod">
          <ac:chgData name="최홍석" userId="ba5bdcd3-7d32-458d-bc73-c22f975a5e57" providerId="ADAL" clId="{616E5EAD-9081-43C9-B4B5-8C5CCEBE2AE0}" dt="2023-03-09T16:22:35.419" v="1888" actId="1076"/>
          <ac:spMkLst>
            <pc:docMk/>
            <pc:sldMk cId="473353433" sldId="265"/>
            <ac:spMk id="11" creationId="{01A39A7E-4542-9EB4-93D5-D132857F4544}"/>
          </ac:spMkLst>
        </pc:spChg>
        <pc:spChg chg="add mod">
          <ac:chgData name="최홍석" userId="ba5bdcd3-7d32-458d-bc73-c22f975a5e57" providerId="ADAL" clId="{616E5EAD-9081-43C9-B4B5-8C5CCEBE2AE0}" dt="2023-03-09T16:22:48.124" v="1891" actId="14100"/>
          <ac:spMkLst>
            <pc:docMk/>
            <pc:sldMk cId="473353433" sldId="265"/>
            <ac:spMk id="14" creationId="{161B01E0-519C-0E65-23F6-134502186DFC}"/>
          </ac:spMkLst>
        </pc:spChg>
        <pc:spChg chg="add mod">
          <ac:chgData name="최홍석" userId="ba5bdcd3-7d32-458d-bc73-c22f975a5e57" providerId="ADAL" clId="{616E5EAD-9081-43C9-B4B5-8C5CCEBE2AE0}" dt="2023-03-09T16:22:53.396" v="1894" actId="14100"/>
          <ac:spMkLst>
            <pc:docMk/>
            <pc:sldMk cId="473353433" sldId="265"/>
            <ac:spMk id="15" creationId="{802294BB-E3FD-7818-9EBE-B8BF4B0A05C6}"/>
          </ac:spMkLst>
        </pc:spChg>
        <pc:spChg chg="add mod">
          <ac:chgData name="최홍석" userId="ba5bdcd3-7d32-458d-bc73-c22f975a5e57" providerId="ADAL" clId="{616E5EAD-9081-43C9-B4B5-8C5CCEBE2AE0}" dt="2023-03-09T16:22:56.220" v="1896" actId="1076"/>
          <ac:spMkLst>
            <pc:docMk/>
            <pc:sldMk cId="473353433" sldId="265"/>
            <ac:spMk id="16" creationId="{6EAD3874-C945-1B8D-BFDD-0BAD5C2AEF52}"/>
          </ac:spMkLst>
        </pc:spChg>
        <pc:picChg chg="add mod modCrop">
          <ac:chgData name="최홍석" userId="ba5bdcd3-7d32-458d-bc73-c22f975a5e57" providerId="ADAL" clId="{616E5EAD-9081-43C9-B4B5-8C5CCEBE2AE0}" dt="2023-03-09T16:03:55.288" v="996" actId="14100"/>
          <ac:picMkLst>
            <pc:docMk/>
            <pc:sldMk cId="473353433" sldId="265"/>
            <ac:picMk id="5" creationId="{E1D20E1B-F0CE-6040-DA6E-514A1433EAE4}"/>
          </ac:picMkLst>
        </pc:picChg>
        <pc:picChg chg="add mod">
          <ac:chgData name="최홍석" userId="ba5bdcd3-7d32-458d-bc73-c22f975a5e57" providerId="ADAL" clId="{616E5EAD-9081-43C9-B4B5-8C5CCEBE2AE0}" dt="2023-03-09T16:22:31.268" v="1886" actId="1076"/>
          <ac:picMkLst>
            <pc:docMk/>
            <pc:sldMk cId="473353433" sldId="265"/>
            <ac:picMk id="9" creationId="{DEE017D0-6657-C964-1BE4-A799DC7A39CD}"/>
          </ac:picMkLst>
        </pc:picChg>
        <pc:picChg chg="del">
          <ac:chgData name="최홍석" userId="ba5bdcd3-7d32-458d-bc73-c22f975a5e57" providerId="ADAL" clId="{616E5EAD-9081-43C9-B4B5-8C5CCEBE2AE0}" dt="2023-03-09T15:49:06.983" v="822" actId="478"/>
          <ac:picMkLst>
            <pc:docMk/>
            <pc:sldMk cId="473353433" sldId="265"/>
            <ac:picMk id="10" creationId="{60456C43-9D59-F6B7-EEC2-270AE4CB56F7}"/>
          </ac:picMkLst>
        </pc:picChg>
        <pc:picChg chg="add mod">
          <ac:chgData name="최홍석" userId="ba5bdcd3-7d32-458d-bc73-c22f975a5e57" providerId="ADAL" clId="{616E5EAD-9081-43C9-B4B5-8C5CCEBE2AE0}" dt="2023-03-09T16:22:25.980" v="1885" actId="1076"/>
          <ac:picMkLst>
            <pc:docMk/>
            <pc:sldMk cId="473353433" sldId="265"/>
            <ac:picMk id="13" creationId="{997A880C-473A-7749-85CB-581B953DE01B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3577172012" sldId="265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130367652" sldId="266"/>
        </pc:sldMkLst>
      </pc:sldChg>
      <pc:sldChg chg="addSp modSp add mod">
        <pc:chgData name="최홍석" userId="ba5bdcd3-7d32-458d-bc73-c22f975a5e57" providerId="ADAL" clId="{616E5EAD-9081-43C9-B4B5-8C5CCEBE2AE0}" dt="2023-03-09T16:08:17.945" v="1408" actId="20577"/>
        <pc:sldMkLst>
          <pc:docMk/>
          <pc:sldMk cId="3578434522" sldId="266"/>
        </pc:sldMkLst>
        <pc:spChg chg="mod">
          <ac:chgData name="최홍석" userId="ba5bdcd3-7d32-458d-bc73-c22f975a5e57" providerId="ADAL" clId="{616E5EAD-9081-43C9-B4B5-8C5CCEBE2AE0}" dt="2023-03-09T16:08:17.945" v="1408" actId="20577"/>
          <ac:spMkLst>
            <pc:docMk/>
            <pc:sldMk cId="3578434522" sldId="266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06:22.079" v="1078" actId="1076"/>
          <ac:spMkLst>
            <pc:docMk/>
            <pc:sldMk cId="3578434522" sldId="266"/>
            <ac:spMk id="7" creationId="{99029355-EB24-29AB-EB91-2152F4B0F66C}"/>
          </ac:spMkLst>
        </pc:spChg>
        <pc:spChg chg="add mod">
          <ac:chgData name="최홍석" userId="ba5bdcd3-7d32-458d-bc73-c22f975a5e57" providerId="ADAL" clId="{616E5EAD-9081-43C9-B4B5-8C5CCEBE2AE0}" dt="2023-03-09T16:07:57.870" v="1339" actId="1076"/>
          <ac:spMkLst>
            <pc:docMk/>
            <pc:sldMk cId="3578434522" sldId="266"/>
            <ac:spMk id="8" creationId="{5F0FC9F6-FB35-B866-2148-26DD8281A515}"/>
          </ac:spMkLst>
        </pc:spChg>
        <pc:spChg chg="add mod">
          <ac:chgData name="최홍석" userId="ba5bdcd3-7d32-458d-bc73-c22f975a5e57" providerId="ADAL" clId="{616E5EAD-9081-43C9-B4B5-8C5CCEBE2AE0}" dt="2023-03-09T16:08:02.143" v="1341" actId="1076"/>
          <ac:spMkLst>
            <pc:docMk/>
            <pc:sldMk cId="3578434522" sldId="266"/>
            <ac:spMk id="9" creationId="{FABCDF69-33AE-0AF9-E6C9-96F1C0E6C350}"/>
          </ac:spMkLst>
        </pc:spChg>
        <pc:picChg chg="add mod modCrop">
          <ac:chgData name="최홍석" userId="ba5bdcd3-7d32-458d-bc73-c22f975a5e57" providerId="ADAL" clId="{616E5EAD-9081-43C9-B4B5-8C5CCEBE2AE0}" dt="2023-03-09T16:05:46.471" v="1038" actId="732"/>
          <ac:picMkLst>
            <pc:docMk/>
            <pc:sldMk cId="3578434522" sldId="266"/>
            <ac:picMk id="4" creationId="{5FDBCED0-65A0-ED90-9261-5824BF45360B}"/>
          </ac:picMkLst>
        </pc:picChg>
        <pc:picChg chg="add mod">
          <ac:chgData name="최홍석" userId="ba5bdcd3-7d32-458d-bc73-c22f975a5e57" providerId="ADAL" clId="{616E5EAD-9081-43C9-B4B5-8C5CCEBE2AE0}" dt="2023-03-09T16:05:43.584" v="1037" actId="1076"/>
          <ac:picMkLst>
            <pc:docMk/>
            <pc:sldMk cId="3578434522" sldId="266"/>
            <ac:picMk id="6" creationId="{E3276B6C-7909-B41B-8576-7AB8640FD873}"/>
          </ac:picMkLst>
        </pc:picChg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242388413" sldId="267"/>
        </pc:sldMkLst>
      </pc:sldChg>
      <pc:sldChg chg="addSp modSp add mod">
        <pc:chgData name="최홍석" userId="ba5bdcd3-7d32-458d-bc73-c22f975a5e57" providerId="ADAL" clId="{616E5EAD-9081-43C9-B4B5-8C5CCEBE2AE0}" dt="2023-03-09T16:26:13.085" v="2091" actId="20577"/>
        <pc:sldMkLst>
          <pc:docMk/>
          <pc:sldMk cId="2853032221" sldId="267"/>
        </pc:sldMkLst>
        <pc:spChg chg="mod">
          <ac:chgData name="최홍석" userId="ba5bdcd3-7d32-458d-bc73-c22f975a5e57" providerId="ADAL" clId="{616E5EAD-9081-43C9-B4B5-8C5CCEBE2AE0}" dt="2023-03-09T16:26:13.085" v="2091" actId="20577"/>
          <ac:spMkLst>
            <pc:docMk/>
            <pc:sldMk cId="2853032221" sldId="267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24:41.917" v="1968" actId="207"/>
          <ac:spMkLst>
            <pc:docMk/>
            <pc:sldMk cId="2853032221" sldId="267"/>
            <ac:spMk id="3" creationId="{5DE9FE68-72B3-E70C-89FE-808CCBEAC44A}"/>
          </ac:spMkLst>
        </pc:spChg>
      </pc:sldChg>
      <pc:sldChg chg="addSp delSp modSp add mod">
        <pc:chgData name="최홍석" userId="ba5bdcd3-7d32-458d-bc73-c22f975a5e57" providerId="ADAL" clId="{616E5EAD-9081-43C9-B4B5-8C5CCEBE2AE0}" dt="2023-03-09T16:26:35.148" v="2154" actId="20577"/>
        <pc:sldMkLst>
          <pc:docMk/>
          <pc:sldMk cId="1158067523" sldId="268"/>
        </pc:sldMkLst>
        <pc:spChg chg="mod">
          <ac:chgData name="최홍석" userId="ba5bdcd3-7d32-458d-bc73-c22f975a5e57" providerId="ADAL" clId="{616E5EAD-9081-43C9-B4B5-8C5CCEBE2AE0}" dt="2023-03-09T16:26:35.148" v="2154" actId="20577"/>
          <ac:spMkLst>
            <pc:docMk/>
            <pc:sldMk cId="1158067523" sldId="268"/>
            <ac:spMk id="2" creationId="{BFA68544-87A8-FB20-3E67-63C8E7FD9A23}"/>
          </ac:spMkLst>
        </pc:spChg>
        <pc:spChg chg="add mod">
          <ac:chgData name="최홍석" userId="ba5bdcd3-7d32-458d-bc73-c22f975a5e57" providerId="ADAL" clId="{616E5EAD-9081-43C9-B4B5-8C5CCEBE2AE0}" dt="2023-03-09T16:25:28.866" v="1975" actId="14100"/>
          <ac:spMkLst>
            <pc:docMk/>
            <pc:sldMk cId="1158067523" sldId="268"/>
            <ac:spMk id="11" creationId="{46F8CD3B-046C-9259-2B31-4F4D1D44C871}"/>
          </ac:spMkLst>
        </pc:spChg>
        <pc:spChg chg="add mod">
          <ac:chgData name="최홍석" userId="ba5bdcd3-7d32-458d-bc73-c22f975a5e57" providerId="ADAL" clId="{616E5EAD-9081-43C9-B4B5-8C5CCEBE2AE0}" dt="2023-03-09T16:25:32.291" v="1976" actId="1076"/>
          <ac:spMkLst>
            <pc:docMk/>
            <pc:sldMk cId="1158067523" sldId="268"/>
            <ac:spMk id="12" creationId="{A9D7FA1A-26FD-EAF5-4280-8781F7EB6B92}"/>
          </ac:spMkLst>
        </pc:spChg>
        <pc:picChg chg="add del mod modCrop">
          <ac:chgData name="최홍석" userId="ba5bdcd3-7d32-458d-bc73-c22f975a5e57" providerId="ADAL" clId="{616E5EAD-9081-43C9-B4B5-8C5CCEBE2AE0}" dt="2023-03-09T16:20:55.345" v="1862" actId="478"/>
          <ac:picMkLst>
            <pc:docMk/>
            <pc:sldMk cId="1158067523" sldId="268"/>
            <ac:picMk id="4" creationId="{528555A3-BA04-E16A-9903-E6F81DB526FF}"/>
          </ac:picMkLst>
        </pc:picChg>
        <pc:picChg chg="add del mod">
          <ac:chgData name="최홍석" userId="ba5bdcd3-7d32-458d-bc73-c22f975a5e57" providerId="ADAL" clId="{616E5EAD-9081-43C9-B4B5-8C5CCEBE2AE0}" dt="2023-03-09T16:20:57.870" v="1865" actId="478"/>
          <ac:picMkLst>
            <pc:docMk/>
            <pc:sldMk cId="1158067523" sldId="268"/>
            <ac:picMk id="6" creationId="{5E037BC1-D0B7-E66A-F8AC-FCE9B33794C6}"/>
          </ac:picMkLst>
        </pc:picChg>
        <pc:picChg chg="add del mod">
          <ac:chgData name="최홍석" userId="ba5bdcd3-7d32-458d-bc73-c22f975a5e57" providerId="ADAL" clId="{616E5EAD-9081-43C9-B4B5-8C5CCEBE2AE0}" dt="2023-03-09T16:25:16.098" v="1969" actId="478"/>
          <ac:picMkLst>
            <pc:docMk/>
            <pc:sldMk cId="1158067523" sldId="268"/>
            <ac:picMk id="8" creationId="{3591645F-6A70-C86D-2884-2A40F6E87B6E}"/>
          </ac:picMkLst>
        </pc:picChg>
        <pc:picChg chg="add mod ord">
          <ac:chgData name="최홍석" userId="ba5bdcd3-7d32-458d-bc73-c22f975a5e57" providerId="ADAL" clId="{616E5EAD-9081-43C9-B4B5-8C5CCEBE2AE0}" dt="2023-03-09T16:25:32.291" v="1976" actId="1076"/>
          <ac:picMkLst>
            <pc:docMk/>
            <pc:sldMk cId="1158067523" sldId="268"/>
            <ac:picMk id="10" creationId="{44D5392F-6FB0-26A3-3FED-C6C433FB28AD}"/>
          </ac:picMkLst>
        </pc:picChg>
        <pc:picChg chg="add mod ord">
          <ac:chgData name="최홍석" userId="ba5bdcd3-7d32-458d-bc73-c22f975a5e57" providerId="ADAL" clId="{616E5EAD-9081-43C9-B4B5-8C5CCEBE2AE0}" dt="2023-03-09T16:25:22.652" v="1973" actId="167"/>
          <ac:picMkLst>
            <pc:docMk/>
            <pc:sldMk cId="1158067523" sldId="268"/>
            <ac:picMk id="14" creationId="{3F66F82B-3493-CEB6-526D-F4A9F67665BA}"/>
          </ac:picMkLst>
        </pc:picChg>
      </pc:sldChg>
      <pc:sldChg chg="add del">
        <pc:chgData name="최홍석" userId="ba5bdcd3-7d32-458d-bc73-c22f975a5e57" providerId="ADAL" clId="{616E5EAD-9081-43C9-B4B5-8C5CCEBE2AE0}" dt="2023-03-09T16:21:16.981" v="1872" actId="47"/>
        <pc:sldMkLst>
          <pc:docMk/>
          <pc:sldMk cId="2103033455" sldId="269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2614323422" sldId="269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801721129" sldId="270"/>
        </pc:sldMkLst>
      </pc:sldChg>
      <pc:sldChg chg="add del">
        <pc:chgData name="최홍석" userId="ba5bdcd3-7d32-458d-bc73-c22f975a5e57" providerId="ADAL" clId="{616E5EAD-9081-43C9-B4B5-8C5CCEBE2AE0}" dt="2023-03-09T16:21:14.984" v="1871" actId="47"/>
        <pc:sldMkLst>
          <pc:docMk/>
          <pc:sldMk cId="2759561752" sldId="270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3239776297" sldId="271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504670731" sldId="272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028541714" sldId="274"/>
        </pc:sldMkLst>
      </pc:sldChg>
      <pc:sldChg chg="del">
        <pc:chgData name="최홍석" userId="ba5bdcd3-7d32-458d-bc73-c22f975a5e57" providerId="ADAL" clId="{616E5EAD-9081-43C9-B4B5-8C5CCEBE2AE0}" dt="2023-03-09T15:26:29.161" v="0" actId="47"/>
        <pc:sldMkLst>
          <pc:docMk/>
          <pc:sldMk cId="1416746088" sldId="275"/>
        </pc:sldMkLst>
      </pc:sldChg>
    </pc:docChg>
  </pc:docChgLst>
  <pc:docChgLst>
    <pc:chgData name="최홍석" userId="ba5bdcd3-7d32-458d-bc73-c22f975a5e57" providerId="ADAL" clId="{4EC74DB0-6547-44FC-A7E8-F56A7CFFFA5E}"/>
    <pc:docChg chg="custSel addSld delSld modSld sldOrd">
      <pc:chgData name="최홍석" userId="ba5bdcd3-7d32-458d-bc73-c22f975a5e57" providerId="ADAL" clId="{4EC74DB0-6547-44FC-A7E8-F56A7CFFFA5E}" dt="2023-03-09T17:11:37.101" v="1563" actId="47"/>
      <pc:docMkLst>
        <pc:docMk/>
      </pc:docMkLst>
      <pc:sldChg chg="modSp mod">
        <pc:chgData name="최홍석" userId="ba5bdcd3-7d32-458d-bc73-c22f975a5e57" providerId="ADAL" clId="{4EC74DB0-6547-44FC-A7E8-F56A7CFFFA5E}" dt="2023-03-09T16:27:27.215" v="40" actId="20577"/>
        <pc:sldMkLst>
          <pc:docMk/>
          <pc:sldMk cId="3632820287" sldId="256"/>
        </pc:sldMkLst>
        <pc:spChg chg="mod">
          <ac:chgData name="최홍석" userId="ba5bdcd3-7d32-458d-bc73-c22f975a5e57" providerId="ADAL" clId="{4EC74DB0-6547-44FC-A7E8-F56A7CFFFA5E}" dt="2023-03-09T16:27:19.886" v="0" actId="20577"/>
          <ac:spMkLst>
            <pc:docMk/>
            <pc:sldMk cId="3632820287" sldId="256"/>
            <ac:spMk id="2" creationId="{0E212799-E7E9-AFDC-94A8-FFFBD3539A44}"/>
          </ac:spMkLst>
        </pc:spChg>
        <pc:spChg chg="mod">
          <ac:chgData name="최홍석" userId="ba5bdcd3-7d32-458d-bc73-c22f975a5e57" providerId="ADAL" clId="{4EC74DB0-6547-44FC-A7E8-F56A7CFFFA5E}" dt="2023-03-09T16:27:27.215" v="40" actId="20577"/>
          <ac:spMkLst>
            <pc:docMk/>
            <pc:sldMk cId="3632820287" sldId="256"/>
            <ac:spMk id="3" creationId="{0118C1F9-6675-860A-52F7-7DE142E0F8DF}"/>
          </ac:spMkLst>
        </pc:spChg>
      </pc:sldChg>
      <pc:sldChg chg="addSp delSp modSp mod">
        <pc:chgData name="최홍석" userId="ba5bdcd3-7d32-458d-bc73-c22f975a5e57" providerId="ADAL" clId="{4EC74DB0-6547-44FC-A7E8-F56A7CFFFA5E}" dt="2023-03-09T16:41:05.865" v="670" actId="1076"/>
        <pc:sldMkLst>
          <pc:docMk/>
          <pc:sldMk cId="2223037768" sldId="257"/>
        </pc:sldMkLst>
        <pc:spChg chg="mod">
          <ac:chgData name="최홍석" userId="ba5bdcd3-7d32-458d-bc73-c22f975a5e57" providerId="ADAL" clId="{4EC74DB0-6547-44FC-A7E8-F56A7CFFFA5E}" dt="2023-03-09T16:34:33.477" v="288" actId="20577"/>
          <ac:spMkLst>
            <pc:docMk/>
            <pc:sldMk cId="2223037768" sldId="257"/>
            <ac:spMk id="2" creationId="{5F135ABF-C328-6152-AF83-E14BA51FEAB2}"/>
          </ac:spMkLst>
        </pc:spChg>
        <pc:spChg chg="mod">
          <ac:chgData name="최홍석" userId="ba5bdcd3-7d32-458d-bc73-c22f975a5e57" providerId="ADAL" clId="{4EC74DB0-6547-44FC-A7E8-F56A7CFFFA5E}" dt="2023-03-09T16:39:13.782" v="526" actId="20577"/>
          <ac:spMkLst>
            <pc:docMk/>
            <pc:sldMk cId="2223037768" sldId="257"/>
            <ac:spMk id="3" creationId="{CED2CBF2-2D8E-07C1-B6AA-5A2575ED845D}"/>
          </ac:spMkLst>
        </pc:spChg>
        <pc:spChg chg="del">
          <ac:chgData name="최홍석" userId="ba5bdcd3-7d32-458d-bc73-c22f975a5e57" providerId="ADAL" clId="{4EC74DB0-6547-44FC-A7E8-F56A7CFFFA5E}" dt="2023-03-09T16:36:42.361" v="289" actId="478"/>
          <ac:spMkLst>
            <pc:docMk/>
            <pc:sldMk cId="2223037768" sldId="257"/>
            <ac:spMk id="6" creationId="{153F70ED-D4FD-FFC1-9469-949C1735ED04}"/>
          </ac:spMkLst>
        </pc:spChg>
        <pc:spChg chg="del">
          <ac:chgData name="최홍석" userId="ba5bdcd3-7d32-458d-bc73-c22f975a5e57" providerId="ADAL" clId="{4EC74DB0-6547-44FC-A7E8-F56A7CFFFA5E}" dt="2023-03-09T16:36:43.117" v="290" actId="478"/>
          <ac:spMkLst>
            <pc:docMk/>
            <pc:sldMk cId="2223037768" sldId="257"/>
            <ac:spMk id="7" creationId="{806751CD-E45E-993B-B7F4-5260EF23F498}"/>
          </ac:spMkLst>
        </pc:spChg>
        <pc:spChg chg="add mod">
          <ac:chgData name="최홍석" userId="ba5bdcd3-7d32-458d-bc73-c22f975a5e57" providerId="ADAL" clId="{4EC74DB0-6547-44FC-A7E8-F56A7CFFFA5E}" dt="2023-03-09T16:40:47.672" v="606" actId="1076"/>
          <ac:spMkLst>
            <pc:docMk/>
            <pc:sldMk cId="2223037768" sldId="257"/>
            <ac:spMk id="10" creationId="{7C0FF86E-DEC0-B2B6-755C-AE6B2E54D787}"/>
          </ac:spMkLst>
        </pc:spChg>
        <pc:spChg chg="add mod">
          <ac:chgData name="최홍석" userId="ba5bdcd3-7d32-458d-bc73-c22f975a5e57" providerId="ADAL" clId="{4EC74DB0-6547-44FC-A7E8-F56A7CFFFA5E}" dt="2023-03-09T16:41:05.865" v="670" actId="1076"/>
          <ac:spMkLst>
            <pc:docMk/>
            <pc:sldMk cId="2223037768" sldId="257"/>
            <ac:spMk id="12" creationId="{F3A58E6A-10FF-911E-997E-413555F6110C}"/>
          </ac:spMkLst>
        </pc:spChg>
        <pc:picChg chg="add mod">
          <ac:chgData name="최홍석" userId="ba5bdcd3-7d32-458d-bc73-c22f975a5e57" providerId="ADAL" clId="{4EC74DB0-6547-44FC-A7E8-F56A7CFFFA5E}" dt="2023-03-09T16:40:52.305" v="607" actId="1076"/>
          <ac:picMkLst>
            <pc:docMk/>
            <pc:sldMk cId="2223037768" sldId="257"/>
            <ac:picMk id="5" creationId="{4507FD74-DB0C-B563-FBBD-792CC085D935}"/>
          </ac:picMkLst>
        </pc:picChg>
        <pc:picChg chg="add mod modCrop">
          <ac:chgData name="최홍석" userId="ba5bdcd3-7d32-458d-bc73-c22f975a5e57" providerId="ADAL" clId="{4EC74DB0-6547-44FC-A7E8-F56A7CFFFA5E}" dt="2023-03-09T16:39:30.648" v="537" actId="1076"/>
          <ac:picMkLst>
            <pc:docMk/>
            <pc:sldMk cId="2223037768" sldId="257"/>
            <ac:picMk id="9" creationId="{2638E81B-208B-6E1F-E76F-EF54AD160820}"/>
          </ac:picMkLst>
        </pc:picChg>
      </pc:sldChg>
      <pc:sldChg chg="addSp delSp modSp mod">
        <pc:chgData name="최홍석" userId="ba5bdcd3-7d32-458d-bc73-c22f975a5e57" providerId="ADAL" clId="{4EC74DB0-6547-44FC-A7E8-F56A7CFFFA5E}" dt="2023-03-09T16:47:19.728" v="840" actId="20577"/>
        <pc:sldMkLst>
          <pc:docMk/>
          <pc:sldMk cId="3253284404" sldId="263"/>
        </pc:sldMkLst>
        <pc:spChg chg="mod">
          <ac:chgData name="최홍석" userId="ba5bdcd3-7d32-458d-bc73-c22f975a5e57" providerId="ADAL" clId="{4EC74DB0-6547-44FC-A7E8-F56A7CFFFA5E}" dt="2023-03-09T16:47:19.728" v="840" actId="20577"/>
          <ac:spMkLst>
            <pc:docMk/>
            <pc:sldMk cId="3253284404" sldId="263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6:34:25.674" v="267" actId="478"/>
          <ac:spMkLst>
            <pc:docMk/>
            <pc:sldMk cId="3253284404" sldId="263"/>
            <ac:spMk id="4" creationId="{FEFFE29A-BF1E-F082-850B-5F7D218A0A6B}"/>
          </ac:spMkLst>
        </pc:spChg>
        <pc:spChg chg="del mod">
          <ac:chgData name="최홍석" userId="ba5bdcd3-7d32-458d-bc73-c22f975a5e57" providerId="ADAL" clId="{4EC74DB0-6547-44FC-A7E8-F56A7CFFFA5E}" dt="2023-03-09T16:42:27.676" v="714" actId="478"/>
          <ac:spMkLst>
            <pc:docMk/>
            <pc:sldMk cId="3253284404" sldId="263"/>
            <ac:spMk id="6" creationId="{DE8F0695-2727-EC25-336D-3E8473354B1A}"/>
          </ac:spMkLst>
        </pc:spChg>
        <pc:spChg chg="del">
          <ac:chgData name="최홍석" userId="ba5bdcd3-7d32-458d-bc73-c22f975a5e57" providerId="ADAL" clId="{4EC74DB0-6547-44FC-A7E8-F56A7CFFFA5E}" dt="2023-03-09T16:33:09.481" v="89" actId="478"/>
          <ac:spMkLst>
            <pc:docMk/>
            <pc:sldMk cId="3253284404" sldId="263"/>
            <ac:spMk id="11" creationId="{507A8186-584E-1ECA-E315-31E06443C396}"/>
          </ac:spMkLst>
        </pc:spChg>
        <pc:spChg chg="del">
          <ac:chgData name="최홍석" userId="ba5bdcd3-7d32-458d-bc73-c22f975a5e57" providerId="ADAL" clId="{4EC74DB0-6547-44FC-A7E8-F56A7CFFFA5E}" dt="2023-03-09T16:33:09.029" v="88" actId="478"/>
          <ac:spMkLst>
            <pc:docMk/>
            <pc:sldMk cId="3253284404" sldId="263"/>
            <ac:spMk id="12" creationId="{85D6B7F1-100C-40D1-09E3-EDE0EAEEC2C8}"/>
          </ac:spMkLst>
        </pc:spChg>
        <pc:picChg chg="add del mod">
          <ac:chgData name="최홍석" userId="ba5bdcd3-7d32-458d-bc73-c22f975a5e57" providerId="ADAL" clId="{4EC74DB0-6547-44FC-A7E8-F56A7CFFFA5E}" dt="2023-03-09T16:34:26.898" v="268" actId="478"/>
          <ac:picMkLst>
            <pc:docMk/>
            <pc:sldMk cId="3253284404" sldId="263"/>
            <ac:picMk id="5" creationId="{6631087A-E96D-2202-6DA1-F1A9E9D0CE6B}"/>
          </ac:picMkLst>
        </pc:picChg>
        <pc:picChg chg="add mod ord">
          <ac:chgData name="최홍석" userId="ba5bdcd3-7d32-458d-bc73-c22f975a5e57" providerId="ADAL" clId="{4EC74DB0-6547-44FC-A7E8-F56A7CFFFA5E}" dt="2023-03-09T16:41:37.523" v="676" actId="167"/>
          <ac:picMkLst>
            <pc:docMk/>
            <pc:sldMk cId="3253284404" sldId="263"/>
            <ac:picMk id="8" creationId="{1631950E-B2E8-1F05-1EDE-8C31EB4D6B6E}"/>
          </ac:picMkLst>
        </pc:picChg>
        <pc:picChg chg="del">
          <ac:chgData name="최홍석" userId="ba5bdcd3-7d32-458d-bc73-c22f975a5e57" providerId="ADAL" clId="{4EC74DB0-6547-44FC-A7E8-F56A7CFFFA5E}" dt="2023-03-09T16:33:08.104" v="87" actId="478"/>
          <ac:picMkLst>
            <pc:docMk/>
            <pc:sldMk cId="3253284404" sldId="263"/>
            <ac:picMk id="14" creationId="{A7E161E2-2702-D6EB-48B5-70A227102FB2}"/>
          </ac:picMkLst>
        </pc:picChg>
      </pc:sldChg>
      <pc:sldChg chg="del">
        <pc:chgData name="최홍석" userId="ba5bdcd3-7d32-458d-bc73-c22f975a5e57" providerId="ADAL" clId="{4EC74DB0-6547-44FC-A7E8-F56A7CFFFA5E}" dt="2023-03-09T16:28:30.875" v="83" actId="47"/>
        <pc:sldMkLst>
          <pc:docMk/>
          <pc:sldMk cId="2758514393" sldId="264"/>
        </pc:sldMkLst>
      </pc:sldChg>
      <pc:sldChg chg="addSp delSp modSp mod ord">
        <pc:chgData name="최홍석" userId="ba5bdcd3-7d32-458d-bc73-c22f975a5e57" providerId="ADAL" clId="{4EC74DB0-6547-44FC-A7E8-F56A7CFFFA5E}" dt="2023-03-09T16:34:13.826" v="243" actId="208"/>
        <pc:sldMkLst>
          <pc:docMk/>
          <pc:sldMk cId="473353433" sldId="265"/>
        </pc:sldMkLst>
        <pc:spChg chg="mod">
          <ac:chgData name="최홍석" userId="ba5bdcd3-7d32-458d-bc73-c22f975a5e57" providerId="ADAL" clId="{4EC74DB0-6547-44FC-A7E8-F56A7CFFFA5E}" dt="2023-03-09T16:28:27.950" v="82" actId="20577"/>
          <ac:spMkLst>
            <pc:docMk/>
            <pc:sldMk cId="473353433" sldId="265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6:34:09.908" v="242" actId="113"/>
          <ac:spMkLst>
            <pc:docMk/>
            <pc:sldMk cId="473353433" sldId="265"/>
            <ac:spMk id="8" creationId="{8AC6C142-AF9F-4664-9E70-E04CBE639429}"/>
          </ac:spMkLst>
        </pc:spChg>
        <pc:spChg chg="del">
          <ac:chgData name="최홍석" userId="ba5bdcd3-7d32-458d-bc73-c22f975a5e57" providerId="ADAL" clId="{4EC74DB0-6547-44FC-A7E8-F56A7CFFFA5E}" dt="2023-03-09T16:28:19.354" v="47" actId="478"/>
          <ac:spMkLst>
            <pc:docMk/>
            <pc:sldMk cId="473353433" sldId="265"/>
            <ac:spMk id="11" creationId="{01A39A7E-4542-9EB4-93D5-D132857F4544}"/>
          </ac:spMkLst>
        </pc:spChg>
        <pc:spChg chg="del">
          <ac:chgData name="최홍석" userId="ba5bdcd3-7d32-458d-bc73-c22f975a5e57" providerId="ADAL" clId="{4EC74DB0-6547-44FC-A7E8-F56A7CFFFA5E}" dt="2023-03-09T16:28:14.873" v="42" actId="478"/>
          <ac:spMkLst>
            <pc:docMk/>
            <pc:sldMk cId="473353433" sldId="265"/>
            <ac:spMk id="14" creationId="{161B01E0-519C-0E65-23F6-134502186DFC}"/>
          </ac:spMkLst>
        </pc:spChg>
        <pc:spChg chg="mod">
          <ac:chgData name="최홍석" userId="ba5bdcd3-7d32-458d-bc73-c22f975a5e57" providerId="ADAL" clId="{4EC74DB0-6547-44FC-A7E8-F56A7CFFFA5E}" dt="2023-03-09T16:33:24.442" v="97" actId="14100"/>
          <ac:spMkLst>
            <pc:docMk/>
            <pc:sldMk cId="473353433" sldId="265"/>
            <ac:spMk id="16" creationId="{6EAD3874-C945-1B8D-BFDD-0BAD5C2AEF52}"/>
          </ac:spMkLst>
        </pc:spChg>
        <pc:picChg chg="add mod">
          <ac:chgData name="최홍석" userId="ba5bdcd3-7d32-458d-bc73-c22f975a5e57" providerId="ADAL" clId="{4EC74DB0-6547-44FC-A7E8-F56A7CFFFA5E}" dt="2023-03-09T16:34:13.826" v="243" actId="208"/>
          <ac:picMkLst>
            <pc:docMk/>
            <pc:sldMk cId="473353433" sldId="265"/>
            <ac:picMk id="4" creationId="{71B5D496-2134-CC02-B40C-086AE19F86E4}"/>
          </ac:picMkLst>
        </pc:picChg>
        <pc:picChg chg="del">
          <ac:chgData name="최홍석" userId="ba5bdcd3-7d32-458d-bc73-c22f975a5e57" providerId="ADAL" clId="{4EC74DB0-6547-44FC-A7E8-F56A7CFFFA5E}" dt="2023-03-09T16:28:14.160" v="41" actId="478"/>
          <ac:picMkLst>
            <pc:docMk/>
            <pc:sldMk cId="473353433" sldId="265"/>
            <ac:picMk id="5" creationId="{E1D20E1B-F0CE-6040-DA6E-514A1433EAE4}"/>
          </ac:picMkLst>
        </pc:picChg>
        <pc:picChg chg="add mod ord">
          <ac:chgData name="최홍석" userId="ba5bdcd3-7d32-458d-bc73-c22f975a5e57" providerId="ADAL" clId="{4EC74DB0-6547-44FC-A7E8-F56A7CFFFA5E}" dt="2023-03-09T16:33:19.661" v="95" actId="167"/>
          <ac:picMkLst>
            <pc:docMk/>
            <pc:sldMk cId="473353433" sldId="265"/>
            <ac:picMk id="7" creationId="{3A4349C8-E94D-E720-4086-FCF987CC27DF}"/>
          </ac:picMkLst>
        </pc:picChg>
        <pc:picChg chg="del">
          <ac:chgData name="최홍석" userId="ba5bdcd3-7d32-458d-bc73-c22f975a5e57" providerId="ADAL" clId="{4EC74DB0-6547-44FC-A7E8-F56A7CFFFA5E}" dt="2023-03-09T16:28:15.669" v="44" actId="478"/>
          <ac:picMkLst>
            <pc:docMk/>
            <pc:sldMk cId="473353433" sldId="265"/>
            <ac:picMk id="9" creationId="{DEE017D0-6657-C964-1BE4-A799DC7A39CD}"/>
          </ac:picMkLst>
        </pc:picChg>
        <pc:picChg chg="del">
          <ac:chgData name="최홍석" userId="ba5bdcd3-7d32-458d-bc73-c22f975a5e57" providerId="ADAL" clId="{4EC74DB0-6547-44FC-A7E8-F56A7CFFFA5E}" dt="2023-03-09T16:28:15.284" v="43" actId="478"/>
          <ac:picMkLst>
            <pc:docMk/>
            <pc:sldMk cId="473353433" sldId="265"/>
            <ac:picMk id="13" creationId="{997A880C-473A-7749-85CB-581B953DE01B}"/>
          </ac:picMkLst>
        </pc:picChg>
      </pc:sldChg>
      <pc:sldChg chg="del">
        <pc:chgData name="최홍석" userId="ba5bdcd3-7d32-458d-bc73-c22f975a5e57" providerId="ADAL" clId="{4EC74DB0-6547-44FC-A7E8-F56A7CFFFA5E}" dt="2023-03-09T16:41:39.068" v="677" actId="47"/>
        <pc:sldMkLst>
          <pc:docMk/>
          <pc:sldMk cId="3578434522" sldId="266"/>
        </pc:sldMkLst>
      </pc:sldChg>
      <pc:sldChg chg="del">
        <pc:chgData name="최홍석" userId="ba5bdcd3-7d32-458d-bc73-c22f975a5e57" providerId="ADAL" clId="{4EC74DB0-6547-44FC-A7E8-F56A7CFFFA5E}" dt="2023-03-09T16:41:40.284" v="678" actId="47"/>
        <pc:sldMkLst>
          <pc:docMk/>
          <pc:sldMk cId="2853032221" sldId="267"/>
        </pc:sldMkLst>
      </pc:sldChg>
      <pc:sldChg chg="addSp delSp modSp mod">
        <pc:chgData name="최홍석" userId="ba5bdcd3-7d32-458d-bc73-c22f975a5e57" providerId="ADAL" clId="{4EC74DB0-6547-44FC-A7E8-F56A7CFFFA5E}" dt="2023-03-09T16:52:54.463" v="930" actId="20577"/>
        <pc:sldMkLst>
          <pc:docMk/>
          <pc:sldMk cId="1158067523" sldId="268"/>
        </pc:sldMkLst>
        <pc:spChg chg="mod">
          <ac:chgData name="최홍석" userId="ba5bdcd3-7d32-458d-bc73-c22f975a5e57" providerId="ADAL" clId="{4EC74DB0-6547-44FC-A7E8-F56A7CFFFA5E}" dt="2023-03-09T16:52:15.520" v="890" actId="20577"/>
          <ac:spMkLst>
            <pc:docMk/>
            <pc:sldMk cId="1158067523" sldId="268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6:52:48.352" v="919" actId="122"/>
          <ac:spMkLst>
            <pc:docMk/>
            <pc:sldMk cId="1158067523" sldId="268"/>
            <ac:spMk id="5" creationId="{4A9E8F0C-BEBD-BA7D-6725-035A21BDD9A9}"/>
          </ac:spMkLst>
        </pc:spChg>
        <pc:spChg chg="add mod">
          <ac:chgData name="최홍석" userId="ba5bdcd3-7d32-458d-bc73-c22f975a5e57" providerId="ADAL" clId="{4EC74DB0-6547-44FC-A7E8-F56A7CFFFA5E}" dt="2023-03-09T16:52:54.463" v="930" actId="20577"/>
          <ac:spMkLst>
            <pc:docMk/>
            <pc:sldMk cId="1158067523" sldId="268"/>
            <ac:spMk id="6" creationId="{C36DD3EF-3FB7-8056-D5F6-00399521E0D8}"/>
          </ac:spMkLst>
        </pc:spChg>
        <pc:spChg chg="del">
          <ac:chgData name="최홍석" userId="ba5bdcd3-7d32-458d-bc73-c22f975a5e57" providerId="ADAL" clId="{4EC74DB0-6547-44FC-A7E8-F56A7CFFFA5E}" dt="2023-03-09T16:52:19.058" v="894" actId="478"/>
          <ac:spMkLst>
            <pc:docMk/>
            <pc:sldMk cId="1158067523" sldId="268"/>
            <ac:spMk id="11" creationId="{46F8CD3B-046C-9259-2B31-4F4D1D44C871}"/>
          </ac:spMkLst>
        </pc:spChg>
        <pc:spChg chg="del">
          <ac:chgData name="최홍석" userId="ba5bdcd3-7d32-458d-bc73-c22f975a5e57" providerId="ADAL" clId="{4EC74DB0-6547-44FC-A7E8-F56A7CFFFA5E}" dt="2023-03-09T16:52:24.236" v="897" actId="21"/>
          <ac:spMkLst>
            <pc:docMk/>
            <pc:sldMk cId="1158067523" sldId="268"/>
            <ac:spMk id="12" creationId="{A9D7FA1A-26FD-EAF5-4280-8781F7EB6B92}"/>
          </ac:spMkLst>
        </pc:spChg>
        <pc:picChg chg="add mod">
          <ac:chgData name="최홍석" userId="ba5bdcd3-7d32-458d-bc73-c22f975a5e57" providerId="ADAL" clId="{4EC74DB0-6547-44FC-A7E8-F56A7CFFFA5E}" dt="2023-03-09T16:52:21.071" v="895" actId="14100"/>
          <ac:picMkLst>
            <pc:docMk/>
            <pc:sldMk cId="1158067523" sldId="268"/>
            <ac:picMk id="4" creationId="{62DDD166-A69F-520D-285B-BE43FA3FAB6C}"/>
          </ac:picMkLst>
        </pc:picChg>
        <pc:picChg chg="del">
          <ac:chgData name="최홍석" userId="ba5bdcd3-7d32-458d-bc73-c22f975a5e57" providerId="ADAL" clId="{4EC74DB0-6547-44FC-A7E8-F56A7CFFFA5E}" dt="2023-03-09T16:52:21.846" v="896" actId="478"/>
          <ac:picMkLst>
            <pc:docMk/>
            <pc:sldMk cId="1158067523" sldId="268"/>
            <ac:picMk id="10" creationId="{44D5392F-6FB0-26A3-3FED-C6C433FB28AD}"/>
          </ac:picMkLst>
        </pc:picChg>
        <pc:picChg chg="del">
          <ac:chgData name="최홍석" userId="ba5bdcd3-7d32-458d-bc73-c22f975a5e57" providerId="ADAL" clId="{4EC74DB0-6547-44FC-A7E8-F56A7CFFFA5E}" dt="2023-03-09T16:52:16.008" v="891" actId="478"/>
          <ac:picMkLst>
            <pc:docMk/>
            <pc:sldMk cId="1158067523" sldId="268"/>
            <ac:picMk id="14" creationId="{3F66F82B-3493-CEB6-526D-F4A9F67665BA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6:47:16.029" v="838" actId="20577"/>
        <pc:sldMkLst>
          <pc:docMk/>
          <pc:sldMk cId="1357205720" sldId="269"/>
        </pc:sldMkLst>
        <pc:spChg chg="mod">
          <ac:chgData name="최홍석" userId="ba5bdcd3-7d32-458d-bc73-c22f975a5e57" providerId="ADAL" clId="{4EC74DB0-6547-44FC-A7E8-F56A7CFFFA5E}" dt="2023-03-09T16:47:16.029" v="838" actId="20577"/>
          <ac:spMkLst>
            <pc:docMk/>
            <pc:sldMk cId="1357205720" sldId="269"/>
            <ac:spMk id="2" creationId="{BFA68544-87A8-FB20-3E67-63C8E7FD9A23}"/>
          </ac:spMkLst>
        </pc:spChg>
        <pc:spChg chg="del mod">
          <ac:chgData name="최홍석" userId="ba5bdcd3-7d32-458d-bc73-c22f975a5e57" providerId="ADAL" clId="{4EC74DB0-6547-44FC-A7E8-F56A7CFFFA5E}" dt="2023-03-09T16:42:18.862" v="712" actId="478"/>
          <ac:spMkLst>
            <pc:docMk/>
            <pc:sldMk cId="1357205720" sldId="269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6:43:07.320" v="758" actId="14100"/>
          <ac:spMkLst>
            <pc:docMk/>
            <pc:sldMk cId="1357205720" sldId="269"/>
            <ac:spMk id="9" creationId="{612F0E26-93F1-9413-D515-4D042AA914AB}"/>
          </ac:spMkLst>
        </pc:spChg>
        <pc:picChg chg="add mod ord">
          <ac:chgData name="최홍석" userId="ba5bdcd3-7d32-458d-bc73-c22f975a5e57" providerId="ADAL" clId="{4EC74DB0-6547-44FC-A7E8-F56A7CFFFA5E}" dt="2023-03-09T16:42:31.185" v="715" actId="1076"/>
          <ac:picMkLst>
            <pc:docMk/>
            <pc:sldMk cId="1357205720" sldId="269"/>
            <ac:picMk id="4" creationId="{AFD856EE-4003-3A03-C2D8-9F7C45A32AA5}"/>
          </ac:picMkLst>
        </pc:picChg>
        <pc:picChg chg="add mod">
          <ac:chgData name="최홍석" userId="ba5bdcd3-7d32-458d-bc73-c22f975a5e57" providerId="ADAL" clId="{4EC74DB0-6547-44FC-A7E8-F56A7CFFFA5E}" dt="2023-03-09T16:42:53.593" v="717" actId="1076"/>
          <ac:picMkLst>
            <pc:docMk/>
            <pc:sldMk cId="1357205720" sldId="269"/>
            <ac:picMk id="7" creationId="{1E753A1F-6C61-475F-CF3D-CA2FCF9B0583}"/>
          </ac:picMkLst>
        </pc:picChg>
        <pc:picChg chg="del">
          <ac:chgData name="최홍석" userId="ba5bdcd3-7d32-458d-bc73-c22f975a5e57" providerId="ADAL" clId="{4EC74DB0-6547-44FC-A7E8-F56A7CFFFA5E}" dt="2023-03-09T16:42:05.985" v="705" actId="478"/>
          <ac:picMkLst>
            <pc:docMk/>
            <pc:sldMk cId="1357205720" sldId="269"/>
            <ac:picMk id="8" creationId="{1631950E-B2E8-1F05-1EDE-8C31EB4D6B6E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7:02:57.922" v="1184" actId="20577"/>
        <pc:sldMkLst>
          <pc:docMk/>
          <pc:sldMk cId="968754236" sldId="270"/>
        </pc:sldMkLst>
        <pc:spChg chg="mod">
          <ac:chgData name="최홍석" userId="ba5bdcd3-7d32-458d-bc73-c22f975a5e57" providerId="ADAL" clId="{4EC74DB0-6547-44FC-A7E8-F56A7CFFFA5E}" dt="2023-03-09T16:47:03.160" v="831" actId="20577"/>
          <ac:spMkLst>
            <pc:docMk/>
            <pc:sldMk cId="968754236" sldId="270"/>
            <ac:spMk id="2" creationId="{BFA68544-87A8-FB20-3E67-63C8E7FD9A23}"/>
          </ac:spMkLst>
        </pc:spChg>
        <pc:spChg chg="add mod">
          <ac:chgData name="최홍석" userId="ba5bdcd3-7d32-458d-bc73-c22f975a5e57" providerId="ADAL" clId="{4EC74DB0-6547-44FC-A7E8-F56A7CFFFA5E}" dt="2023-03-09T17:02:57.922" v="1184" actId="20577"/>
          <ac:spMkLst>
            <pc:docMk/>
            <pc:sldMk cId="968754236" sldId="270"/>
            <ac:spMk id="5" creationId="{C242DC45-9ED8-3CAB-BE3D-56F2AB38AE9B}"/>
          </ac:spMkLst>
        </pc:spChg>
        <pc:spChg chg="mod">
          <ac:chgData name="최홍석" userId="ba5bdcd3-7d32-458d-bc73-c22f975a5e57" providerId="ADAL" clId="{4EC74DB0-6547-44FC-A7E8-F56A7CFFFA5E}" dt="2023-03-09T16:47:12.823" v="836" actId="14100"/>
          <ac:spMkLst>
            <pc:docMk/>
            <pc:sldMk cId="968754236" sldId="270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6:47:08.528" v="834" actId="1076"/>
          <ac:picMkLst>
            <pc:docMk/>
            <pc:sldMk cId="968754236" sldId="270"/>
            <ac:picMk id="4" creationId="{E0267926-885E-0F93-F8EE-CC45EC99D718}"/>
          </ac:picMkLst>
        </pc:picChg>
        <pc:picChg chg="del">
          <ac:chgData name="최홍석" userId="ba5bdcd3-7d32-458d-bc73-c22f975a5e57" providerId="ADAL" clId="{4EC74DB0-6547-44FC-A7E8-F56A7CFFFA5E}" dt="2023-03-09T16:41:44.608" v="682" actId="478"/>
          <ac:picMkLst>
            <pc:docMk/>
            <pc:sldMk cId="968754236" sldId="270"/>
            <ac:picMk id="8" creationId="{1631950E-B2E8-1F05-1EDE-8C31EB4D6B6E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6:51:30.463" v="850" actId="14100"/>
        <pc:sldMkLst>
          <pc:docMk/>
          <pc:sldMk cId="2361050156" sldId="271"/>
        </pc:sldMkLst>
        <pc:spChg chg="mod">
          <ac:chgData name="최홍석" userId="ba5bdcd3-7d32-458d-bc73-c22f975a5e57" providerId="ADAL" clId="{4EC74DB0-6547-44FC-A7E8-F56A7CFFFA5E}" dt="2023-03-09T16:47:23.892" v="843" actId="20577"/>
          <ac:spMkLst>
            <pc:docMk/>
            <pc:sldMk cId="2361050156" sldId="271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6:51:30.463" v="850" actId="14100"/>
          <ac:spMkLst>
            <pc:docMk/>
            <pc:sldMk cId="2361050156" sldId="271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6:51:08.506" v="847" actId="167"/>
          <ac:picMkLst>
            <pc:docMk/>
            <pc:sldMk cId="2361050156" sldId="271"/>
            <ac:picMk id="4" creationId="{5E3F0063-C73F-8926-33AD-7108BBF8A148}"/>
          </ac:picMkLst>
        </pc:picChg>
        <pc:picChg chg="del">
          <ac:chgData name="최홍석" userId="ba5bdcd3-7d32-458d-bc73-c22f975a5e57" providerId="ADAL" clId="{4EC74DB0-6547-44FC-A7E8-F56A7CFFFA5E}" dt="2023-03-09T16:41:45.671" v="683" actId="478"/>
          <ac:picMkLst>
            <pc:docMk/>
            <pc:sldMk cId="2361050156" sldId="271"/>
            <ac:picMk id="8" creationId="{1631950E-B2E8-1F05-1EDE-8C31EB4D6B6E}"/>
          </ac:picMkLst>
        </pc:picChg>
      </pc:sldChg>
      <pc:sldChg chg="modSp new del mod">
        <pc:chgData name="최홍석" userId="ba5bdcd3-7d32-458d-bc73-c22f975a5e57" providerId="ADAL" clId="{4EC74DB0-6547-44FC-A7E8-F56A7CFFFA5E}" dt="2023-03-09T17:11:37.101" v="1563" actId="47"/>
        <pc:sldMkLst>
          <pc:docMk/>
          <pc:sldMk cId="3767824823" sldId="272"/>
        </pc:sldMkLst>
        <pc:spChg chg="mod">
          <ac:chgData name="최홍석" userId="ba5bdcd3-7d32-458d-bc73-c22f975a5e57" providerId="ADAL" clId="{4EC74DB0-6547-44FC-A7E8-F56A7CFFFA5E}" dt="2023-03-09T16:53:10.863" v="933" actId="20577"/>
          <ac:spMkLst>
            <pc:docMk/>
            <pc:sldMk cId="3767824823" sldId="272"/>
            <ac:spMk id="2" creationId="{B40EAB41-8999-F390-D841-B5936CC30A4F}"/>
          </ac:spMkLst>
        </pc:spChg>
      </pc:sldChg>
      <pc:sldChg chg="addSp delSp modSp add mod ord">
        <pc:chgData name="최홍석" userId="ba5bdcd3-7d32-458d-bc73-c22f975a5e57" providerId="ADAL" clId="{4EC74DB0-6547-44FC-A7E8-F56A7CFFFA5E}" dt="2023-03-09T17:00:28.125" v="1036" actId="20577"/>
        <pc:sldMkLst>
          <pc:docMk/>
          <pc:sldMk cId="3186995571" sldId="273"/>
        </pc:sldMkLst>
        <pc:spChg chg="mod">
          <ac:chgData name="최홍석" userId="ba5bdcd3-7d32-458d-bc73-c22f975a5e57" providerId="ADAL" clId="{4EC74DB0-6547-44FC-A7E8-F56A7CFFFA5E}" dt="2023-03-09T17:00:28.125" v="1036" actId="20577"/>
          <ac:spMkLst>
            <pc:docMk/>
            <pc:sldMk cId="3186995571" sldId="273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6:59:23.967" v="1026" actId="14100"/>
          <ac:spMkLst>
            <pc:docMk/>
            <pc:sldMk cId="3186995571" sldId="273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6:58:35.358" v="1008" actId="1076"/>
          <ac:spMkLst>
            <pc:docMk/>
            <pc:sldMk cId="3186995571" sldId="273"/>
            <ac:spMk id="9" creationId="{8044D925-F216-67D8-E104-8DF34B55F7AD}"/>
          </ac:spMkLst>
        </pc:spChg>
        <pc:spChg chg="add mod">
          <ac:chgData name="최홍석" userId="ba5bdcd3-7d32-458d-bc73-c22f975a5e57" providerId="ADAL" clId="{4EC74DB0-6547-44FC-A7E8-F56A7CFFFA5E}" dt="2023-03-09T16:58:33.526" v="1007" actId="1076"/>
          <ac:spMkLst>
            <pc:docMk/>
            <pc:sldMk cId="3186995571" sldId="273"/>
            <ac:spMk id="10" creationId="{9163CCC4-AAA7-B211-A05D-321C415FCBB7}"/>
          </ac:spMkLst>
        </pc:spChg>
        <pc:spChg chg="add mod">
          <ac:chgData name="최홍석" userId="ba5bdcd3-7d32-458d-bc73-c22f975a5e57" providerId="ADAL" clId="{4EC74DB0-6547-44FC-A7E8-F56A7CFFFA5E}" dt="2023-03-09T16:59:26.566" v="1028" actId="1076"/>
          <ac:spMkLst>
            <pc:docMk/>
            <pc:sldMk cId="3186995571" sldId="273"/>
            <ac:spMk id="13" creationId="{CC41DCFB-6A75-CAB7-93EB-B25E4144BB01}"/>
          </ac:spMkLst>
        </pc:spChg>
        <pc:spChg chg="add mod">
          <ac:chgData name="최홍석" userId="ba5bdcd3-7d32-458d-bc73-c22f975a5e57" providerId="ADAL" clId="{4EC74DB0-6547-44FC-A7E8-F56A7CFFFA5E}" dt="2023-03-09T16:59:50.157" v="1033" actId="1076"/>
          <ac:spMkLst>
            <pc:docMk/>
            <pc:sldMk cId="3186995571" sldId="273"/>
            <ac:spMk id="14" creationId="{D0C123AC-C6AB-4DED-F752-2AAC749AA483}"/>
          </ac:spMkLst>
        </pc:spChg>
        <pc:spChg chg="add mod">
          <ac:chgData name="최홍석" userId="ba5bdcd3-7d32-458d-bc73-c22f975a5e57" providerId="ADAL" clId="{4EC74DB0-6547-44FC-A7E8-F56A7CFFFA5E}" dt="2023-03-09T16:59:53.046" v="1034" actId="1076"/>
          <ac:spMkLst>
            <pc:docMk/>
            <pc:sldMk cId="3186995571" sldId="273"/>
            <ac:spMk id="15" creationId="{8AE8CADB-A536-E35A-6283-D92CF379ECEB}"/>
          </ac:spMkLst>
        </pc:spChg>
        <pc:picChg chg="del">
          <ac:chgData name="최홍석" userId="ba5bdcd3-7d32-458d-bc73-c22f975a5e57" providerId="ADAL" clId="{4EC74DB0-6547-44FC-A7E8-F56A7CFFFA5E}" dt="2023-03-09T16:53:21.064" v="937" actId="478"/>
          <ac:picMkLst>
            <pc:docMk/>
            <pc:sldMk cId="3186995571" sldId="273"/>
            <ac:picMk id="4" creationId="{5E3F0063-C73F-8926-33AD-7108BBF8A148}"/>
          </ac:picMkLst>
        </pc:picChg>
        <pc:picChg chg="add mod ord modCrop">
          <ac:chgData name="최홍석" userId="ba5bdcd3-7d32-458d-bc73-c22f975a5e57" providerId="ADAL" clId="{4EC74DB0-6547-44FC-A7E8-F56A7CFFFA5E}" dt="2023-03-09T16:59:28.903" v="1029" actId="208"/>
          <ac:picMkLst>
            <pc:docMk/>
            <pc:sldMk cId="3186995571" sldId="273"/>
            <ac:picMk id="5" creationId="{9BB64E3B-F76E-C9B9-E38F-E8C545A80553}"/>
          </ac:picMkLst>
        </pc:picChg>
        <pc:picChg chg="add mod">
          <ac:chgData name="최홍석" userId="ba5bdcd3-7d32-458d-bc73-c22f975a5e57" providerId="ADAL" clId="{4EC74DB0-6547-44FC-A7E8-F56A7CFFFA5E}" dt="2023-03-09T16:58:21.430" v="1004" actId="1076"/>
          <ac:picMkLst>
            <pc:docMk/>
            <pc:sldMk cId="3186995571" sldId="273"/>
            <ac:picMk id="8" creationId="{0A045715-020C-15BC-57AA-19137F665B95}"/>
          </ac:picMkLst>
        </pc:picChg>
        <pc:picChg chg="add mod ord">
          <ac:chgData name="최홍석" userId="ba5bdcd3-7d32-458d-bc73-c22f975a5e57" providerId="ADAL" clId="{4EC74DB0-6547-44FC-A7E8-F56A7CFFFA5E}" dt="2023-03-09T16:59:29.942" v="1030" actId="208"/>
          <ac:picMkLst>
            <pc:docMk/>
            <pc:sldMk cId="3186995571" sldId="273"/>
            <ac:picMk id="12" creationId="{F17F5EB0-0236-647F-8EE7-06B4F62482C4}"/>
          </ac:picMkLst>
        </pc:picChg>
      </pc:sldChg>
      <pc:sldChg chg="addSp delSp modSp add mod">
        <pc:chgData name="최홍석" userId="ba5bdcd3-7d32-458d-bc73-c22f975a5e57" providerId="ADAL" clId="{4EC74DB0-6547-44FC-A7E8-F56A7CFFFA5E}" dt="2023-03-09T17:09:12.213" v="1535" actId="14100"/>
        <pc:sldMkLst>
          <pc:docMk/>
          <pc:sldMk cId="3090828943" sldId="274"/>
        </pc:sldMkLst>
        <pc:spChg chg="mod">
          <ac:chgData name="최홍석" userId="ba5bdcd3-7d32-458d-bc73-c22f975a5e57" providerId="ADAL" clId="{4EC74DB0-6547-44FC-A7E8-F56A7CFFFA5E}" dt="2023-03-09T17:08:02.350" v="1526" actId="20577"/>
          <ac:spMkLst>
            <pc:docMk/>
            <pc:sldMk cId="3090828943" sldId="274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7:09:12.213" v="1535" actId="14100"/>
          <ac:spMkLst>
            <pc:docMk/>
            <pc:sldMk cId="3090828943" sldId="274"/>
            <ac:spMk id="6" creationId="{DE8F0695-2727-EC25-336D-3E8473354B1A}"/>
          </ac:spMkLst>
        </pc:spChg>
        <pc:picChg chg="add del mod">
          <ac:chgData name="최홍석" userId="ba5bdcd3-7d32-458d-bc73-c22f975a5e57" providerId="ADAL" clId="{4EC74DB0-6547-44FC-A7E8-F56A7CFFFA5E}" dt="2023-03-09T17:07:38.336" v="1460" actId="21"/>
          <ac:picMkLst>
            <pc:docMk/>
            <pc:sldMk cId="3090828943" sldId="274"/>
            <ac:picMk id="4" creationId="{29A6050E-3F7D-226D-81DB-A169232303CC}"/>
          </ac:picMkLst>
        </pc:picChg>
        <pc:picChg chg="add mod ord">
          <ac:chgData name="최홍석" userId="ba5bdcd3-7d32-458d-bc73-c22f975a5e57" providerId="ADAL" clId="{4EC74DB0-6547-44FC-A7E8-F56A7CFFFA5E}" dt="2023-03-09T17:09:07.997" v="1533" actId="14100"/>
          <ac:picMkLst>
            <pc:docMk/>
            <pc:sldMk cId="3090828943" sldId="274"/>
            <ac:picMk id="7" creationId="{FB1E2A5F-F422-9DE8-0391-0146EA867F58}"/>
          </ac:picMkLst>
        </pc:picChg>
      </pc:sldChg>
      <pc:sldChg chg="addSp modSp add mod">
        <pc:chgData name="최홍석" userId="ba5bdcd3-7d32-458d-bc73-c22f975a5e57" providerId="ADAL" clId="{4EC74DB0-6547-44FC-A7E8-F56A7CFFFA5E}" dt="2023-03-09T17:09:25.637" v="1542" actId="14100"/>
        <pc:sldMkLst>
          <pc:docMk/>
          <pc:sldMk cId="3924562412" sldId="275"/>
        </pc:sldMkLst>
        <pc:spChg chg="mod">
          <ac:chgData name="최홍석" userId="ba5bdcd3-7d32-458d-bc73-c22f975a5e57" providerId="ADAL" clId="{4EC74DB0-6547-44FC-A7E8-F56A7CFFFA5E}" dt="2023-03-09T17:07:57.607" v="1517" actId="20577"/>
          <ac:spMkLst>
            <pc:docMk/>
            <pc:sldMk cId="3924562412" sldId="275"/>
            <ac:spMk id="2" creationId="{BFA68544-87A8-FB20-3E67-63C8E7FD9A23}"/>
          </ac:spMkLst>
        </pc:spChg>
        <pc:spChg chg="mod">
          <ac:chgData name="최홍석" userId="ba5bdcd3-7d32-458d-bc73-c22f975a5e57" providerId="ADAL" clId="{4EC74DB0-6547-44FC-A7E8-F56A7CFFFA5E}" dt="2023-03-09T17:09:25.637" v="1542" actId="14100"/>
          <ac:spMkLst>
            <pc:docMk/>
            <pc:sldMk cId="3924562412" sldId="275"/>
            <ac:spMk id="6" creationId="{DE8F0695-2727-EC25-336D-3E8473354B1A}"/>
          </ac:spMkLst>
        </pc:spChg>
        <pc:picChg chg="add mod ord">
          <ac:chgData name="최홍석" userId="ba5bdcd3-7d32-458d-bc73-c22f975a5e57" providerId="ADAL" clId="{4EC74DB0-6547-44FC-A7E8-F56A7CFFFA5E}" dt="2023-03-09T17:09:21.158" v="1540" actId="167"/>
          <ac:picMkLst>
            <pc:docMk/>
            <pc:sldMk cId="3924562412" sldId="275"/>
            <ac:picMk id="3" creationId="{AB0AE37B-4F72-D666-9465-FC2185ADAF02}"/>
          </ac:picMkLst>
        </pc:picChg>
      </pc:sldChg>
      <pc:sldChg chg="delSp modSp add del mod">
        <pc:chgData name="최홍석" userId="ba5bdcd3-7d32-458d-bc73-c22f975a5e57" providerId="ADAL" clId="{4EC74DB0-6547-44FC-A7E8-F56A7CFFFA5E}" dt="2023-03-09T17:11:37.101" v="1563" actId="47"/>
        <pc:sldMkLst>
          <pc:docMk/>
          <pc:sldMk cId="1298232938" sldId="276"/>
        </pc:sldMkLst>
        <pc:spChg chg="mod">
          <ac:chgData name="최홍석" userId="ba5bdcd3-7d32-458d-bc73-c22f975a5e57" providerId="ADAL" clId="{4EC74DB0-6547-44FC-A7E8-F56A7CFFFA5E}" dt="2023-03-09T17:09:53.078" v="1561" actId="20577"/>
          <ac:spMkLst>
            <pc:docMk/>
            <pc:sldMk cId="1298232938" sldId="276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7:09:53.582" v="1562" actId="478"/>
          <ac:spMkLst>
            <pc:docMk/>
            <pc:sldMk cId="1298232938" sldId="276"/>
            <ac:spMk id="6" creationId="{DE8F0695-2727-EC25-336D-3E8473354B1A}"/>
          </ac:spMkLst>
        </pc:spChg>
      </pc:sldChg>
      <pc:sldChg chg="addSp delSp modSp add mod">
        <pc:chgData name="최홍석" userId="ba5bdcd3-7d32-458d-bc73-c22f975a5e57" providerId="ADAL" clId="{4EC74DB0-6547-44FC-A7E8-F56A7CFFFA5E}" dt="2023-03-09T17:04:54.711" v="1457" actId="120"/>
        <pc:sldMkLst>
          <pc:docMk/>
          <pc:sldMk cId="911463465" sldId="277"/>
        </pc:sldMkLst>
        <pc:spChg chg="mod">
          <ac:chgData name="최홍석" userId="ba5bdcd3-7d32-458d-bc73-c22f975a5e57" providerId="ADAL" clId="{4EC74DB0-6547-44FC-A7E8-F56A7CFFFA5E}" dt="2023-03-09T17:00:44.451" v="1081" actId="20577"/>
          <ac:spMkLst>
            <pc:docMk/>
            <pc:sldMk cId="911463465" sldId="277"/>
            <ac:spMk id="2" creationId="{BFA68544-87A8-FB20-3E67-63C8E7FD9A23}"/>
          </ac:spMkLst>
        </pc:spChg>
        <pc:spChg chg="del">
          <ac:chgData name="최홍석" userId="ba5bdcd3-7d32-458d-bc73-c22f975a5e57" providerId="ADAL" clId="{4EC74DB0-6547-44FC-A7E8-F56A7CFFFA5E}" dt="2023-03-09T17:03:45.124" v="1201" actId="478"/>
          <ac:spMkLst>
            <pc:docMk/>
            <pc:sldMk cId="911463465" sldId="277"/>
            <ac:spMk id="6" creationId="{DE8F0695-2727-EC25-336D-3E8473354B1A}"/>
          </ac:spMkLst>
        </pc:spChg>
        <pc:spChg chg="add mod">
          <ac:chgData name="최홍석" userId="ba5bdcd3-7d32-458d-bc73-c22f975a5e57" providerId="ADAL" clId="{4EC74DB0-6547-44FC-A7E8-F56A7CFFFA5E}" dt="2023-03-09T17:04:54.711" v="1457" actId="120"/>
          <ac:spMkLst>
            <pc:docMk/>
            <pc:sldMk cId="911463465" sldId="277"/>
            <ac:spMk id="7" creationId="{BC303976-A45E-BEDC-D2F8-D01D15F93191}"/>
          </ac:spMkLst>
        </pc:spChg>
        <pc:spChg chg="mod">
          <ac:chgData name="최홍석" userId="ba5bdcd3-7d32-458d-bc73-c22f975a5e57" providerId="ADAL" clId="{4EC74DB0-6547-44FC-A7E8-F56A7CFFFA5E}" dt="2023-03-09T17:03:42.725" v="1199" actId="1076"/>
          <ac:spMkLst>
            <pc:docMk/>
            <pc:sldMk cId="911463465" sldId="277"/>
            <ac:spMk id="9" creationId="{8044D925-F216-67D8-E104-8DF34B55F7AD}"/>
          </ac:spMkLst>
        </pc:spChg>
        <pc:spChg chg="mod">
          <ac:chgData name="최홍석" userId="ba5bdcd3-7d32-458d-bc73-c22f975a5e57" providerId="ADAL" clId="{4EC74DB0-6547-44FC-A7E8-F56A7CFFFA5E}" dt="2023-03-09T17:03:42.725" v="1199" actId="1076"/>
          <ac:spMkLst>
            <pc:docMk/>
            <pc:sldMk cId="911463465" sldId="277"/>
            <ac:spMk id="10" creationId="{9163CCC4-AAA7-B211-A05D-321C415FCBB7}"/>
          </ac:spMkLst>
        </pc:spChg>
        <pc:spChg chg="add mod">
          <ac:chgData name="최홍석" userId="ba5bdcd3-7d32-458d-bc73-c22f975a5e57" providerId="ADAL" clId="{4EC74DB0-6547-44FC-A7E8-F56A7CFFFA5E}" dt="2023-03-09T17:04:53.376" v="1456" actId="120"/>
          <ac:spMkLst>
            <pc:docMk/>
            <pc:sldMk cId="911463465" sldId="277"/>
            <ac:spMk id="11" creationId="{0194FCF7-1216-3D16-ED22-FF33A78B9C69}"/>
          </ac:spMkLst>
        </pc:spChg>
        <pc:spChg chg="del">
          <ac:chgData name="최홍석" userId="ba5bdcd3-7d32-458d-bc73-c22f975a5e57" providerId="ADAL" clId="{4EC74DB0-6547-44FC-A7E8-F56A7CFFFA5E}" dt="2023-03-09T17:03:44.677" v="1200" actId="478"/>
          <ac:spMkLst>
            <pc:docMk/>
            <pc:sldMk cId="911463465" sldId="277"/>
            <ac:spMk id="13" creationId="{CC41DCFB-6A75-CAB7-93EB-B25E4144BB01}"/>
          </ac:spMkLst>
        </pc:spChg>
        <pc:spChg chg="del">
          <ac:chgData name="최홍석" userId="ba5bdcd3-7d32-458d-bc73-c22f975a5e57" providerId="ADAL" clId="{4EC74DB0-6547-44FC-A7E8-F56A7CFFFA5E}" dt="2023-03-09T17:03:17.721" v="1188" actId="478"/>
          <ac:spMkLst>
            <pc:docMk/>
            <pc:sldMk cId="911463465" sldId="277"/>
            <ac:spMk id="14" creationId="{D0C123AC-C6AB-4DED-F752-2AAC749AA483}"/>
          </ac:spMkLst>
        </pc:spChg>
        <pc:spChg chg="del">
          <ac:chgData name="최홍석" userId="ba5bdcd3-7d32-458d-bc73-c22f975a5e57" providerId="ADAL" clId="{4EC74DB0-6547-44FC-A7E8-F56A7CFFFA5E}" dt="2023-03-09T17:03:17.205" v="1187" actId="478"/>
          <ac:spMkLst>
            <pc:docMk/>
            <pc:sldMk cId="911463465" sldId="277"/>
            <ac:spMk id="15" creationId="{8AE8CADB-A536-E35A-6283-D92CF379ECEB}"/>
          </ac:spMkLst>
        </pc:spChg>
        <pc:picChg chg="add mod ord">
          <ac:chgData name="최홍석" userId="ba5bdcd3-7d32-458d-bc73-c22f975a5e57" providerId="ADAL" clId="{4EC74DB0-6547-44FC-A7E8-F56A7CFFFA5E}" dt="2023-03-09T17:03:42.725" v="1199" actId="1076"/>
          <ac:picMkLst>
            <pc:docMk/>
            <pc:sldMk cId="911463465" sldId="277"/>
            <ac:picMk id="4" creationId="{BD35DE6D-89C5-994B-DC9E-E3882956BB0A}"/>
          </ac:picMkLst>
        </pc:picChg>
        <pc:picChg chg="del">
          <ac:chgData name="최홍석" userId="ba5bdcd3-7d32-458d-bc73-c22f975a5e57" providerId="ADAL" clId="{4EC74DB0-6547-44FC-A7E8-F56A7CFFFA5E}" dt="2023-03-09T17:03:16.025" v="1185" actId="478"/>
          <ac:picMkLst>
            <pc:docMk/>
            <pc:sldMk cId="911463465" sldId="277"/>
            <ac:picMk id="5" creationId="{9BB64E3B-F76E-C9B9-E38F-E8C545A80553}"/>
          </ac:picMkLst>
        </pc:picChg>
        <pc:picChg chg="del">
          <ac:chgData name="최홍석" userId="ba5bdcd3-7d32-458d-bc73-c22f975a5e57" providerId="ADAL" clId="{4EC74DB0-6547-44FC-A7E8-F56A7CFFFA5E}" dt="2023-03-09T17:03:27.620" v="1193" actId="478"/>
          <ac:picMkLst>
            <pc:docMk/>
            <pc:sldMk cId="911463465" sldId="277"/>
            <ac:picMk id="8" creationId="{0A045715-020C-15BC-57AA-19137F665B95}"/>
          </ac:picMkLst>
        </pc:picChg>
        <pc:picChg chg="del">
          <ac:chgData name="최홍석" userId="ba5bdcd3-7d32-458d-bc73-c22f975a5e57" providerId="ADAL" clId="{4EC74DB0-6547-44FC-A7E8-F56A7CFFFA5E}" dt="2023-03-09T17:03:16.505" v="1186" actId="478"/>
          <ac:picMkLst>
            <pc:docMk/>
            <pc:sldMk cId="911463465" sldId="277"/>
            <ac:picMk id="12" creationId="{F17F5EB0-0236-647F-8EE7-06B4F62482C4}"/>
          </ac:picMkLst>
        </pc:picChg>
      </pc:sldChg>
    </pc:docChg>
  </pc:docChgLst>
  <pc:docChgLst>
    <pc:chgData name="최홍석" userId="ba5bdcd3-7d32-458d-bc73-c22f975a5e57" providerId="ADAL" clId="{7D0A18BF-A05D-4ED3-8E9D-88CC2BD7629A}"/>
    <pc:docChg chg="custSel addSld delSld modSld">
      <pc:chgData name="최홍석" userId="ba5bdcd3-7d32-458d-bc73-c22f975a5e57" providerId="ADAL" clId="{7D0A18BF-A05D-4ED3-8E9D-88CC2BD7629A}" dt="2023-07-24T15:40:10.310" v="354" actId="1076"/>
      <pc:docMkLst>
        <pc:docMk/>
      </pc:docMkLst>
      <pc:sldChg chg="modSp mod">
        <pc:chgData name="최홍석" userId="ba5bdcd3-7d32-458d-bc73-c22f975a5e57" providerId="ADAL" clId="{7D0A18BF-A05D-4ED3-8E9D-88CC2BD7629A}" dt="2023-07-24T15:35:31.772" v="13" actId="6549"/>
        <pc:sldMkLst>
          <pc:docMk/>
          <pc:sldMk cId="3632820287" sldId="256"/>
        </pc:sldMkLst>
        <pc:spChg chg="mod">
          <ac:chgData name="최홍석" userId="ba5bdcd3-7d32-458d-bc73-c22f975a5e57" providerId="ADAL" clId="{7D0A18BF-A05D-4ED3-8E9D-88CC2BD7629A}" dt="2023-07-24T15:35:31.772" v="13" actId="6549"/>
          <ac:spMkLst>
            <pc:docMk/>
            <pc:sldMk cId="3632820287" sldId="256"/>
            <ac:spMk id="3" creationId="{0118C1F9-6675-860A-52F7-7DE142E0F8DF}"/>
          </ac:spMkLst>
        </pc:spChg>
      </pc:sldChg>
      <pc:sldChg chg="del">
        <pc:chgData name="최홍석" userId="ba5bdcd3-7d32-458d-bc73-c22f975a5e57" providerId="ADAL" clId="{7D0A18BF-A05D-4ED3-8E9D-88CC2BD7629A}" dt="2023-07-24T15:35:53.204" v="37" actId="47"/>
        <pc:sldMkLst>
          <pc:docMk/>
          <pc:sldMk cId="2223037768" sldId="257"/>
        </pc:sldMkLst>
      </pc:sldChg>
      <pc:sldChg chg="del">
        <pc:chgData name="최홍석" userId="ba5bdcd3-7d32-458d-bc73-c22f975a5e57" providerId="ADAL" clId="{7D0A18BF-A05D-4ED3-8E9D-88CC2BD7629A}" dt="2023-07-24T14:06:51.883" v="0" actId="47"/>
        <pc:sldMkLst>
          <pc:docMk/>
          <pc:sldMk cId="3253284404" sldId="263"/>
        </pc:sldMkLst>
      </pc:sldChg>
      <pc:sldChg chg="del">
        <pc:chgData name="최홍석" userId="ba5bdcd3-7d32-458d-bc73-c22f975a5e57" providerId="ADAL" clId="{7D0A18BF-A05D-4ED3-8E9D-88CC2BD7629A}" dt="2023-07-24T15:35:17.216" v="2" actId="47"/>
        <pc:sldMkLst>
          <pc:docMk/>
          <pc:sldMk cId="473353433" sldId="265"/>
        </pc:sldMkLst>
      </pc:sldChg>
      <pc:sldChg chg="del">
        <pc:chgData name="최홍석" userId="ba5bdcd3-7d32-458d-bc73-c22f975a5e57" providerId="ADAL" clId="{7D0A18BF-A05D-4ED3-8E9D-88CC2BD7629A}" dt="2023-07-24T14:06:51.883" v="0" actId="47"/>
        <pc:sldMkLst>
          <pc:docMk/>
          <pc:sldMk cId="1158067523" sldId="268"/>
        </pc:sldMkLst>
      </pc:sldChg>
      <pc:sldChg chg="del">
        <pc:chgData name="최홍석" userId="ba5bdcd3-7d32-458d-bc73-c22f975a5e57" providerId="ADAL" clId="{7D0A18BF-A05D-4ED3-8E9D-88CC2BD7629A}" dt="2023-07-24T14:06:51.883" v="0" actId="47"/>
        <pc:sldMkLst>
          <pc:docMk/>
          <pc:sldMk cId="1357205720" sldId="269"/>
        </pc:sldMkLst>
      </pc:sldChg>
      <pc:sldChg chg="del">
        <pc:chgData name="최홍석" userId="ba5bdcd3-7d32-458d-bc73-c22f975a5e57" providerId="ADAL" clId="{7D0A18BF-A05D-4ED3-8E9D-88CC2BD7629A}" dt="2023-07-24T14:06:51.883" v="0" actId="47"/>
        <pc:sldMkLst>
          <pc:docMk/>
          <pc:sldMk cId="968754236" sldId="270"/>
        </pc:sldMkLst>
      </pc:sldChg>
      <pc:sldChg chg="del">
        <pc:chgData name="최홍석" userId="ba5bdcd3-7d32-458d-bc73-c22f975a5e57" providerId="ADAL" clId="{7D0A18BF-A05D-4ED3-8E9D-88CC2BD7629A}" dt="2023-07-24T14:06:51.883" v="0" actId="47"/>
        <pc:sldMkLst>
          <pc:docMk/>
          <pc:sldMk cId="2361050156" sldId="271"/>
        </pc:sldMkLst>
      </pc:sldChg>
      <pc:sldChg chg="del">
        <pc:chgData name="최홍석" userId="ba5bdcd3-7d32-458d-bc73-c22f975a5e57" providerId="ADAL" clId="{7D0A18BF-A05D-4ED3-8E9D-88CC2BD7629A}" dt="2023-07-24T15:35:14.769" v="1" actId="47"/>
        <pc:sldMkLst>
          <pc:docMk/>
          <pc:sldMk cId="3186995571" sldId="273"/>
        </pc:sldMkLst>
      </pc:sldChg>
      <pc:sldChg chg="del">
        <pc:chgData name="최홍석" userId="ba5bdcd3-7d32-458d-bc73-c22f975a5e57" providerId="ADAL" clId="{7D0A18BF-A05D-4ED3-8E9D-88CC2BD7629A}" dt="2023-07-24T15:35:26.163" v="3" actId="47"/>
        <pc:sldMkLst>
          <pc:docMk/>
          <pc:sldMk cId="3090828943" sldId="274"/>
        </pc:sldMkLst>
      </pc:sldChg>
      <pc:sldChg chg="del">
        <pc:chgData name="최홍석" userId="ba5bdcd3-7d32-458d-bc73-c22f975a5e57" providerId="ADAL" clId="{7D0A18BF-A05D-4ED3-8E9D-88CC2BD7629A}" dt="2023-07-24T15:35:26.652" v="4" actId="47"/>
        <pc:sldMkLst>
          <pc:docMk/>
          <pc:sldMk cId="3924562412" sldId="275"/>
        </pc:sldMkLst>
      </pc:sldChg>
      <pc:sldChg chg="modSp mod">
        <pc:chgData name="최홍석" userId="ba5bdcd3-7d32-458d-bc73-c22f975a5e57" providerId="ADAL" clId="{7D0A18BF-A05D-4ED3-8E9D-88CC2BD7629A}" dt="2023-07-24T15:37:55.768" v="165" actId="20577"/>
        <pc:sldMkLst>
          <pc:docMk/>
          <pc:sldMk cId="911463465" sldId="277"/>
        </pc:sldMkLst>
        <pc:spChg chg="mod">
          <ac:chgData name="최홍석" userId="ba5bdcd3-7d32-458d-bc73-c22f975a5e57" providerId="ADAL" clId="{7D0A18BF-A05D-4ED3-8E9D-88CC2BD7629A}" dt="2023-07-24T15:37:55.768" v="165" actId="20577"/>
          <ac:spMkLst>
            <pc:docMk/>
            <pc:sldMk cId="911463465" sldId="277"/>
            <ac:spMk id="2" creationId="{BFA68544-87A8-FB20-3E67-63C8E7FD9A23}"/>
          </ac:spMkLst>
        </pc:spChg>
        <pc:spChg chg="mod">
          <ac:chgData name="최홍석" userId="ba5bdcd3-7d32-458d-bc73-c22f975a5e57" providerId="ADAL" clId="{7D0A18BF-A05D-4ED3-8E9D-88CC2BD7629A}" dt="2023-07-24T15:36:38.259" v="99" actId="14100"/>
          <ac:spMkLst>
            <pc:docMk/>
            <pc:sldMk cId="911463465" sldId="277"/>
            <ac:spMk id="11" creationId="{0194FCF7-1216-3D16-ED22-FF33A78B9C69}"/>
          </ac:spMkLst>
        </pc:spChg>
      </pc:sldChg>
      <pc:sldChg chg="delSp modSp add mod">
        <pc:chgData name="최홍석" userId="ba5bdcd3-7d32-458d-bc73-c22f975a5e57" providerId="ADAL" clId="{7D0A18BF-A05D-4ED3-8E9D-88CC2BD7629A}" dt="2023-07-24T15:40:10.310" v="354" actId="1076"/>
        <pc:sldMkLst>
          <pc:docMk/>
          <pc:sldMk cId="906562863" sldId="278"/>
        </pc:sldMkLst>
        <pc:spChg chg="mod">
          <ac:chgData name="최홍석" userId="ba5bdcd3-7d32-458d-bc73-c22f975a5e57" providerId="ADAL" clId="{7D0A18BF-A05D-4ED3-8E9D-88CC2BD7629A}" dt="2023-07-24T15:37:54.285" v="163"/>
          <ac:spMkLst>
            <pc:docMk/>
            <pc:sldMk cId="906562863" sldId="278"/>
            <ac:spMk id="2" creationId="{BFA68544-87A8-FB20-3E67-63C8E7FD9A23}"/>
          </ac:spMkLst>
        </pc:spChg>
        <pc:spChg chg="mod">
          <ac:chgData name="최홍석" userId="ba5bdcd3-7d32-458d-bc73-c22f975a5e57" providerId="ADAL" clId="{7D0A18BF-A05D-4ED3-8E9D-88CC2BD7629A}" dt="2023-07-24T15:39:47.638" v="271"/>
          <ac:spMkLst>
            <pc:docMk/>
            <pc:sldMk cId="906562863" sldId="278"/>
            <ac:spMk id="7" creationId="{BC303976-A45E-BEDC-D2F8-D01D15F93191}"/>
          </ac:spMkLst>
        </pc:spChg>
        <pc:spChg chg="mod">
          <ac:chgData name="최홍석" userId="ba5bdcd3-7d32-458d-bc73-c22f975a5e57" providerId="ADAL" clId="{7D0A18BF-A05D-4ED3-8E9D-88CC2BD7629A}" dt="2023-07-24T15:39:10.863" v="167" actId="1076"/>
          <ac:spMkLst>
            <pc:docMk/>
            <pc:sldMk cId="906562863" sldId="278"/>
            <ac:spMk id="9" creationId="{8044D925-F216-67D8-E104-8DF34B55F7AD}"/>
          </ac:spMkLst>
        </pc:spChg>
        <pc:spChg chg="mod">
          <ac:chgData name="최홍석" userId="ba5bdcd3-7d32-458d-bc73-c22f975a5e57" providerId="ADAL" clId="{7D0A18BF-A05D-4ED3-8E9D-88CC2BD7629A}" dt="2023-07-24T15:39:12.835" v="168" actId="1076"/>
          <ac:spMkLst>
            <pc:docMk/>
            <pc:sldMk cId="906562863" sldId="278"/>
            <ac:spMk id="10" creationId="{9163CCC4-AAA7-B211-A05D-321C415FCBB7}"/>
          </ac:spMkLst>
        </pc:spChg>
        <pc:spChg chg="mod">
          <ac:chgData name="최홍석" userId="ba5bdcd3-7d32-458d-bc73-c22f975a5e57" providerId="ADAL" clId="{7D0A18BF-A05D-4ED3-8E9D-88CC2BD7629A}" dt="2023-07-24T15:40:10.310" v="354" actId="1076"/>
          <ac:spMkLst>
            <pc:docMk/>
            <pc:sldMk cId="906562863" sldId="278"/>
            <ac:spMk id="11" creationId="{0194FCF7-1216-3D16-ED22-FF33A78B9C69}"/>
          </ac:spMkLst>
        </pc:spChg>
        <pc:picChg chg="del">
          <ac:chgData name="최홍석" userId="ba5bdcd3-7d32-458d-bc73-c22f975a5e57" providerId="ADAL" clId="{7D0A18BF-A05D-4ED3-8E9D-88CC2BD7629A}" dt="2023-07-24T15:39:07.983" v="166" actId="478"/>
          <ac:picMkLst>
            <pc:docMk/>
            <pc:sldMk cId="906562863" sldId="278"/>
            <ac:picMk id="4" creationId="{BD35DE6D-89C5-994B-DC9E-E3882956BB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F3008-4443-DB40-6FE0-D3525BE0D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9998-4A97-73FF-A535-F3C986C16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8BD6D-252D-CFF2-F218-31052314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7E01F-8835-48BB-FB4A-2CF80C1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F6DB1-217C-72D7-AF77-CA9BA52B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D7A4-3B31-0E8F-012F-4337CCD0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26228-5037-FAFF-B07C-5D79760D8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D3175-725D-5A23-2C62-D5A01614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B51D3-F5C8-B860-1979-8D02FAA9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1FD97-88CF-C9E7-EE1F-C5DBE3C8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92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223E78-EED0-B4F4-0EF3-FAE945AA1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2DB7A-CF3F-2C72-6DE1-06CE2539D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8223C-2C27-2E69-2BF9-98B1FA46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18ACF-ED3D-73BF-EF10-29F5F19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5D322-F802-0EEE-9244-BC73869B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9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0835-F8FF-F96D-CAD3-450841A0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DF00A-E714-7D44-3123-3398488C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DB4B9-5584-C540-24B8-2B95FB06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0906A-1A65-D7E5-49EB-736195FA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4F8E0-A5CE-032F-204D-A3FB5D23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9210B-41AB-A318-6F38-ADAA0BCA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0AA93-31A4-F225-A76E-679A5963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94A4D-BAE1-D80A-25A2-C9C28460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08939-D7BF-D606-3209-3B7A8347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23F87-4DE9-3BAB-F853-AA625DD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1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4BF9-0559-A0EB-F12C-ADFD4B4C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ECE3F-6B27-CAC5-025D-04E286F9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CA190-AADB-7B4E-3454-A2F2921D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B096A-F234-FB23-254C-EB326705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EEBFA-AFF5-6838-97F3-FCFD2A4C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8C28DF-415A-5AE2-CB54-EF24D91E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4C10-FE39-D6B6-355B-5BE32232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9764E-1BE1-9930-35A6-40488261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02648-CC59-345E-D893-5550E3D12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A7C8A-8B47-3C03-A79D-4F2DB9FF3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7DDC50-FD93-6018-9607-6FBE6CFC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1AE2A4-8A1E-B179-FB77-4012F34C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4ACF7-0BAC-C8B9-053A-59E32D8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656CD-1E52-EE96-F9CC-4CEA23A8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1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F9279-08A1-857A-57DA-8407C8F8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98897F-2E46-E84C-4C56-8FC6ADC8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747420-0BA6-EE62-3AE0-A6263A56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A8B70-8E67-8F8B-A414-7E0CAA0B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2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D9B20-B876-7FB7-9BBC-09A77034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6917C-3EF3-8543-F801-2ACBBD34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19686-0799-39DA-2D86-DE9D7E19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5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40031-15EC-9CD6-C3E2-125A0829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5F8AE-36AB-FBA2-A644-CB09B5633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C47F6-E698-7202-4C50-8580B0E43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AC41B-0A48-5C83-6D41-A057B02E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D9795-9ADB-91B4-A273-384645FE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AB25B-EAF5-BEEA-6C57-950FDFA4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80C19-3623-04D6-5025-DCED14C2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EE4C8A-EF49-89A9-A9E8-E7B918CB3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D3E94-39C1-BBEA-5CE1-970F74427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1AF46-D7CE-8FAF-D00C-858DBF26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44043-B342-C0F7-78B5-C0AD0BCA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B271C-A2A3-1C9E-81FB-D016EA49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E7358-B1B4-942B-748F-CFE19D41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0AE7C-5653-13BA-8EFB-6CCD68A6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F4360-4F6C-78F8-379B-97DC524CF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413B4-0B45-4CB1-93D8-9C5D25D0B21E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49278-465A-18FA-EF62-A3BCAFA7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73402-CE61-70D5-DF83-9BF925131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2808-9E0E-439A-9C26-52A37B06E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4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2799-E7E9-AFDC-94A8-FFFBD3539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소켓 프로그래밍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8C1F9-6675-860A-52F7-7DE142E0F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채팅 프로그램 구현</a:t>
            </a:r>
          </a:p>
        </p:txBody>
      </p:sp>
    </p:spTree>
    <p:extLst>
      <p:ext uri="{BB962C8B-B14F-4D97-AF65-F5344CB8AC3E}">
        <p14:creationId xmlns:p14="http://schemas.microsoft.com/office/powerpoint/2010/main" val="363282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35DE6D-89C5-994B-DC9E-E3882956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73" y="1339059"/>
            <a:ext cx="8913537" cy="38066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구현 과제 </a:t>
            </a:r>
            <a:r>
              <a:rPr lang="en-US" altLang="ko-KR" sz="3200" dirty="0"/>
              <a:t>1</a:t>
            </a:r>
            <a:r>
              <a:rPr lang="ko-KR" altLang="en-US" sz="3200" dirty="0"/>
              <a:t> </a:t>
            </a:r>
            <a:r>
              <a:rPr lang="en-US" altLang="ko-KR" sz="3200" dirty="0"/>
              <a:t>: </a:t>
            </a:r>
            <a:r>
              <a:rPr lang="ko-KR" altLang="en-US" sz="3200" dirty="0"/>
              <a:t>채팅프로그램 </a:t>
            </a:r>
            <a:r>
              <a:rPr lang="en-US" altLang="ko-KR" sz="3200" dirty="0"/>
              <a:t>+ </a:t>
            </a:r>
            <a:r>
              <a:rPr lang="ko-KR" altLang="en-US" sz="3200" dirty="0"/>
              <a:t>에코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4D925-F216-67D8-E104-8DF34B55F7AD}"/>
              </a:ext>
            </a:extLst>
          </p:cNvPr>
          <p:cNvSpPr txBox="1"/>
          <p:nvPr/>
        </p:nvSpPr>
        <p:spPr>
          <a:xfrm>
            <a:off x="3053758" y="4209343"/>
            <a:ext cx="170205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B050"/>
                </a:solidFill>
              </a:rPr>
              <a:t>서버측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3CCC4-AAA7-B211-A05D-321C415FCBB7}"/>
              </a:ext>
            </a:extLst>
          </p:cNvPr>
          <p:cNvSpPr txBox="1"/>
          <p:nvPr/>
        </p:nvSpPr>
        <p:spPr>
          <a:xfrm>
            <a:off x="7338374" y="4208236"/>
            <a:ext cx="170205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00B050"/>
                </a:solidFill>
              </a:rPr>
              <a:t>클라측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C303976-A45E-BEDC-D2F8-D01D15F93191}"/>
              </a:ext>
            </a:extLst>
          </p:cNvPr>
          <p:cNvSpPr/>
          <p:nvPr/>
        </p:nvSpPr>
        <p:spPr>
          <a:xfrm>
            <a:off x="288320" y="5518941"/>
            <a:ext cx="4467497" cy="780778"/>
          </a:xfrm>
          <a:prstGeom prst="wedgeRectCallout">
            <a:avLst>
              <a:gd name="adj1" fmla="val 37747"/>
              <a:gd name="adj2" fmla="val -11738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클라 측에서 받은 데이터를 출력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en-US" altLang="ko-KR" b="1" dirty="0">
                <a:solidFill>
                  <a:sysClr val="windowText" lastClr="000000"/>
                </a:solidFill>
              </a:rPr>
              <a:t>3.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데이터를 그대로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클라로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되돌려 준다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194FCF7-1216-3D16-ED22-FF33A78B9C69}"/>
              </a:ext>
            </a:extLst>
          </p:cNvPr>
          <p:cNvSpPr/>
          <p:nvPr/>
        </p:nvSpPr>
        <p:spPr>
          <a:xfrm>
            <a:off x="6806684" y="5518941"/>
            <a:ext cx="4982862" cy="780778"/>
          </a:xfrm>
          <a:prstGeom prst="wedgeRectCallout">
            <a:avLst>
              <a:gd name="adj1" fmla="val -54651"/>
              <a:gd name="adj2" fmla="val -1240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클라에서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데이터를 입력함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b="1" dirty="0">
                <a:solidFill>
                  <a:sysClr val="windowText" lastClr="000000"/>
                </a:solidFill>
              </a:rPr>
              <a:t>4.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서버에서 넘어온 데이터를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재출력한다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altLang="ko-KR" b="1" dirty="0">
                <a:solidFill>
                  <a:sysClr val="windowText" lastClr="000000"/>
                </a:solidFill>
              </a:rPr>
              <a:t>5.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다시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클라에서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메시지를 입력하여 보낸다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68544-87A8-FB20-3E67-63C8E7FD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4" y="90333"/>
            <a:ext cx="11947357" cy="647604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3200" dirty="0"/>
              <a:t>구현 과제 </a:t>
            </a:r>
            <a:r>
              <a:rPr lang="en-US" altLang="ko-KR" sz="3200" dirty="0"/>
              <a:t>2</a:t>
            </a:r>
            <a:r>
              <a:rPr lang="ko-KR" altLang="en-US" sz="3200" dirty="0"/>
              <a:t> </a:t>
            </a:r>
            <a:r>
              <a:rPr lang="en-US" altLang="ko-KR" sz="3200" dirty="0"/>
              <a:t>: 1 </a:t>
            </a:r>
            <a:r>
              <a:rPr lang="ko-KR" altLang="en-US" sz="3200" dirty="0"/>
              <a:t>대 </a:t>
            </a:r>
            <a:r>
              <a:rPr lang="en-US" altLang="ko-KR" sz="3200" dirty="0"/>
              <a:t>1 </a:t>
            </a:r>
            <a:r>
              <a:rPr lang="ko-KR" altLang="en-US" sz="3200" dirty="0"/>
              <a:t>채팅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4D925-F216-67D8-E104-8DF34B55F7AD}"/>
              </a:ext>
            </a:extLst>
          </p:cNvPr>
          <p:cNvSpPr txBox="1"/>
          <p:nvPr/>
        </p:nvSpPr>
        <p:spPr>
          <a:xfrm>
            <a:off x="2174869" y="1332978"/>
            <a:ext cx="170205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B050"/>
                </a:solidFill>
              </a:rPr>
              <a:t>서버측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3CCC4-AAA7-B211-A05D-321C415FCBB7}"/>
              </a:ext>
            </a:extLst>
          </p:cNvPr>
          <p:cNvSpPr txBox="1"/>
          <p:nvPr/>
        </p:nvSpPr>
        <p:spPr>
          <a:xfrm>
            <a:off x="7464044" y="1332978"/>
            <a:ext cx="170205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00B050"/>
                </a:solidFill>
              </a:rPr>
              <a:t>클라측</a:t>
            </a:r>
            <a:endParaRPr lang="ko-KR" alt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C303976-A45E-BEDC-D2F8-D01D15F93191}"/>
              </a:ext>
            </a:extLst>
          </p:cNvPr>
          <p:cNvSpPr/>
          <p:nvPr/>
        </p:nvSpPr>
        <p:spPr>
          <a:xfrm>
            <a:off x="545773" y="2738050"/>
            <a:ext cx="4467497" cy="780778"/>
          </a:xfrm>
          <a:prstGeom prst="wedgeRectCallout">
            <a:avLst>
              <a:gd name="adj1" fmla="val 18273"/>
              <a:gd name="adj2" fmla="val -13102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서버 측에서 원하는 메시지를 입력</a:t>
            </a:r>
            <a:br>
              <a:rPr lang="en-US" altLang="ko-KR" b="1" dirty="0">
                <a:solidFill>
                  <a:sysClr val="windowText" lastClr="000000"/>
                </a:solidFill>
              </a:rPr>
            </a:br>
            <a:r>
              <a:rPr lang="en-US" altLang="ko-KR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클라에서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메시지가 오면 출력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194FCF7-1216-3D16-ED22-FF33A78B9C69}"/>
              </a:ext>
            </a:extLst>
          </p:cNvPr>
          <p:cNvSpPr/>
          <p:nvPr/>
        </p:nvSpPr>
        <p:spPr>
          <a:xfrm>
            <a:off x="6549232" y="2767954"/>
            <a:ext cx="4982862" cy="780778"/>
          </a:xfrm>
          <a:prstGeom prst="wedgeRectCallout">
            <a:avLst>
              <a:gd name="adj1" fmla="val -14386"/>
              <a:gd name="adj2" fmla="val -12407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클라 측에서 원하는 메시지를 입력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r>
              <a:rPr lang="en-US" altLang="ko-KR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서버에서 메시지가 오면 출력</a:t>
            </a:r>
          </a:p>
        </p:txBody>
      </p:sp>
    </p:spTree>
    <p:extLst>
      <p:ext uri="{BB962C8B-B14F-4D97-AF65-F5344CB8AC3E}">
        <p14:creationId xmlns:p14="http://schemas.microsoft.com/office/powerpoint/2010/main" val="90656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90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소켓 프로그래밍 4</vt:lpstr>
      <vt:lpstr>구현 과제 1 : 채팅프로그램 + 에코</vt:lpstr>
      <vt:lpstr>구현 과제 2 : 1 대 1 채팅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프로그래밍 2 </dc:title>
  <dc:creator>최홍석</dc:creator>
  <cp:lastModifiedBy>홍석 최</cp:lastModifiedBy>
  <cp:revision>1</cp:revision>
  <dcterms:created xsi:type="dcterms:W3CDTF">2023-03-09T13:55:09Z</dcterms:created>
  <dcterms:modified xsi:type="dcterms:W3CDTF">2023-07-24T15:40:10Z</dcterms:modified>
</cp:coreProperties>
</file>