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4"/>
  </p:notesMasterIdLst>
  <p:handoutMasterIdLst>
    <p:handoutMasterId r:id="rId25"/>
  </p:handoutMasterIdLst>
  <p:sldIdLst>
    <p:sldId id="318" r:id="rId2"/>
    <p:sldId id="331" r:id="rId3"/>
    <p:sldId id="332" r:id="rId4"/>
    <p:sldId id="335" r:id="rId5"/>
    <p:sldId id="333" r:id="rId6"/>
    <p:sldId id="349" r:id="rId7"/>
    <p:sldId id="334" r:id="rId8"/>
    <p:sldId id="350" r:id="rId9"/>
    <p:sldId id="336" r:id="rId10"/>
    <p:sldId id="339" r:id="rId11"/>
    <p:sldId id="354" r:id="rId12"/>
    <p:sldId id="340" r:id="rId13"/>
    <p:sldId id="337" r:id="rId14"/>
    <p:sldId id="338" r:id="rId15"/>
    <p:sldId id="352" r:id="rId16"/>
    <p:sldId id="353" r:id="rId17"/>
    <p:sldId id="341" r:id="rId18"/>
    <p:sldId id="342" r:id="rId19"/>
    <p:sldId id="343" r:id="rId20"/>
    <p:sldId id="344" r:id="rId21"/>
    <p:sldId id="345" r:id="rId22"/>
    <p:sldId id="346" r:id="rId2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33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DBF0A-6841-472D-97BD-76DAC5039CDA}" v="360" dt="2023-07-19T23:48:43.309"/>
    <p1510:client id="{B49150D0-9D70-4395-B1B0-24EEC04638B6}" v="331" dt="2023-07-19T15:41:3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89" autoAdjust="0"/>
    <p:restoredTop sz="94660"/>
  </p:normalViewPr>
  <p:slideViewPr>
    <p:cSldViewPr>
      <p:cViewPr varScale="1">
        <p:scale>
          <a:sx n="114" d="100"/>
          <a:sy n="114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B49150D0-9D70-4395-B1B0-24EEC04638B6}"/>
    <pc:docChg chg="undo custSel addSld delSld modSld sldOrd">
      <pc:chgData name="최홍석" userId="ba5bdcd3-7d32-458d-bc73-c22f975a5e57" providerId="ADAL" clId="{B49150D0-9D70-4395-B1B0-24EEC04638B6}" dt="2023-07-19T15:41:39.147" v="3938" actId="47"/>
      <pc:docMkLst>
        <pc:docMk/>
      </pc:docMkLst>
      <pc:sldChg chg="addSp delSp modSp mod">
        <pc:chgData name="최홍석" userId="ba5bdcd3-7d32-458d-bc73-c22f975a5e57" providerId="ADAL" clId="{B49150D0-9D70-4395-B1B0-24EEC04638B6}" dt="2023-07-19T14:48:10.621" v="3293" actId="14100"/>
        <pc:sldMkLst>
          <pc:docMk/>
          <pc:sldMk cId="3000688913" sldId="319"/>
        </pc:sldMkLst>
        <pc:spChg chg="mod">
          <ac:chgData name="최홍석" userId="ba5bdcd3-7d32-458d-bc73-c22f975a5e57" providerId="ADAL" clId="{B49150D0-9D70-4395-B1B0-24EEC04638B6}" dt="2023-07-19T13:15:47.297" v="686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07:47.084" v="510" actId="1076"/>
          <ac:spMkLst>
            <pc:docMk/>
            <pc:sldMk cId="3000688913" sldId="319"/>
            <ac:spMk id="3" creationId="{7E5514FA-CAEE-06C7-3AE4-B4B29F76C089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8" creationId="{0C6E0502-3323-489F-125A-6F4372A429AD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9" creationId="{52FA517F-895E-C620-321E-6CA77C4C6220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10" creationId="{8DBD9BEF-6DA9-BA84-4DA9-DEFBD72CA92F}"/>
          </ac:spMkLst>
        </pc:spChg>
        <pc:spChg chg="add mod">
          <ac:chgData name="최홍석" userId="ba5bdcd3-7d32-458d-bc73-c22f975a5e57" providerId="ADAL" clId="{B49150D0-9D70-4395-B1B0-24EEC04638B6}" dt="2023-07-19T13:07:51.318" v="511" actId="1076"/>
          <ac:spMkLst>
            <pc:docMk/>
            <pc:sldMk cId="3000688913" sldId="319"/>
            <ac:spMk id="13" creationId="{BE3245C9-E8C9-0809-807E-201E4D4DE3CB}"/>
          </ac:spMkLst>
        </pc:spChg>
        <pc:spChg chg="add mod">
          <ac:chgData name="최홍석" userId="ba5bdcd3-7d32-458d-bc73-c22f975a5e57" providerId="ADAL" clId="{B49150D0-9D70-4395-B1B0-24EEC04638B6}" dt="2023-07-19T13:08:44.928" v="657" actId="1076"/>
          <ac:spMkLst>
            <pc:docMk/>
            <pc:sldMk cId="3000688913" sldId="319"/>
            <ac:spMk id="14" creationId="{DDDED702-96D3-550F-1F73-B121E6530D3B}"/>
          </ac:spMkLst>
        </pc:spChg>
        <pc:spChg chg="add del mod">
          <ac:chgData name="최홍석" userId="ba5bdcd3-7d32-458d-bc73-c22f975a5e57" providerId="ADAL" clId="{B49150D0-9D70-4395-B1B0-24EEC04638B6}" dt="2023-07-19T14:46:07.434" v="3094" actId="478"/>
          <ac:spMkLst>
            <pc:docMk/>
            <pc:sldMk cId="3000688913" sldId="319"/>
            <ac:spMk id="15" creationId="{399E56D0-073E-87CC-2581-B2A9EE8A0697}"/>
          </ac:spMkLst>
        </pc:spChg>
        <pc:spChg chg="add del mod">
          <ac:chgData name="최홍석" userId="ba5bdcd3-7d32-458d-bc73-c22f975a5e57" providerId="ADAL" clId="{B49150D0-9D70-4395-B1B0-24EEC04638B6}" dt="2023-07-19T14:45:41.712" v="3084" actId="478"/>
          <ac:spMkLst>
            <pc:docMk/>
            <pc:sldMk cId="3000688913" sldId="319"/>
            <ac:spMk id="16" creationId="{620917E3-57DC-5EFA-713A-3CC65B732C17}"/>
          </ac:spMkLst>
        </pc:spChg>
        <pc:spChg chg="add del mod">
          <ac:chgData name="최홍석" userId="ba5bdcd3-7d32-458d-bc73-c22f975a5e57" providerId="ADAL" clId="{B49150D0-9D70-4395-B1B0-24EEC04638B6}" dt="2023-07-19T14:45:55.222" v="3091" actId="478"/>
          <ac:spMkLst>
            <pc:docMk/>
            <pc:sldMk cId="3000688913" sldId="319"/>
            <ac:spMk id="17" creationId="{BA740885-90F0-96E5-B75E-2BA8C865F2CC}"/>
          </ac:spMkLst>
        </pc:spChg>
        <pc:spChg chg="add mod">
          <ac:chgData name="최홍석" userId="ba5bdcd3-7d32-458d-bc73-c22f975a5e57" providerId="ADAL" clId="{B49150D0-9D70-4395-B1B0-24EEC04638B6}" dt="2023-07-19T14:45:52.775" v="3090" actId="1076"/>
          <ac:spMkLst>
            <pc:docMk/>
            <pc:sldMk cId="3000688913" sldId="319"/>
            <ac:spMk id="18" creationId="{9FDA3843-49A3-0E4D-9E3B-56336F538198}"/>
          </ac:spMkLst>
        </pc:spChg>
        <pc:spChg chg="add mod">
          <ac:chgData name="최홍석" userId="ba5bdcd3-7d32-458d-bc73-c22f975a5e57" providerId="ADAL" clId="{B49150D0-9D70-4395-B1B0-24EEC04638B6}" dt="2023-07-19T14:46:40.196" v="3166" actId="14100"/>
          <ac:spMkLst>
            <pc:docMk/>
            <pc:sldMk cId="3000688913" sldId="319"/>
            <ac:spMk id="19" creationId="{8B4A2CFD-85EC-70CE-D884-BF628832619C}"/>
          </ac:spMkLst>
        </pc:spChg>
        <pc:spChg chg="add mod">
          <ac:chgData name="최홍석" userId="ba5bdcd3-7d32-458d-bc73-c22f975a5e57" providerId="ADAL" clId="{B49150D0-9D70-4395-B1B0-24EEC04638B6}" dt="2023-07-19T14:48:10.621" v="3293" actId="14100"/>
          <ac:spMkLst>
            <pc:docMk/>
            <pc:sldMk cId="3000688913" sldId="319"/>
            <ac:spMk id="20" creationId="{9F018E91-91BC-951B-1469-C9319B52B42C}"/>
          </ac:spMkLst>
        </pc:spChg>
        <pc:spChg chg="add mod">
          <ac:chgData name="최홍석" userId="ba5bdcd3-7d32-458d-bc73-c22f975a5e57" providerId="ADAL" clId="{B49150D0-9D70-4395-B1B0-24EEC04638B6}" dt="2023-07-19T14:47:03.592" v="3185"/>
          <ac:spMkLst>
            <pc:docMk/>
            <pc:sldMk cId="3000688913" sldId="319"/>
            <ac:spMk id="21" creationId="{1F3FC636-5001-E63E-5A58-F10F3D6A314E}"/>
          </ac:spMkLst>
        </pc:spChg>
        <pc:spChg chg="add mod">
          <ac:chgData name="최홍석" userId="ba5bdcd3-7d32-458d-bc73-c22f975a5e57" providerId="ADAL" clId="{B49150D0-9D70-4395-B1B0-24EEC04638B6}" dt="2023-07-19T14:47:07.696" v="3190" actId="6549"/>
          <ac:spMkLst>
            <pc:docMk/>
            <pc:sldMk cId="3000688913" sldId="319"/>
            <ac:spMk id="22" creationId="{5DEED2C0-1CD0-E6AA-EFE0-547A40707845}"/>
          </ac:spMkLst>
        </pc:spChg>
        <pc:spChg chg="add mod">
          <ac:chgData name="최홍석" userId="ba5bdcd3-7d32-458d-bc73-c22f975a5e57" providerId="ADAL" clId="{B49150D0-9D70-4395-B1B0-24EEC04638B6}" dt="2023-07-19T14:47:52.654" v="3260"/>
          <ac:spMkLst>
            <pc:docMk/>
            <pc:sldMk cId="3000688913" sldId="319"/>
            <ac:spMk id="23" creationId="{E7076960-A45F-F760-BA93-2332010CB432}"/>
          </ac:spMkLst>
        </pc:spChg>
        <pc:picChg chg="add del mod">
          <ac:chgData name="최홍석" userId="ba5bdcd3-7d32-458d-bc73-c22f975a5e57" providerId="ADAL" clId="{B49150D0-9D70-4395-B1B0-24EEC04638B6}" dt="2023-07-19T13:02:47.231" v="181" actId="478"/>
          <ac:picMkLst>
            <pc:docMk/>
            <pc:sldMk cId="3000688913" sldId="319"/>
            <ac:picMk id="5" creationId="{268474C8-FC98-91D5-6A01-1DA2EA1FCEBA}"/>
          </ac:picMkLst>
        </pc:picChg>
        <pc:picChg chg="add mod modCrop">
          <ac:chgData name="최홍석" userId="ba5bdcd3-7d32-458d-bc73-c22f975a5e57" providerId="ADAL" clId="{B49150D0-9D70-4395-B1B0-24EEC04638B6}" dt="2023-07-19T13:16:25.519" v="718"/>
          <ac:picMkLst>
            <pc:docMk/>
            <pc:sldMk cId="3000688913" sldId="319"/>
            <ac:picMk id="7" creationId="{1FF29DC0-7E07-CF6A-327A-C1A0DDBA9078}"/>
          </ac:picMkLst>
        </pc:picChg>
        <pc:picChg chg="add mod modCrop">
          <ac:chgData name="최홍석" userId="ba5bdcd3-7d32-458d-bc73-c22f975a5e57" providerId="ADAL" clId="{B49150D0-9D70-4395-B1B0-24EEC04638B6}" dt="2023-07-19T13:07:55.085" v="513" actId="14100"/>
          <ac:picMkLst>
            <pc:docMk/>
            <pc:sldMk cId="3000688913" sldId="319"/>
            <ac:picMk id="12" creationId="{02CA85FF-0E2A-A06F-AD6D-38820C9FB8DF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98194999" sldId="320"/>
        </pc:sldMkLst>
      </pc:sldChg>
      <pc:sldChg chg="addSp delSp modSp add mod">
        <pc:chgData name="최홍석" userId="ba5bdcd3-7d32-458d-bc73-c22f975a5e57" providerId="ADAL" clId="{B49150D0-9D70-4395-B1B0-24EEC04638B6}" dt="2023-07-19T14:30:16.435" v="3004" actId="22"/>
        <pc:sldMkLst>
          <pc:docMk/>
          <pc:sldMk cId="4212590308" sldId="320"/>
        </pc:sldMkLst>
        <pc:spChg chg="mod">
          <ac:chgData name="최홍석" userId="ba5bdcd3-7d32-458d-bc73-c22f975a5e57" providerId="ADAL" clId="{B49150D0-9D70-4395-B1B0-24EEC04638B6}" dt="2023-07-19T13:15:50.916" v="688" actId="20577"/>
          <ac:spMkLst>
            <pc:docMk/>
            <pc:sldMk cId="421259030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16:02.153" v="706"/>
          <ac:spMkLst>
            <pc:docMk/>
            <pc:sldMk cId="4212590308" sldId="320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17:17.825" v="721" actId="1076"/>
          <ac:spMkLst>
            <pc:docMk/>
            <pc:sldMk cId="4212590308" sldId="320"/>
            <ac:spMk id="6" creationId="{924E3E68-D569-EFDC-20D0-2985DECBD01F}"/>
          </ac:spMkLst>
        </pc:spChg>
        <pc:spChg chg="add del">
          <ac:chgData name="최홍석" userId="ba5bdcd3-7d32-458d-bc73-c22f975a5e57" providerId="ADAL" clId="{B49150D0-9D70-4395-B1B0-24EEC04638B6}" dt="2023-07-19T14:30:16.435" v="3004" actId="22"/>
          <ac:spMkLst>
            <pc:docMk/>
            <pc:sldMk cId="4212590308" sldId="320"/>
            <ac:spMk id="16" creationId="{8CBEA3EE-9380-F373-C1A9-25F2893F9C45}"/>
          </ac:spMkLst>
        </pc:spChg>
        <pc:picChg chg="add mod">
          <ac:chgData name="최홍석" userId="ba5bdcd3-7d32-458d-bc73-c22f975a5e57" providerId="ADAL" clId="{B49150D0-9D70-4395-B1B0-24EEC04638B6}" dt="2023-07-19T13:16:02.759" v="707" actId="1076"/>
          <ac:picMkLst>
            <pc:docMk/>
            <pc:sldMk cId="4212590308" sldId="320"/>
            <ac:picMk id="5" creationId="{314BB779-D1E0-0190-CE64-69DB6E111894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8" creationId="{3D266F1A-0FBD-D8E5-7DEB-6EEC50918522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0" creationId="{C8B67316-05B0-E47E-7D2C-F2E816EE1D7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2" creationId="{ECA2259A-4E5C-15A7-AE7B-E6BE99F1BDB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4" creationId="{295B4D50-D338-4023-6436-210161F2F9FA}"/>
          </ac:picMkLst>
        </pc:picChg>
      </pc:sldChg>
      <pc:sldChg chg="addSp modSp add mod">
        <pc:chgData name="최홍석" userId="ba5bdcd3-7d32-458d-bc73-c22f975a5e57" providerId="ADAL" clId="{B49150D0-9D70-4395-B1B0-24EEC04638B6}" dt="2023-07-19T14:27:25.042" v="2710" actId="14100"/>
        <pc:sldMkLst>
          <pc:docMk/>
          <pc:sldMk cId="2115671182" sldId="321"/>
        </pc:sldMkLst>
        <pc:spChg chg="mod">
          <ac:chgData name="최홍석" userId="ba5bdcd3-7d32-458d-bc73-c22f975a5e57" providerId="ADAL" clId="{B49150D0-9D70-4395-B1B0-24EEC04638B6}" dt="2023-07-19T14:27:04.874" v="2678"/>
          <ac:spMkLst>
            <pc:docMk/>
            <pc:sldMk cId="2115671182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7:10.579" v="2686" actId="14100"/>
          <ac:spMkLst>
            <pc:docMk/>
            <pc:sldMk cId="2115671182" sldId="32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7:16.696" v="2705"/>
          <ac:spMkLst>
            <pc:docMk/>
            <pc:sldMk cId="2115671182" sldId="321"/>
            <ac:spMk id="8" creationId="{56816D4C-19E2-311F-8BFC-F4AE19A62B82}"/>
          </ac:spMkLst>
        </pc:spChg>
        <pc:picChg chg="add mod">
          <ac:chgData name="최홍석" userId="ba5bdcd3-7d32-458d-bc73-c22f975a5e57" providerId="ADAL" clId="{B49150D0-9D70-4395-B1B0-24EEC04638B6}" dt="2023-07-19T14:27:25.042" v="2710" actId="14100"/>
          <ac:picMkLst>
            <pc:docMk/>
            <pc:sldMk cId="2115671182" sldId="321"/>
            <ac:picMk id="5" creationId="{11F85B7B-DBAC-5DAD-EA44-8A6BB17FE03E}"/>
          </ac:picMkLst>
        </pc:picChg>
        <pc:picChg chg="add mod">
          <ac:chgData name="최홍석" userId="ba5bdcd3-7d32-458d-bc73-c22f975a5e57" providerId="ADAL" clId="{B49150D0-9D70-4395-B1B0-24EEC04638B6}" dt="2023-07-19T14:27:22.463" v="2709" actId="14100"/>
          <ac:picMkLst>
            <pc:docMk/>
            <pc:sldMk cId="2115671182" sldId="321"/>
            <ac:picMk id="7" creationId="{A371A4A8-4C33-99B2-D3DF-8BFF6DC4B626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02785338" sldId="321"/>
        </pc:sldMkLst>
      </pc:sldChg>
      <pc:sldChg chg="addSp modSp add mod">
        <pc:chgData name="최홍석" userId="ba5bdcd3-7d32-458d-bc73-c22f975a5e57" providerId="ADAL" clId="{B49150D0-9D70-4395-B1B0-24EEC04638B6}" dt="2023-07-19T14:18:25.417" v="2057" actId="20577"/>
        <pc:sldMkLst>
          <pc:docMk/>
          <pc:sldMk cId="1611091313" sldId="322"/>
        </pc:sldMkLst>
        <pc:spChg chg="mod">
          <ac:chgData name="최홍석" userId="ba5bdcd3-7d32-458d-bc73-c22f975a5e57" providerId="ADAL" clId="{B49150D0-9D70-4395-B1B0-24EEC04638B6}" dt="2023-07-19T13:44:02.443" v="975" actId="20577"/>
          <ac:spMkLst>
            <pc:docMk/>
            <pc:sldMk cId="1611091313" sldId="322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8:25.417" v="2057" actId="20577"/>
          <ac:spMkLst>
            <pc:docMk/>
            <pc:sldMk cId="1611091313" sldId="322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2:16.914" v="872" actId="27636"/>
          <ac:spMkLst>
            <pc:docMk/>
            <pc:sldMk cId="1611091313" sldId="322"/>
            <ac:spMk id="6" creationId="{75F81829-BFC2-913D-D9D8-880863772E8F}"/>
          </ac:spMkLst>
        </pc:spChg>
        <pc:spChg chg="add mod">
          <ac:chgData name="최홍석" userId="ba5bdcd3-7d32-458d-bc73-c22f975a5e57" providerId="ADAL" clId="{B49150D0-9D70-4395-B1B0-24EEC04638B6}" dt="2023-07-19T14:14:25.300" v="1910" actId="1076"/>
          <ac:spMkLst>
            <pc:docMk/>
            <pc:sldMk cId="1611091313" sldId="322"/>
            <ac:spMk id="7" creationId="{698B2FDF-15D3-D179-73E4-725660E248C3}"/>
          </ac:spMkLst>
        </pc:spChg>
        <pc:picChg chg="add mod">
          <ac:chgData name="최홍석" userId="ba5bdcd3-7d32-458d-bc73-c22f975a5e57" providerId="ADAL" clId="{B49150D0-9D70-4395-B1B0-24EEC04638B6}" dt="2023-07-19T14:14:23.234" v="1909" actId="1076"/>
          <ac:picMkLst>
            <pc:docMk/>
            <pc:sldMk cId="1611091313" sldId="322"/>
            <ac:picMk id="5" creationId="{760DB527-A889-4FFA-135A-4B6910D166ED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206282709" sldId="322"/>
        </pc:sldMkLst>
      </pc:sldChg>
      <pc:sldChg chg="addSp modSp add mod">
        <pc:chgData name="최홍석" userId="ba5bdcd3-7d32-458d-bc73-c22f975a5e57" providerId="ADAL" clId="{B49150D0-9D70-4395-B1B0-24EEC04638B6}" dt="2023-07-19T14:15:32.909" v="2032" actId="1076"/>
        <pc:sldMkLst>
          <pc:docMk/>
          <pc:sldMk cId="86196892" sldId="323"/>
        </pc:sldMkLst>
        <pc:spChg chg="mod">
          <ac:chgData name="최홍석" userId="ba5bdcd3-7d32-458d-bc73-c22f975a5e57" providerId="ADAL" clId="{B49150D0-9D70-4395-B1B0-24EEC04638B6}" dt="2023-07-19T13:46:02.493" v="1126" actId="20577"/>
          <ac:spMkLst>
            <pc:docMk/>
            <pc:sldMk cId="86196892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5:29.802" v="2029" actId="6549"/>
          <ac:spMkLst>
            <pc:docMk/>
            <pc:sldMk cId="86196892" sldId="323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15:32.909" v="2032" actId="1076"/>
          <ac:picMkLst>
            <pc:docMk/>
            <pc:sldMk cId="86196892" sldId="323"/>
            <ac:picMk id="5" creationId="{ABBE7741-0343-A7D6-9EFF-9232B5DF589F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057239993" sldId="32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70598489" sldId="324"/>
        </pc:sldMkLst>
      </pc:sldChg>
      <pc:sldChg chg="addSp modSp add mod">
        <pc:chgData name="최홍석" userId="ba5bdcd3-7d32-458d-bc73-c22f975a5e57" providerId="ADAL" clId="{B49150D0-9D70-4395-B1B0-24EEC04638B6}" dt="2023-07-19T13:48:54.687" v="1277" actId="1076"/>
        <pc:sldMkLst>
          <pc:docMk/>
          <pc:sldMk cId="3120362425" sldId="324"/>
        </pc:sldMkLst>
        <pc:spChg chg="mod">
          <ac:chgData name="최홍석" userId="ba5bdcd3-7d32-458d-bc73-c22f975a5e57" providerId="ADAL" clId="{B49150D0-9D70-4395-B1B0-24EEC04638B6}" dt="2023-07-19T13:46:04.204" v="1129" actId="20577"/>
          <ac:spMkLst>
            <pc:docMk/>
            <pc:sldMk cId="3120362425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46:19.557" v="1185"/>
          <ac:spMkLst>
            <pc:docMk/>
            <pc:sldMk cId="3120362425" sldId="324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8:54.687" v="1277" actId="1076"/>
          <ac:spMkLst>
            <pc:docMk/>
            <pc:sldMk cId="3120362425" sldId="324"/>
            <ac:spMk id="8" creationId="{F91C727D-3201-DA0C-A565-3AE0628FEC31}"/>
          </ac:spMkLst>
        </pc:spChg>
        <pc:picChg chg="add mod">
          <ac:chgData name="최홍석" userId="ba5bdcd3-7d32-458d-bc73-c22f975a5e57" providerId="ADAL" clId="{B49150D0-9D70-4395-B1B0-24EEC04638B6}" dt="2023-07-19T13:46:06.487" v="1130" actId="1076"/>
          <ac:picMkLst>
            <pc:docMk/>
            <pc:sldMk cId="3120362425" sldId="324"/>
            <ac:picMk id="5" creationId="{12C46CD5-951D-65E5-FCB6-021BDC808857}"/>
          </ac:picMkLst>
        </pc:picChg>
        <pc:picChg chg="add mod">
          <ac:chgData name="최홍석" userId="ba5bdcd3-7d32-458d-bc73-c22f975a5e57" providerId="ADAL" clId="{B49150D0-9D70-4395-B1B0-24EEC04638B6}" dt="2023-07-19T13:48:33.468" v="1194" actId="1076"/>
          <ac:picMkLst>
            <pc:docMk/>
            <pc:sldMk cId="3120362425" sldId="324"/>
            <ac:picMk id="7" creationId="{1E5FA358-A771-2C6B-0514-119C039A9C2E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46928551" sldId="325"/>
        </pc:sldMkLst>
      </pc:sldChg>
      <pc:sldChg chg="addSp delSp modSp add mod">
        <pc:chgData name="최홍석" userId="ba5bdcd3-7d32-458d-bc73-c22f975a5e57" providerId="ADAL" clId="{B49150D0-9D70-4395-B1B0-24EEC04638B6}" dt="2023-07-19T14:20:34.648" v="2257" actId="20577"/>
        <pc:sldMkLst>
          <pc:docMk/>
          <pc:sldMk cId="3295626461" sldId="325"/>
        </pc:sldMkLst>
        <pc:spChg chg="mod">
          <ac:chgData name="최홍석" userId="ba5bdcd3-7d32-458d-bc73-c22f975a5e57" providerId="ADAL" clId="{B49150D0-9D70-4395-B1B0-24EEC04638B6}" dt="2023-07-19T13:49:11.153" v="1286" actId="20577"/>
          <ac:spMkLst>
            <pc:docMk/>
            <pc:sldMk cId="3295626461" sldId="325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0:34.648" v="2257" actId="20577"/>
          <ac:spMkLst>
            <pc:docMk/>
            <pc:sldMk cId="3295626461" sldId="325"/>
            <ac:spMk id="3" creationId="{7E5514FA-CAEE-06C7-3AE4-B4B29F76C089}"/>
          </ac:spMkLst>
        </pc:spChg>
        <pc:spChg chg="add mod ord">
          <ac:chgData name="최홍석" userId="ba5bdcd3-7d32-458d-bc73-c22f975a5e57" providerId="ADAL" clId="{B49150D0-9D70-4395-B1B0-24EEC04638B6}" dt="2023-07-19T14:20:00.216" v="2189" actId="1076"/>
          <ac:spMkLst>
            <pc:docMk/>
            <pc:sldMk cId="3295626461" sldId="325"/>
            <ac:spMk id="6" creationId="{E2ABE56A-6790-644C-F3B3-14573DA2F369}"/>
          </ac:spMkLst>
        </pc:spChg>
        <pc:picChg chg="add del mod">
          <ac:chgData name="최홍석" userId="ba5bdcd3-7d32-458d-bc73-c22f975a5e57" providerId="ADAL" clId="{B49150D0-9D70-4395-B1B0-24EEC04638B6}" dt="2023-07-19T13:50:57.564" v="1459" actId="478"/>
          <ac:picMkLst>
            <pc:docMk/>
            <pc:sldMk cId="3295626461" sldId="325"/>
            <ac:picMk id="5" creationId="{4B0638B1-F2AA-5323-14C7-8D03C72C01FF}"/>
          </ac:picMkLst>
        </pc:picChg>
        <pc:picChg chg="add del mod">
          <ac:chgData name="최홍석" userId="ba5bdcd3-7d32-458d-bc73-c22f975a5e57" providerId="ADAL" clId="{B49150D0-9D70-4395-B1B0-24EEC04638B6}" dt="2023-07-19T13:50:57.978" v="1460" actId="478"/>
          <ac:picMkLst>
            <pc:docMk/>
            <pc:sldMk cId="3295626461" sldId="325"/>
            <ac:picMk id="8" creationId="{3258DBB9-B92A-C9C0-DEB0-96025D6815C9}"/>
          </ac:picMkLst>
        </pc:picChg>
        <pc:picChg chg="add del mod">
          <ac:chgData name="최홍석" userId="ba5bdcd3-7d32-458d-bc73-c22f975a5e57" providerId="ADAL" clId="{B49150D0-9D70-4395-B1B0-24EEC04638B6}" dt="2023-07-19T13:51:46.865" v="1477" actId="478"/>
          <ac:picMkLst>
            <pc:docMk/>
            <pc:sldMk cId="3295626461" sldId="325"/>
            <ac:picMk id="10" creationId="{4B950209-4AF9-97B3-E1E9-7D800F3FCDCB}"/>
          </ac:picMkLst>
        </pc:picChg>
        <pc:picChg chg="add del mod">
          <ac:chgData name="최홍석" userId="ba5bdcd3-7d32-458d-bc73-c22f975a5e57" providerId="ADAL" clId="{B49150D0-9D70-4395-B1B0-24EEC04638B6}" dt="2023-07-19T13:51:47.576" v="1478" actId="478"/>
          <ac:picMkLst>
            <pc:docMk/>
            <pc:sldMk cId="3295626461" sldId="325"/>
            <ac:picMk id="12" creationId="{588EF593-537B-CFEC-985E-2C03C88775CA}"/>
          </ac:picMkLst>
        </pc:picChg>
        <pc:picChg chg="add mod">
          <ac:chgData name="최홍석" userId="ba5bdcd3-7d32-458d-bc73-c22f975a5e57" providerId="ADAL" clId="{B49150D0-9D70-4395-B1B0-24EEC04638B6}" dt="2023-07-19T14:19:58.260" v="2188" actId="1076"/>
          <ac:picMkLst>
            <pc:docMk/>
            <pc:sldMk cId="3295626461" sldId="325"/>
            <ac:picMk id="14" creationId="{B2C1CD71-F5B8-9CB9-5248-67FDC0978AD0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765896586" sldId="326"/>
        </pc:sldMkLst>
      </pc:sldChg>
      <pc:sldChg chg="addSp modSp add mod">
        <pc:chgData name="최홍석" userId="ba5bdcd3-7d32-458d-bc73-c22f975a5e57" providerId="ADAL" clId="{B49150D0-9D70-4395-B1B0-24EEC04638B6}" dt="2023-07-19T14:26:28.662" v="2641" actId="1076"/>
        <pc:sldMkLst>
          <pc:docMk/>
          <pc:sldMk cId="2039243690" sldId="326"/>
        </pc:sldMkLst>
        <pc:spChg chg="mod">
          <ac:chgData name="최홍석" userId="ba5bdcd3-7d32-458d-bc73-c22f975a5e57" providerId="ADAL" clId="{B49150D0-9D70-4395-B1B0-24EEC04638B6}" dt="2023-07-19T13:55:23.850" v="1495" actId="20577"/>
          <ac:spMkLst>
            <pc:docMk/>
            <pc:sldMk cId="203924369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6:21.996" v="2638" actId="20577"/>
          <ac:spMkLst>
            <pc:docMk/>
            <pc:sldMk cId="2039243690" sldId="326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6:25.873" v="2640" actId="1076"/>
          <ac:picMkLst>
            <pc:docMk/>
            <pc:sldMk cId="2039243690" sldId="326"/>
            <ac:picMk id="5" creationId="{8E626DAB-007C-D8E7-6674-84C8488484B1}"/>
          </ac:picMkLst>
        </pc:picChg>
        <pc:picChg chg="add mod">
          <ac:chgData name="최홍석" userId="ba5bdcd3-7d32-458d-bc73-c22f975a5e57" providerId="ADAL" clId="{B49150D0-9D70-4395-B1B0-24EEC04638B6}" dt="2023-07-19T14:26:28.662" v="2641" actId="1076"/>
          <ac:picMkLst>
            <pc:docMk/>
            <pc:sldMk cId="2039243690" sldId="326"/>
            <ac:picMk id="7" creationId="{3CDED156-6352-8A8B-7D1F-8CED61261325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532031675" sldId="327"/>
        </pc:sldMkLst>
      </pc:sldChg>
      <pc:sldChg chg="addSp modSp add mod">
        <pc:chgData name="최홍석" userId="ba5bdcd3-7d32-458d-bc73-c22f975a5e57" providerId="ADAL" clId="{B49150D0-9D70-4395-B1B0-24EEC04638B6}" dt="2023-07-19T14:22:00.897" v="2298" actId="14100"/>
        <pc:sldMkLst>
          <pc:docMk/>
          <pc:sldMk cId="845396658" sldId="327"/>
        </pc:sldMkLst>
        <pc:spChg chg="mod">
          <ac:chgData name="최홍석" userId="ba5bdcd3-7d32-458d-bc73-c22f975a5e57" providerId="ADAL" clId="{B49150D0-9D70-4395-B1B0-24EEC04638B6}" dt="2023-07-19T14:21:51.112" v="2287" actId="20577"/>
          <ac:spMkLst>
            <pc:docMk/>
            <pc:sldMk cId="845396658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1:57.322" v="2296" actId="20577"/>
          <ac:spMkLst>
            <pc:docMk/>
            <pc:sldMk cId="845396658" sldId="32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1:41.347" v="2283" actId="1076"/>
          <ac:picMkLst>
            <pc:docMk/>
            <pc:sldMk cId="845396658" sldId="327"/>
            <ac:picMk id="5" creationId="{C291AB32-B792-9BFA-6591-EC2A4E959F91}"/>
          </ac:picMkLst>
        </pc:picChg>
        <pc:picChg chg="add mod">
          <ac:chgData name="최홍석" userId="ba5bdcd3-7d32-458d-bc73-c22f975a5e57" providerId="ADAL" clId="{B49150D0-9D70-4395-B1B0-24EEC04638B6}" dt="2023-07-19T14:22:00.897" v="2298" actId="14100"/>
          <ac:picMkLst>
            <pc:docMk/>
            <pc:sldMk cId="845396658" sldId="327"/>
            <ac:picMk id="6" creationId="{BBAF7C80-BA62-6F2B-E575-7AE13D0D7391}"/>
          </ac:picMkLst>
        </pc:picChg>
      </pc:sldChg>
      <pc:sldChg chg="addSp modSp add mod">
        <pc:chgData name="최홍석" userId="ba5bdcd3-7d32-458d-bc73-c22f975a5e57" providerId="ADAL" clId="{B49150D0-9D70-4395-B1B0-24EEC04638B6}" dt="2023-07-19T15:40:24.932" v="3887" actId="20577"/>
        <pc:sldMkLst>
          <pc:docMk/>
          <pc:sldMk cId="1953943548" sldId="328"/>
        </pc:sldMkLst>
        <pc:spChg chg="mod">
          <ac:chgData name="최홍석" userId="ba5bdcd3-7d32-458d-bc73-c22f975a5e57" providerId="ADAL" clId="{B49150D0-9D70-4395-B1B0-24EEC04638B6}" dt="2023-07-19T15:40:24.932" v="3887" actId="20577"/>
          <ac:spMkLst>
            <pc:docMk/>
            <pc:sldMk cId="1953943548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7:33.647" v="3517"/>
          <ac:spMkLst>
            <pc:docMk/>
            <pc:sldMk cId="1953943548" sldId="328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7:39.883" v="3520" actId="1076"/>
          <ac:picMkLst>
            <pc:docMk/>
            <pc:sldMk cId="1953943548" sldId="328"/>
            <ac:picMk id="5" creationId="{D5F982ED-34EA-9715-CE00-996F6A16FB8A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5552881" sldId="329"/>
        </pc:sldMkLst>
      </pc:sldChg>
      <pc:sldChg chg="addSp modSp add mod ord">
        <pc:chgData name="최홍석" userId="ba5bdcd3-7d32-458d-bc73-c22f975a5e57" providerId="ADAL" clId="{B49150D0-9D70-4395-B1B0-24EEC04638B6}" dt="2023-07-19T15:40:22.807" v="3885" actId="20577"/>
        <pc:sldMkLst>
          <pc:docMk/>
          <pc:sldMk cId="444373823" sldId="329"/>
        </pc:sldMkLst>
        <pc:spChg chg="mod">
          <ac:chgData name="최홍석" userId="ba5bdcd3-7d32-458d-bc73-c22f975a5e57" providerId="ADAL" clId="{B49150D0-9D70-4395-B1B0-24EEC04638B6}" dt="2023-07-19T15:40:22.807" v="3885" actId="20577"/>
          <ac:spMkLst>
            <pc:docMk/>
            <pc:sldMk cId="44437382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8:04.328" v="3527"/>
          <ac:spMkLst>
            <pc:docMk/>
            <pc:sldMk cId="444373823" sldId="329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8:07.041" v="3529" actId="14100"/>
          <ac:picMkLst>
            <pc:docMk/>
            <pc:sldMk cId="444373823" sldId="329"/>
            <ac:picMk id="5" creationId="{91761335-B605-4155-0D97-6B58826A3D0B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909719859" sldId="330"/>
        </pc:sldMkLst>
      </pc:sldChg>
      <pc:sldChg chg="modSp add mod">
        <pc:chgData name="최홍석" userId="ba5bdcd3-7d32-458d-bc73-c22f975a5e57" providerId="ADAL" clId="{B49150D0-9D70-4395-B1B0-24EEC04638B6}" dt="2023-07-19T15:39:50.753" v="3882" actId="20577"/>
        <pc:sldMkLst>
          <pc:docMk/>
          <pc:sldMk cId="3701434369" sldId="330"/>
        </pc:sldMkLst>
        <pc:spChg chg="mod">
          <ac:chgData name="최홍석" userId="ba5bdcd3-7d32-458d-bc73-c22f975a5e57" providerId="ADAL" clId="{B49150D0-9D70-4395-B1B0-24EEC04638B6}" dt="2023-07-19T15:38:16.691" v="3535"/>
          <ac:spMkLst>
            <pc:docMk/>
            <pc:sldMk cId="3701434369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9:50.753" v="3882" actId="20577"/>
          <ac:spMkLst>
            <pc:docMk/>
            <pc:sldMk cId="3701434369" sldId="330"/>
            <ac:spMk id="3" creationId="{7E5514FA-CAEE-06C7-3AE4-B4B29F76C089}"/>
          </ac:spMkLst>
        </pc:sp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965528375" sldId="331"/>
        </pc:sldMkLst>
      </pc:sldChg>
      <pc:sldChg chg="add del">
        <pc:chgData name="최홍석" userId="ba5bdcd3-7d32-458d-bc73-c22f975a5e57" providerId="ADAL" clId="{B49150D0-9D70-4395-B1B0-24EEC04638B6}" dt="2023-07-19T14:22:34.645" v="2301" actId="2696"/>
        <pc:sldMkLst>
          <pc:docMk/>
          <pc:sldMk cId="3236702414" sldId="331"/>
        </pc:sldMkLst>
      </pc:sldChg>
      <pc:sldChg chg="addSp modSp add mod">
        <pc:chgData name="최홍석" userId="ba5bdcd3-7d32-458d-bc73-c22f975a5e57" providerId="ADAL" clId="{B49150D0-9D70-4395-B1B0-24EEC04638B6}" dt="2023-07-19T14:25:18.154" v="2580" actId="14100"/>
        <pc:sldMkLst>
          <pc:docMk/>
          <pc:sldMk cId="3626379330" sldId="331"/>
        </pc:sldMkLst>
        <pc:spChg chg="mod">
          <ac:chgData name="최홍석" userId="ba5bdcd3-7d32-458d-bc73-c22f975a5e57" providerId="ADAL" clId="{B49150D0-9D70-4395-B1B0-24EEC04638B6}" dt="2023-07-19T14:22:43.148" v="2370"/>
          <ac:spMkLst>
            <pc:docMk/>
            <pc:sldMk cId="3626379330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3:10.605" v="2435" actId="14100"/>
          <ac:spMkLst>
            <pc:docMk/>
            <pc:sldMk cId="3626379330" sldId="33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4:01.835" v="2537" actId="14100"/>
          <ac:spMkLst>
            <pc:docMk/>
            <pc:sldMk cId="3626379330" sldId="331"/>
            <ac:spMk id="8" creationId="{611C09C1-7E77-7BA7-14C2-3CDF5DDE35E1}"/>
          </ac:spMkLst>
        </pc:spChg>
        <pc:spChg chg="add mod">
          <ac:chgData name="최홍석" userId="ba5bdcd3-7d32-458d-bc73-c22f975a5e57" providerId="ADAL" clId="{B49150D0-9D70-4395-B1B0-24EEC04638B6}" dt="2023-07-19T14:24:48.840" v="2564" actId="14100"/>
          <ac:spMkLst>
            <pc:docMk/>
            <pc:sldMk cId="3626379330" sldId="331"/>
            <ac:spMk id="9" creationId="{4D88AE7F-2B63-FCDB-4A55-A2F9B11DC540}"/>
          </ac:spMkLst>
        </pc:spChg>
        <pc:spChg chg="add mod">
          <ac:chgData name="최홍석" userId="ba5bdcd3-7d32-458d-bc73-c22f975a5e57" providerId="ADAL" clId="{B49150D0-9D70-4395-B1B0-24EEC04638B6}" dt="2023-07-19T14:24:52.494" v="2566" actId="1076"/>
          <ac:spMkLst>
            <pc:docMk/>
            <pc:sldMk cId="3626379330" sldId="331"/>
            <ac:spMk id="10" creationId="{1352729D-9605-A46E-3293-4956D02C1246}"/>
          </ac:spMkLst>
        </pc:spChg>
        <pc:spChg chg="add mod">
          <ac:chgData name="최홍석" userId="ba5bdcd3-7d32-458d-bc73-c22f975a5e57" providerId="ADAL" clId="{B49150D0-9D70-4395-B1B0-24EEC04638B6}" dt="2023-07-19T14:24:59.185" v="2569" actId="14100"/>
          <ac:spMkLst>
            <pc:docMk/>
            <pc:sldMk cId="3626379330" sldId="331"/>
            <ac:spMk id="11" creationId="{CFF2F9CA-E740-24AE-7481-92DCE52EC5BD}"/>
          </ac:spMkLst>
        </pc:spChg>
        <pc:spChg chg="add mod">
          <ac:chgData name="최홍석" userId="ba5bdcd3-7d32-458d-bc73-c22f975a5e57" providerId="ADAL" clId="{B49150D0-9D70-4395-B1B0-24EEC04638B6}" dt="2023-07-19T14:25:01.920" v="2571" actId="1076"/>
          <ac:spMkLst>
            <pc:docMk/>
            <pc:sldMk cId="3626379330" sldId="331"/>
            <ac:spMk id="12" creationId="{0D4DCBAA-C34D-6138-BBD8-A4C5DB54D674}"/>
          </ac:spMkLst>
        </pc:spChg>
        <pc:spChg chg="add mod">
          <ac:chgData name="최홍석" userId="ba5bdcd3-7d32-458d-bc73-c22f975a5e57" providerId="ADAL" clId="{B49150D0-9D70-4395-B1B0-24EEC04638B6}" dt="2023-07-19T14:25:07.290" v="2574" actId="14100"/>
          <ac:spMkLst>
            <pc:docMk/>
            <pc:sldMk cId="3626379330" sldId="331"/>
            <ac:spMk id="13" creationId="{7C3B0688-8E98-F8E7-6C40-86F2C844219E}"/>
          </ac:spMkLst>
        </pc:spChg>
        <pc:spChg chg="add mod">
          <ac:chgData name="최홍석" userId="ba5bdcd3-7d32-458d-bc73-c22f975a5e57" providerId="ADAL" clId="{B49150D0-9D70-4395-B1B0-24EEC04638B6}" dt="2023-07-19T14:25:13.828" v="2577" actId="14100"/>
          <ac:spMkLst>
            <pc:docMk/>
            <pc:sldMk cId="3626379330" sldId="331"/>
            <ac:spMk id="14" creationId="{4D4AA14C-872F-07B8-368C-7655FC206021}"/>
          </ac:spMkLst>
        </pc:spChg>
        <pc:spChg chg="add mod">
          <ac:chgData name="최홍석" userId="ba5bdcd3-7d32-458d-bc73-c22f975a5e57" providerId="ADAL" clId="{B49150D0-9D70-4395-B1B0-24EEC04638B6}" dt="2023-07-19T14:25:18.154" v="2580" actId="14100"/>
          <ac:spMkLst>
            <pc:docMk/>
            <pc:sldMk cId="3626379330" sldId="331"/>
            <ac:spMk id="15" creationId="{BDC5B992-BC81-5DEB-1AE5-DF5F87D67EB6}"/>
          </ac:spMkLst>
        </pc:spChg>
        <pc:picChg chg="add mod modCrop">
          <ac:chgData name="최홍석" userId="ba5bdcd3-7d32-458d-bc73-c22f975a5e57" providerId="ADAL" clId="{B49150D0-9D70-4395-B1B0-24EEC04638B6}" dt="2023-07-19T14:24:16.389" v="2549" actId="1076"/>
          <ac:picMkLst>
            <pc:docMk/>
            <pc:sldMk cId="3626379330" sldId="331"/>
            <ac:picMk id="4" creationId="{1E12843D-24A4-5F42-1337-8C840DF82969}"/>
          </ac:picMkLst>
        </pc:picChg>
        <pc:picChg chg="add mod">
          <ac:chgData name="최홍석" userId="ba5bdcd3-7d32-458d-bc73-c22f975a5e57" providerId="ADAL" clId="{B49150D0-9D70-4395-B1B0-24EEC04638B6}" dt="2023-07-19T14:24:36.151" v="2559" actId="1076"/>
          <ac:picMkLst>
            <pc:docMk/>
            <pc:sldMk cId="3626379330" sldId="331"/>
            <ac:picMk id="5" creationId="{07F84226-1B1C-DF0B-DFCB-9F89D4E9C29C}"/>
          </ac:picMkLst>
        </pc:picChg>
        <pc:picChg chg="add mod">
          <ac:chgData name="최홍석" userId="ba5bdcd3-7d32-458d-bc73-c22f975a5e57" providerId="ADAL" clId="{B49150D0-9D70-4395-B1B0-24EEC04638B6}" dt="2023-07-19T14:24:34.896" v="2558" actId="1076"/>
          <ac:picMkLst>
            <pc:docMk/>
            <pc:sldMk cId="3626379330" sldId="331"/>
            <ac:picMk id="6" creationId="{63EC4715-A805-97EE-1787-86C4F8A5C7B2}"/>
          </ac:picMkLst>
        </pc:picChg>
        <pc:picChg chg="add mod modCrop">
          <ac:chgData name="최홍석" userId="ba5bdcd3-7d32-458d-bc73-c22f975a5e57" providerId="ADAL" clId="{B49150D0-9D70-4395-B1B0-24EEC04638B6}" dt="2023-07-19T14:24:24.753" v="2554" actId="14100"/>
          <ac:picMkLst>
            <pc:docMk/>
            <pc:sldMk cId="3626379330" sldId="331"/>
            <ac:picMk id="7" creationId="{FD3E10B6-5106-A8B4-BC6F-B3B162B20D50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1107087" sldId="33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491185224" sldId="33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80510853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184956770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315431253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57157946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63177065" sldId="335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230482764" sldId="335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05209299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334818148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035365999" sldId="337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049549330" sldId="337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19179466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352496728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6320390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68117011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700857360" sldId="340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837667048" sldId="340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795686558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28046641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03548665" sldId="34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720635233" sldId="34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03404613" sldId="343"/>
        </pc:sldMkLst>
      </pc:sldChg>
      <pc:sldChg chg="modSp new mod">
        <pc:chgData name="최홍석" userId="ba5bdcd3-7d32-458d-bc73-c22f975a5e57" providerId="ADAL" clId="{B49150D0-9D70-4395-B1B0-24EEC04638B6}" dt="2023-07-19T14:30:04.022" v="3002" actId="113"/>
        <pc:sldMkLst>
          <pc:docMk/>
          <pc:sldMk cId="2721813262" sldId="343"/>
        </pc:sldMkLst>
        <pc:spChg chg="mod">
          <ac:chgData name="최홍석" userId="ba5bdcd3-7d32-458d-bc73-c22f975a5e57" providerId="ADAL" clId="{B49150D0-9D70-4395-B1B0-24EEC04638B6}" dt="2023-07-19T14:27:44.781" v="2737" actId="20577"/>
          <ac:spMkLst>
            <pc:docMk/>
            <pc:sldMk cId="2721813262" sldId="343"/>
            <ac:spMk id="2" creationId="{D8A9294D-EC71-663F-5DA0-BBDBDBA6AF2C}"/>
          </ac:spMkLst>
        </pc:spChg>
        <pc:spChg chg="mod">
          <ac:chgData name="최홍석" userId="ba5bdcd3-7d32-458d-bc73-c22f975a5e57" providerId="ADAL" clId="{B49150D0-9D70-4395-B1B0-24EEC04638B6}" dt="2023-07-19T14:30:04.022" v="3002" actId="113"/>
          <ac:spMkLst>
            <pc:docMk/>
            <pc:sldMk cId="2721813262" sldId="343"/>
            <ac:spMk id="3" creationId="{EC181720-018E-A70F-09EE-558A1D9FF032}"/>
          </ac:spMkLst>
        </pc:spChg>
      </pc:sldChg>
      <pc:sldChg chg="new del">
        <pc:chgData name="최홍석" userId="ba5bdcd3-7d32-458d-bc73-c22f975a5e57" providerId="ADAL" clId="{B49150D0-9D70-4395-B1B0-24EEC04638B6}" dt="2023-07-19T14:22:32.446" v="2300" actId="680"/>
        <pc:sldMkLst>
          <pc:docMk/>
          <pc:sldMk cId="2745305852" sldId="34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515619137" sldId="344"/>
        </pc:sldMkLst>
      </pc:sldChg>
      <pc:sldChg chg="addSp delSp modSp add mod">
        <pc:chgData name="최홍석" userId="ba5bdcd3-7d32-458d-bc73-c22f975a5e57" providerId="ADAL" clId="{B49150D0-9D70-4395-B1B0-24EEC04638B6}" dt="2023-07-19T15:23:52.321" v="3475" actId="1076"/>
        <pc:sldMkLst>
          <pc:docMk/>
          <pc:sldMk cId="3429334507" sldId="344"/>
        </pc:sldMkLst>
        <pc:spChg chg="mod">
          <ac:chgData name="최홍석" userId="ba5bdcd3-7d32-458d-bc73-c22f975a5e57" providerId="ADAL" clId="{B49150D0-9D70-4395-B1B0-24EEC04638B6}" dt="2023-07-19T15:23:14.604" v="3445" actId="20577"/>
          <ac:spMkLst>
            <pc:docMk/>
            <pc:sldMk cId="3429334507" sldId="34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23:50.910" v="3474" actId="14100"/>
          <ac:spMkLst>
            <pc:docMk/>
            <pc:sldMk cId="3429334507" sldId="344"/>
            <ac:spMk id="3" creationId="{7E5514FA-CAEE-06C7-3AE4-B4B29F76C089}"/>
          </ac:spMkLst>
        </pc:spChg>
        <pc:spChg chg="del">
          <ac:chgData name="최홍석" userId="ba5bdcd3-7d32-458d-bc73-c22f975a5e57" providerId="ADAL" clId="{B49150D0-9D70-4395-B1B0-24EEC04638B6}" dt="2023-07-19T14:30:24.294" v="3011" actId="478"/>
          <ac:spMkLst>
            <pc:docMk/>
            <pc:sldMk cId="3429334507" sldId="344"/>
            <ac:spMk id="8" creationId="{56816D4C-19E2-311F-8BFC-F4AE19A62B82}"/>
          </ac:spMkLst>
        </pc:spChg>
        <pc:picChg chg="del">
          <ac:chgData name="최홍석" userId="ba5bdcd3-7d32-458d-bc73-c22f975a5e57" providerId="ADAL" clId="{B49150D0-9D70-4395-B1B0-24EEC04638B6}" dt="2023-07-19T14:30:23.398" v="3010" actId="478"/>
          <ac:picMkLst>
            <pc:docMk/>
            <pc:sldMk cId="3429334507" sldId="344"/>
            <ac:picMk id="5" creationId="{11F85B7B-DBAC-5DAD-EA44-8A6BB17FE03E}"/>
          </ac:picMkLst>
        </pc:picChg>
        <pc:picChg chg="del">
          <ac:chgData name="최홍석" userId="ba5bdcd3-7d32-458d-bc73-c22f975a5e57" providerId="ADAL" clId="{B49150D0-9D70-4395-B1B0-24EEC04638B6}" dt="2023-07-19T14:30:23.054" v="3009" actId="478"/>
          <ac:picMkLst>
            <pc:docMk/>
            <pc:sldMk cId="3429334507" sldId="344"/>
            <ac:picMk id="7" creationId="{A371A4A8-4C33-99B2-D3DF-8BFF6DC4B626}"/>
          </ac:picMkLst>
        </pc:picChg>
        <pc:picChg chg="add mod">
          <ac:chgData name="최홍석" userId="ba5bdcd3-7d32-458d-bc73-c22f975a5e57" providerId="ADAL" clId="{B49150D0-9D70-4395-B1B0-24EEC04638B6}" dt="2023-07-19T15:23:52.321" v="3475" actId="1076"/>
          <ac:picMkLst>
            <pc:docMk/>
            <pc:sldMk cId="3429334507" sldId="344"/>
            <ac:picMk id="1026" creationId="{C7AEA2BB-0873-E351-89D5-FA66313E8C1A}"/>
          </ac:picMkLst>
        </pc:picChg>
      </pc:sldChg>
      <pc:sldChg chg="addSp modSp add mod ord">
        <pc:chgData name="최홍석" userId="ba5bdcd3-7d32-458d-bc73-c22f975a5e57" providerId="ADAL" clId="{B49150D0-9D70-4395-B1B0-24EEC04638B6}" dt="2023-07-19T15:23:11.897" v="3444" actId="20577"/>
        <pc:sldMkLst>
          <pc:docMk/>
          <pc:sldMk cId="240022027" sldId="345"/>
        </pc:sldMkLst>
        <pc:spChg chg="mod">
          <ac:chgData name="최홍석" userId="ba5bdcd3-7d32-458d-bc73-c22f975a5e57" providerId="ADAL" clId="{B49150D0-9D70-4395-B1B0-24EEC04638B6}" dt="2023-07-19T15:23:11.897" v="3444" actId="20577"/>
          <ac:spMkLst>
            <pc:docMk/>
            <pc:sldMk cId="240022027" sldId="345"/>
            <ac:spMk id="2" creationId="{17A03AD8-0878-8AC5-CFF4-CB6A181CCDB9}"/>
          </ac:spMkLst>
        </pc:spChg>
        <pc:picChg chg="add mod">
          <ac:chgData name="최홍석" userId="ba5bdcd3-7d32-458d-bc73-c22f975a5e57" providerId="ADAL" clId="{B49150D0-9D70-4395-B1B0-24EEC04638B6}" dt="2023-07-19T15:23:09.262" v="3443" actId="1076"/>
          <ac:picMkLst>
            <pc:docMk/>
            <pc:sldMk cId="240022027" sldId="345"/>
            <ac:picMk id="5" creationId="{413CFA2E-444A-BBA3-120E-00410F926089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277203860" sldId="345"/>
        </pc:sldMkLst>
      </pc:sldChg>
      <pc:sldChg chg="addSp delSp modSp add mod">
        <pc:chgData name="최홍석" userId="ba5bdcd3-7d32-458d-bc73-c22f975a5e57" providerId="ADAL" clId="{B49150D0-9D70-4395-B1B0-24EEC04638B6}" dt="2023-07-19T15:23:42.093" v="3461" actId="20577"/>
        <pc:sldMkLst>
          <pc:docMk/>
          <pc:sldMk cId="163502191" sldId="346"/>
        </pc:sldMkLst>
        <pc:spChg chg="mod">
          <ac:chgData name="최홍석" userId="ba5bdcd3-7d32-458d-bc73-c22f975a5e57" providerId="ADAL" clId="{B49150D0-9D70-4395-B1B0-24EEC04638B6}" dt="2023-07-19T15:23:42.093" v="3461" actId="20577"/>
          <ac:spMkLst>
            <pc:docMk/>
            <pc:sldMk cId="163502191" sldId="34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23:20.438" v="3455" actId="6549"/>
          <ac:spMkLst>
            <pc:docMk/>
            <pc:sldMk cId="163502191" sldId="346"/>
            <ac:spMk id="3" creationId="{7E5514FA-CAEE-06C7-3AE4-B4B29F76C089}"/>
          </ac:spMkLst>
        </pc:spChg>
        <pc:picChg chg="del">
          <ac:chgData name="최홍석" userId="ba5bdcd3-7d32-458d-bc73-c22f975a5e57" providerId="ADAL" clId="{B49150D0-9D70-4395-B1B0-24EEC04638B6}" dt="2023-07-19T15:23:21.574" v="3456" actId="478"/>
          <ac:picMkLst>
            <pc:docMk/>
            <pc:sldMk cId="163502191" sldId="346"/>
            <ac:picMk id="5" creationId="{413CFA2E-444A-BBA3-120E-00410F926089}"/>
          </ac:picMkLst>
        </pc:picChg>
        <pc:picChg chg="add mod">
          <ac:chgData name="최홍석" userId="ba5bdcd3-7d32-458d-bc73-c22f975a5e57" providerId="ADAL" clId="{B49150D0-9D70-4395-B1B0-24EEC04638B6}" dt="2023-07-19T15:23:38.388" v="3460" actId="1076"/>
          <ac:picMkLst>
            <pc:docMk/>
            <pc:sldMk cId="163502191" sldId="346"/>
            <ac:picMk id="6" creationId="{DAB408F7-337F-DB20-497E-D5D33E2B2A01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9020103" sldId="346"/>
        </pc:sldMkLst>
      </pc:sldChg>
      <pc:sldChg chg="modSp add mod">
        <pc:chgData name="최홍석" userId="ba5bdcd3-7d32-458d-bc73-c22f975a5e57" providerId="ADAL" clId="{B49150D0-9D70-4395-B1B0-24EEC04638B6}" dt="2023-07-19T15:41:32.005" v="3937" actId="1076"/>
        <pc:sldMkLst>
          <pc:docMk/>
          <pc:sldMk cId="1463242126" sldId="347"/>
        </pc:sldMkLst>
        <pc:spChg chg="mod">
          <ac:chgData name="최홍석" userId="ba5bdcd3-7d32-458d-bc73-c22f975a5e57" providerId="ADAL" clId="{B49150D0-9D70-4395-B1B0-24EEC04638B6}" dt="2023-07-19T15:40:27.782" v="3889" actId="20577"/>
          <ac:spMkLst>
            <pc:docMk/>
            <pc:sldMk cId="1463242126" sldId="34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41:28.040" v="3936" actId="20577"/>
          <ac:spMkLst>
            <pc:docMk/>
            <pc:sldMk cId="1463242126" sldId="347"/>
            <ac:spMk id="3" creationId="{7E5514FA-CAEE-06C7-3AE4-B4B29F76C089}"/>
          </ac:spMkLst>
        </pc:spChg>
        <pc:picChg chg="mod">
          <ac:chgData name="최홍석" userId="ba5bdcd3-7d32-458d-bc73-c22f975a5e57" providerId="ADAL" clId="{B49150D0-9D70-4395-B1B0-24EEC04638B6}" dt="2023-07-19T15:41:32.005" v="3937" actId="1076"/>
          <ac:picMkLst>
            <pc:docMk/>
            <pc:sldMk cId="1463242126" sldId="347"/>
            <ac:picMk id="1026" creationId="{C7AEA2BB-0873-E351-89D5-FA66313E8C1A}"/>
          </ac:picMkLst>
        </pc:picChg>
      </pc:sldChg>
    </pc:docChg>
  </pc:docChgLst>
  <pc:docChgLst>
    <pc:chgData name="최홍석" userId="ba5bdcd3-7d32-458d-bc73-c22f975a5e57" providerId="ADAL" clId="{98ADBF0A-6841-472D-97BD-76DAC5039CDA}"/>
    <pc:docChg chg="undo custSel addSld delSld modSld sldOrd">
      <pc:chgData name="최홍석" userId="ba5bdcd3-7d32-458d-bc73-c22f975a5e57" providerId="ADAL" clId="{98ADBF0A-6841-472D-97BD-76DAC5039CDA}" dt="2023-07-19T23:48:46.564" v="4730" actId="47"/>
      <pc:docMkLst>
        <pc:docMk/>
      </pc:docMkLst>
      <pc:sldChg chg="modSp mod">
        <pc:chgData name="최홍석" userId="ba5bdcd3-7d32-458d-bc73-c22f975a5e57" providerId="ADAL" clId="{98ADBF0A-6841-472D-97BD-76DAC5039CDA}" dt="2023-07-19T16:09:44.155" v="134"/>
        <pc:sldMkLst>
          <pc:docMk/>
          <pc:sldMk cId="2068796576" sldId="318"/>
        </pc:sldMkLst>
        <pc:spChg chg="mod">
          <ac:chgData name="최홍석" userId="ba5bdcd3-7d32-458d-bc73-c22f975a5e57" providerId="ADAL" clId="{98ADBF0A-6841-472D-97BD-76DAC5039CDA}" dt="2023-07-19T16:09:44.155" v="134"/>
          <ac:spMkLst>
            <pc:docMk/>
            <pc:sldMk cId="2068796576" sldId="318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000688913" sldId="319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4212590308" sldId="320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2115671182" sldId="321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1611091313" sldId="322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86196892" sldId="323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120362425" sldId="324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295626461" sldId="325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2039243690" sldId="326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845396658" sldId="327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1953943548" sldId="328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444373823" sldId="329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701434369" sldId="330"/>
        </pc:sldMkLst>
      </pc:sldChg>
      <pc:sldChg chg="delSp modSp mod">
        <pc:chgData name="최홍석" userId="ba5bdcd3-7d32-458d-bc73-c22f975a5e57" providerId="ADAL" clId="{98ADBF0A-6841-472D-97BD-76DAC5039CDA}" dt="2023-07-19T16:15:47.513" v="483" actId="20577"/>
        <pc:sldMkLst>
          <pc:docMk/>
          <pc:sldMk cId="3626379330" sldId="331"/>
        </pc:sldMkLst>
        <pc:spChg chg="mod">
          <ac:chgData name="최홍석" userId="ba5bdcd3-7d32-458d-bc73-c22f975a5e57" providerId="ADAL" clId="{98ADBF0A-6841-472D-97BD-76DAC5039CDA}" dt="2023-07-19T16:15:47.513" v="483" actId="20577"/>
          <ac:spMkLst>
            <pc:docMk/>
            <pc:sldMk cId="3626379330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16:15:40.139" v="454" actId="20577"/>
          <ac:spMkLst>
            <pc:docMk/>
            <pc:sldMk cId="3626379330" sldId="331"/>
            <ac:spMk id="3" creationId="{7E5514FA-CAEE-06C7-3AE4-B4B29F76C089}"/>
          </ac:spMkLst>
        </pc:spChg>
        <pc:spChg chg="del">
          <ac:chgData name="최홍석" userId="ba5bdcd3-7d32-458d-bc73-c22f975a5e57" providerId="ADAL" clId="{98ADBF0A-6841-472D-97BD-76DAC5039CDA}" dt="2023-07-19T15:42:20.289" v="10" actId="478"/>
          <ac:spMkLst>
            <pc:docMk/>
            <pc:sldMk cId="3626379330" sldId="331"/>
            <ac:spMk id="8" creationId="{611C09C1-7E77-7BA7-14C2-3CDF5DDE35E1}"/>
          </ac:spMkLst>
        </pc:spChg>
        <pc:spChg chg="del">
          <ac:chgData name="최홍석" userId="ba5bdcd3-7d32-458d-bc73-c22f975a5e57" providerId="ADAL" clId="{98ADBF0A-6841-472D-97BD-76DAC5039CDA}" dt="2023-07-19T15:42:15.691" v="3" actId="478"/>
          <ac:spMkLst>
            <pc:docMk/>
            <pc:sldMk cId="3626379330" sldId="331"/>
            <ac:spMk id="9" creationId="{4D88AE7F-2B63-FCDB-4A55-A2F9B11DC540}"/>
          </ac:spMkLst>
        </pc:spChg>
        <pc:spChg chg="del">
          <ac:chgData name="최홍석" userId="ba5bdcd3-7d32-458d-bc73-c22f975a5e57" providerId="ADAL" clId="{98ADBF0A-6841-472D-97BD-76DAC5039CDA}" dt="2023-07-19T15:42:18.763" v="8" actId="478"/>
          <ac:spMkLst>
            <pc:docMk/>
            <pc:sldMk cId="3626379330" sldId="331"/>
            <ac:spMk id="10" creationId="{1352729D-9605-A46E-3293-4956D02C1246}"/>
          </ac:spMkLst>
        </pc:spChg>
        <pc:spChg chg="del">
          <ac:chgData name="최홍석" userId="ba5bdcd3-7d32-458d-bc73-c22f975a5e57" providerId="ADAL" clId="{98ADBF0A-6841-472D-97BD-76DAC5039CDA}" dt="2023-07-19T15:42:19.401" v="9" actId="478"/>
          <ac:spMkLst>
            <pc:docMk/>
            <pc:sldMk cId="3626379330" sldId="331"/>
            <ac:spMk id="11" creationId="{CFF2F9CA-E740-24AE-7481-92DCE52EC5BD}"/>
          </ac:spMkLst>
        </pc:spChg>
        <pc:spChg chg="del">
          <ac:chgData name="최홍석" userId="ba5bdcd3-7d32-458d-bc73-c22f975a5e57" providerId="ADAL" clId="{98ADBF0A-6841-472D-97BD-76DAC5039CDA}" dt="2023-07-19T15:42:19.401" v="9" actId="478"/>
          <ac:spMkLst>
            <pc:docMk/>
            <pc:sldMk cId="3626379330" sldId="331"/>
            <ac:spMk id="12" creationId="{0D4DCBAA-C34D-6138-BBD8-A4C5DB54D674}"/>
          </ac:spMkLst>
        </pc:spChg>
        <pc:spChg chg="del">
          <ac:chgData name="최홍석" userId="ba5bdcd3-7d32-458d-bc73-c22f975a5e57" providerId="ADAL" clId="{98ADBF0A-6841-472D-97BD-76DAC5039CDA}" dt="2023-07-19T15:42:18.763" v="8" actId="478"/>
          <ac:spMkLst>
            <pc:docMk/>
            <pc:sldMk cId="3626379330" sldId="331"/>
            <ac:spMk id="13" creationId="{7C3B0688-8E98-F8E7-6C40-86F2C844219E}"/>
          </ac:spMkLst>
        </pc:spChg>
        <pc:spChg chg="del">
          <ac:chgData name="최홍석" userId="ba5bdcd3-7d32-458d-bc73-c22f975a5e57" providerId="ADAL" clId="{98ADBF0A-6841-472D-97BD-76DAC5039CDA}" dt="2023-07-19T16:15:24.029" v="406" actId="21"/>
          <ac:spMkLst>
            <pc:docMk/>
            <pc:sldMk cId="3626379330" sldId="331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15:24.029" v="406" actId="21"/>
          <ac:spMkLst>
            <pc:docMk/>
            <pc:sldMk cId="3626379330" sldId="331"/>
            <ac:spMk id="15" creationId="{BDC5B992-BC81-5DEB-1AE5-DF5F87D67EB6}"/>
          </ac:spMkLst>
        </pc:spChg>
        <pc:picChg chg="del">
          <ac:chgData name="최홍석" userId="ba5bdcd3-7d32-458d-bc73-c22f975a5e57" providerId="ADAL" clId="{98ADBF0A-6841-472D-97BD-76DAC5039CDA}" dt="2023-07-19T15:42:15.989" v="4" actId="478"/>
          <ac:picMkLst>
            <pc:docMk/>
            <pc:sldMk cId="3626379330" sldId="331"/>
            <ac:picMk id="4" creationId="{1E12843D-24A4-5F42-1337-8C840DF82969}"/>
          </ac:picMkLst>
        </pc:picChg>
        <pc:picChg chg="del">
          <ac:chgData name="최홍석" userId="ba5bdcd3-7d32-458d-bc73-c22f975a5e57" providerId="ADAL" clId="{98ADBF0A-6841-472D-97BD-76DAC5039CDA}" dt="2023-07-19T15:42:16.689" v="5" actId="478"/>
          <ac:picMkLst>
            <pc:docMk/>
            <pc:sldMk cId="3626379330" sldId="331"/>
            <ac:picMk id="5" creationId="{07F84226-1B1C-DF0B-DFCB-9F89D4E9C29C}"/>
          </ac:picMkLst>
        </pc:picChg>
        <pc:picChg chg="del">
          <ac:chgData name="최홍석" userId="ba5bdcd3-7d32-458d-bc73-c22f975a5e57" providerId="ADAL" clId="{98ADBF0A-6841-472D-97BD-76DAC5039CDA}" dt="2023-07-19T15:42:17.312" v="7" actId="478"/>
          <ac:picMkLst>
            <pc:docMk/>
            <pc:sldMk cId="3626379330" sldId="331"/>
            <ac:picMk id="6" creationId="{63EC4715-A805-97EE-1787-86C4F8A5C7B2}"/>
          </ac:picMkLst>
        </pc:picChg>
        <pc:picChg chg="del">
          <ac:chgData name="최홍석" userId="ba5bdcd3-7d32-458d-bc73-c22f975a5e57" providerId="ADAL" clId="{98ADBF0A-6841-472D-97BD-76DAC5039CDA}" dt="2023-07-19T15:42:17.001" v="6" actId="478"/>
          <ac:picMkLst>
            <pc:docMk/>
            <pc:sldMk cId="3626379330" sldId="331"/>
            <ac:picMk id="7" creationId="{FD3E10B6-5106-A8B4-BC6F-B3B162B20D50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2:27:09.615" v="2950" actId="14100"/>
        <pc:sldMkLst>
          <pc:docMk/>
          <pc:sldMk cId="4150382292" sldId="332"/>
        </pc:sldMkLst>
        <pc:spChg chg="mod">
          <ac:chgData name="최홍석" userId="ba5bdcd3-7d32-458d-bc73-c22f975a5e57" providerId="ADAL" clId="{98ADBF0A-6841-472D-97BD-76DAC5039CDA}" dt="2023-07-19T16:15:58.414" v="521"/>
          <ac:spMkLst>
            <pc:docMk/>
            <pc:sldMk cId="4150382292" sldId="332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16:16:39.646" v="790"/>
          <ac:spMkLst>
            <pc:docMk/>
            <pc:sldMk cId="4150382292" sldId="332"/>
            <ac:spMk id="3" creationId="{7E5514FA-CAEE-06C7-3AE4-B4B29F76C089}"/>
          </ac:spMkLst>
        </pc:spChg>
        <pc:spChg chg="add mod">
          <ac:chgData name="최홍석" userId="ba5bdcd3-7d32-458d-bc73-c22f975a5e57" providerId="ADAL" clId="{98ADBF0A-6841-472D-97BD-76DAC5039CDA}" dt="2023-07-19T17:03:13.103" v="2258" actId="20577"/>
          <ac:spMkLst>
            <pc:docMk/>
            <pc:sldMk cId="4150382292" sldId="332"/>
            <ac:spMk id="8" creationId="{CCDEDF09-7156-8456-951C-274BBE64E613}"/>
          </ac:spMkLst>
        </pc:spChg>
        <pc:spChg chg="del">
          <ac:chgData name="최홍석" userId="ba5bdcd3-7d32-458d-bc73-c22f975a5e57" providerId="ADAL" clId="{98ADBF0A-6841-472D-97BD-76DAC5039CDA}" dt="2023-07-19T16:16:40.365" v="791" actId="21"/>
          <ac:spMkLst>
            <pc:docMk/>
            <pc:sldMk cId="4150382292" sldId="332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16:40.365" v="791" actId="21"/>
          <ac:spMkLst>
            <pc:docMk/>
            <pc:sldMk cId="4150382292" sldId="332"/>
            <ac:spMk id="15" creationId="{BDC5B992-BC81-5DEB-1AE5-DF5F87D67EB6}"/>
          </ac:spMkLst>
        </pc:spChg>
        <pc:picChg chg="add mod">
          <ac:chgData name="최홍석" userId="ba5bdcd3-7d32-458d-bc73-c22f975a5e57" providerId="ADAL" clId="{98ADBF0A-6841-472D-97BD-76DAC5039CDA}" dt="2023-07-19T16:18:09.011" v="801" actId="1076"/>
          <ac:picMkLst>
            <pc:docMk/>
            <pc:sldMk cId="4150382292" sldId="332"/>
            <ac:picMk id="5" creationId="{4B7D4758-8F67-1358-C1FA-9F198D8C0EF2}"/>
          </ac:picMkLst>
        </pc:picChg>
        <pc:picChg chg="add del mod">
          <ac:chgData name="최홍석" userId="ba5bdcd3-7d32-458d-bc73-c22f975a5e57" providerId="ADAL" clId="{98ADBF0A-6841-472D-97BD-76DAC5039CDA}" dt="2023-07-19T22:27:05.172" v="2947" actId="478"/>
          <ac:picMkLst>
            <pc:docMk/>
            <pc:sldMk cId="4150382292" sldId="332"/>
            <ac:picMk id="7" creationId="{AF3D83F6-5BAB-E2BF-C9C2-832B3E293B82}"/>
          </ac:picMkLst>
        </pc:picChg>
        <pc:picChg chg="add mod">
          <ac:chgData name="최홍석" userId="ba5bdcd3-7d32-458d-bc73-c22f975a5e57" providerId="ADAL" clId="{98ADBF0A-6841-472D-97BD-76DAC5039CDA}" dt="2023-07-19T22:27:09.615" v="2950" actId="14100"/>
          <ac:picMkLst>
            <pc:docMk/>
            <pc:sldMk cId="4150382292" sldId="332"/>
            <ac:picMk id="10" creationId="{BE0D24DF-DFC8-BDDD-4EBE-2A68AD92CBC6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16:29:17.450" v="1283" actId="14100"/>
        <pc:sldMkLst>
          <pc:docMk/>
          <pc:sldMk cId="3602067175" sldId="333"/>
        </pc:sldMkLst>
        <pc:spChg chg="mod">
          <ac:chgData name="최홍석" userId="ba5bdcd3-7d32-458d-bc73-c22f975a5e57" providerId="ADAL" clId="{98ADBF0A-6841-472D-97BD-76DAC5039CDA}" dt="2023-07-19T16:20:34.561" v="860" actId="20577"/>
          <ac:spMkLst>
            <pc:docMk/>
            <pc:sldMk cId="3602067175" sldId="333"/>
            <ac:spMk id="2" creationId="{17A03AD8-0878-8AC5-CFF4-CB6A181CCDB9}"/>
          </ac:spMkLst>
        </pc:spChg>
        <pc:spChg chg="del">
          <ac:chgData name="최홍석" userId="ba5bdcd3-7d32-458d-bc73-c22f975a5e57" providerId="ADAL" clId="{98ADBF0A-6841-472D-97BD-76DAC5039CDA}" dt="2023-07-19T16:25:35.673" v="1244" actId="478"/>
          <ac:spMkLst>
            <pc:docMk/>
            <pc:sldMk cId="3602067175" sldId="333"/>
            <ac:spMk id="3" creationId="{7E5514FA-CAEE-06C7-3AE4-B4B29F76C089}"/>
          </ac:spMkLst>
        </pc:spChg>
        <pc:spChg chg="add mod">
          <ac:chgData name="최홍석" userId="ba5bdcd3-7d32-458d-bc73-c22f975a5e57" providerId="ADAL" clId="{98ADBF0A-6841-472D-97BD-76DAC5039CDA}" dt="2023-07-19T16:29:07.668" v="1279" actId="14100"/>
          <ac:spMkLst>
            <pc:docMk/>
            <pc:sldMk cId="3602067175" sldId="333"/>
            <ac:spMk id="8" creationId="{FBA09DDA-7D08-1176-8D94-2C397066E4E9}"/>
          </ac:spMkLst>
        </pc:spChg>
        <pc:spChg chg="mod">
          <ac:chgData name="최홍석" userId="ba5bdcd3-7d32-458d-bc73-c22f975a5e57" providerId="ADAL" clId="{98ADBF0A-6841-472D-97BD-76DAC5039CDA}" dt="2023-07-19T16:29:03.324" v="1276" actId="14100"/>
          <ac:spMkLst>
            <pc:docMk/>
            <pc:sldMk cId="3602067175" sldId="333"/>
            <ac:spMk id="14" creationId="{4D4AA14C-872F-07B8-368C-7655FC206021}"/>
          </ac:spMkLst>
        </pc:spChg>
        <pc:spChg chg="mod">
          <ac:chgData name="최홍석" userId="ba5bdcd3-7d32-458d-bc73-c22f975a5e57" providerId="ADAL" clId="{98ADBF0A-6841-472D-97BD-76DAC5039CDA}" dt="2023-07-19T16:29:17.450" v="1283" actId="14100"/>
          <ac:spMkLst>
            <pc:docMk/>
            <pc:sldMk cId="3602067175" sldId="333"/>
            <ac:spMk id="15" creationId="{BDC5B992-BC81-5DEB-1AE5-DF5F87D67EB6}"/>
          </ac:spMkLst>
        </pc:spChg>
        <pc:picChg chg="add mod ord">
          <ac:chgData name="최홍석" userId="ba5bdcd3-7d32-458d-bc73-c22f975a5e57" providerId="ADAL" clId="{98ADBF0A-6841-472D-97BD-76DAC5039CDA}" dt="2023-07-19T16:28:56.672" v="1274" actId="167"/>
          <ac:picMkLst>
            <pc:docMk/>
            <pc:sldMk cId="3602067175" sldId="333"/>
            <ac:picMk id="5" creationId="{0B8B0489-AFD6-9268-07A7-E3BB8CECE6CA}"/>
          </ac:picMkLst>
        </pc:picChg>
        <pc:picChg chg="add mod ord">
          <ac:chgData name="최홍석" userId="ba5bdcd3-7d32-458d-bc73-c22f975a5e57" providerId="ADAL" clId="{98ADBF0A-6841-472D-97BD-76DAC5039CDA}" dt="2023-07-19T16:28:56.672" v="1274" actId="167"/>
          <ac:picMkLst>
            <pc:docMk/>
            <pc:sldMk cId="3602067175" sldId="333"/>
            <ac:picMk id="7" creationId="{58CCB812-FFB5-3D21-0673-4CCB910EF9CF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16:43:48.199" v="1585" actId="1076"/>
        <pc:sldMkLst>
          <pc:docMk/>
          <pc:sldMk cId="1469574303" sldId="334"/>
        </pc:sldMkLst>
        <pc:spChg chg="mod">
          <ac:chgData name="최홍석" userId="ba5bdcd3-7d32-458d-bc73-c22f975a5e57" providerId="ADAL" clId="{98ADBF0A-6841-472D-97BD-76DAC5039CDA}" dt="2023-07-19T16:25:52.700" v="1254" actId="20577"/>
          <ac:spMkLst>
            <pc:docMk/>
            <pc:sldMk cId="1469574303" sldId="334"/>
            <ac:spMk id="2" creationId="{17A03AD8-0878-8AC5-CFF4-CB6A181CCDB9}"/>
          </ac:spMkLst>
        </pc:spChg>
        <pc:spChg chg="del">
          <ac:chgData name="최홍석" userId="ba5bdcd3-7d32-458d-bc73-c22f975a5e57" providerId="ADAL" clId="{98ADBF0A-6841-472D-97BD-76DAC5039CDA}" dt="2023-07-19T16:41:48.905" v="1549" actId="22"/>
          <ac:spMkLst>
            <pc:docMk/>
            <pc:sldMk cId="1469574303" sldId="334"/>
            <ac:spMk id="3" creationId="{7E5514FA-CAEE-06C7-3AE4-B4B29F76C089}"/>
          </ac:spMkLst>
        </pc:spChg>
        <pc:spChg chg="add mod">
          <ac:chgData name="최홍석" userId="ba5bdcd3-7d32-458d-bc73-c22f975a5e57" providerId="ADAL" clId="{98ADBF0A-6841-472D-97BD-76DAC5039CDA}" dt="2023-07-19T16:43:48.199" v="1585" actId="1076"/>
          <ac:spMkLst>
            <pc:docMk/>
            <pc:sldMk cId="1469574303" sldId="334"/>
            <ac:spMk id="10" creationId="{1FE69FB7-ED52-8968-7F06-FC3BF54BA7EB}"/>
          </ac:spMkLst>
        </pc:spChg>
        <pc:spChg chg="add mod">
          <ac:chgData name="최홍석" userId="ba5bdcd3-7d32-458d-bc73-c22f975a5e57" providerId="ADAL" clId="{98ADBF0A-6841-472D-97BD-76DAC5039CDA}" dt="2023-07-19T16:43:48.199" v="1585" actId="1076"/>
          <ac:spMkLst>
            <pc:docMk/>
            <pc:sldMk cId="1469574303" sldId="334"/>
            <ac:spMk id="11" creationId="{146B2100-20C0-F6EB-24E7-FEDC450FB345}"/>
          </ac:spMkLst>
        </pc:spChg>
        <pc:spChg chg="del">
          <ac:chgData name="최홍석" userId="ba5bdcd3-7d32-458d-bc73-c22f975a5e57" providerId="ADAL" clId="{98ADBF0A-6841-472D-97BD-76DAC5039CDA}" dt="2023-07-19T16:43:12.146" v="1571" actId="478"/>
          <ac:spMkLst>
            <pc:docMk/>
            <pc:sldMk cId="1469574303" sldId="334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43:12.146" v="1571" actId="478"/>
          <ac:spMkLst>
            <pc:docMk/>
            <pc:sldMk cId="1469574303" sldId="334"/>
            <ac:spMk id="15" creationId="{BDC5B992-BC81-5DEB-1AE5-DF5F87D67EB6}"/>
          </ac:spMkLst>
        </pc:spChg>
        <pc:spChg chg="add del mod">
          <ac:chgData name="최홍석" userId="ba5bdcd3-7d32-458d-bc73-c22f975a5e57" providerId="ADAL" clId="{98ADBF0A-6841-472D-97BD-76DAC5039CDA}" dt="2023-07-19T16:43:32.497" v="1578" actId="478"/>
          <ac:spMkLst>
            <pc:docMk/>
            <pc:sldMk cId="1469574303" sldId="334"/>
            <ac:spMk id="19" creationId="{DF228C5F-8347-8383-8630-DAE402AD9A56}"/>
          </ac:spMkLst>
        </pc:spChg>
        <pc:spChg chg="add mod">
          <ac:chgData name="최홍석" userId="ba5bdcd3-7d32-458d-bc73-c22f975a5e57" providerId="ADAL" clId="{98ADBF0A-6841-472D-97BD-76DAC5039CDA}" dt="2023-07-19T16:43:48.199" v="1585" actId="1076"/>
          <ac:spMkLst>
            <pc:docMk/>
            <pc:sldMk cId="1469574303" sldId="334"/>
            <ac:spMk id="20" creationId="{B2035AB5-4633-2F1B-4807-F356DD36E051}"/>
          </ac:spMkLst>
        </pc:spChg>
        <pc:picChg chg="add del mod">
          <ac:chgData name="최홍석" userId="ba5bdcd3-7d32-458d-bc73-c22f975a5e57" providerId="ADAL" clId="{98ADBF0A-6841-472D-97BD-76DAC5039CDA}" dt="2023-07-19T16:43:10.798" v="1570" actId="478"/>
          <ac:picMkLst>
            <pc:docMk/>
            <pc:sldMk cId="1469574303" sldId="334"/>
            <ac:picMk id="5" creationId="{42986CCA-A5DB-5EAF-BDC3-B4E92D809B58}"/>
          </ac:picMkLst>
        </pc:picChg>
        <pc:picChg chg="add del mod ord modCrop">
          <ac:chgData name="최홍석" userId="ba5bdcd3-7d32-458d-bc73-c22f975a5e57" providerId="ADAL" clId="{98ADBF0A-6841-472D-97BD-76DAC5039CDA}" dt="2023-07-19T16:43:31.037" v="1577" actId="478"/>
          <ac:picMkLst>
            <pc:docMk/>
            <pc:sldMk cId="1469574303" sldId="334"/>
            <ac:picMk id="7" creationId="{5BC8D96F-3068-2A4D-5A61-B7ACDA56D638}"/>
          </ac:picMkLst>
        </pc:picChg>
        <pc:picChg chg="add mod">
          <ac:chgData name="최홍석" userId="ba5bdcd3-7d32-458d-bc73-c22f975a5e57" providerId="ADAL" clId="{98ADBF0A-6841-472D-97BD-76DAC5039CDA}" dt="2023-07-19T16:43:48.199" v="1585" actId="1076"/>
          <ac:picMkLst>
            <pc:docMk/>
            <pc:sldMk cId="1469574303" sldId="334"/>
            <ac:picMk id="9" creationId="{A71E27BF-8508-6A87-194B-924E4CF7AEF1}"/>
          </ac:picMkLst>
        </pc:picChg>
        <pc:picChg chg="add mod">
          <ac:chgData name="최홍석" userId="ba5bdcd3-7d32-458d-bc73-c22f975a5e57" providerId="ADAL" clId="{98ADBF0A-6841-472D-97BD-76DAC5039CDA}" dt="2023-07-19T16:43:48.199" v="1585" actId="1076"/>
          <ac:picMkLst>
            <pc:docMk/>
            <pc:sldMk cId="1469574303" sldId="334"/>
            <ac:picMk id="13" creationId="{CD02109F-5BC5-4EA9-7CD5-C87AC7DCDEEC}"/>
          </ac:picMkLst>
        </pc:picChg>
        <pc:picChg chg="add mod">
          <ac:chgData name="최홍석" userId="ba5bdcd3-7d32-458d-bc73-c22f975a5e57" providerId="ADAL" clId="{98ADBF0A-6841-472D-97BD-76DAC5039CDA}" dt="2023-07-19T16:43:48.199" v="1585" actId="1076"/>
          <ac:picMkLst>
            <pc:docMk/>
            <pc:sldMk cId="1469574303" sldId="334"/>
            <ac:picMk id="17" creationId="{AC75AFD2-3A5C-A09E-FE6D-D93FA1076F4B}"/>
          </ac:picMkLst>
        </pc:picChg>
      </pc:sldChg>
      <pc:sldChg chg="addSp delSp modSp add mod ord">
        <pc:chgData name="최홍석" userId="ba5bdcd3-7d32-458d-bc73-c22f975a5e57" providerId="ADAL" clId="{98ADBF0A-6841-472D-97BD-76DAC5039CDA}" dt="2023-07-19T22:27:21.970" v="2980" actId="20577"/>
        <pc:sldMkLst>
          <pc:docMk/>
          <pc:sldMk cId="562678336" sldId="335"/>
        </pc:sldMkLst>
        <pc:spChg chg="mod">
          <ac:chgData name="최홍석" userId="ba5bdcd3-7d32-458d-bc73-c22f975a5e57" providerId="ADAL" clId="{98ADBF0A-6841-472D-97BD-76DAC5039CDA}" dt="2023-07-19T16:47:46.744" v="1956" actId="20577"/>
          <ac:spMkLst>
            <pc:docMk/>
            <pc:sldMk cId="562678336" sldId="335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22:27:21.970" v="2980" actId="20577"/>
          <ac:spMkLst>
            <pc:docMk/>
            <pc:sldMk cId="562678336" sldId="335"/>
            <ac:spMk id="3" creationId="{7E5514FA-CAEE-06C7-3AE4-B4B29F76C089}"/>
          </ac:spMkLst>
        </pc:spChg>
        <pc:spChg chg="del">
          <ac:chgData name="최홍석" userId="ba5bdcd3-7d32-458d-bc73-c22f975a5e57" providerId="ADAL" clId="{98ADBF0A-6841-472D-97BD-76DAC5039CDA}" dt="2023-07-19T16:22:44.323" v="1115" actId="21"/>
          <ac:spMkLst>
            <pc:docMk/>
            <pc:sldMk cId="562678336" sldId="335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22:44.323" v="1115" actId="21"/>
          <ac:spMkLst>
            <pc:docMk/>
            <pc:sldMk cId="562678336" sldId="335"/>
            <ac:spMk id="15" creationId="{BDC5B992-BC81-5DEB-1AE5-DF5F87D67EB6}"/>
          </ac:spMkLst>
        </pc:spChg>
        <pc:picChg chg="add del mod">
          <ac:chgData name="최홍석" userId="ba5bdcd3-7d32-458d-bc73-c22f975a5e57" providerId="ADAL" clId="{98ADBF0A-6841-472D-97BD-76DAC5039CDA}" dt="2023-07-19T22:27:12.809" v="2951" actId="478"/>
          <ac:picMkLst>
            <pc:docMk/>
            <pc:sldMk cId="562678336" sldId="335"/>
            <ac:picMk id="4" creationId="{07544554-47FD-259D-3055-236C4BB7AB66}"/>
          </ac:picMkLst>
        </pc:picChg>
        <pc:picChg chg="add mod">
          <ac:chgData name="최홍석" userId="ba5bdcd3-7d32-458d-bc73-c22f975a5e57" providerId="ADAL" clId="{98ADBF0A-6841-472D-97BD-76DAC5039CDA}" dt="2023-07-19T22:27:15.374" v="2954" actId="14100"/>
          <ac:picMkLst>
            <pc:docMk/>
            <pc:sldMk cId="562678336" sldId="335"/>
            <ac:picMk id="6" creationId="{BAB97FEB-D304-362A-53FB-F39AD5EDD954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16:40:46.197" v="1547" actId="20577"/>
        <pc:sldMkLst>
          <pc:docMk/>
          <pc:sldMk cId="3880788300" sldId="336"/>
        </pc:sldMkLst>
        <pc:spChg chg="mod">
          <ac:chgData name="최홍석" userId="ba5bdcd3-7d32-458d-bc73-c22f975a5e57" providerId="ADAL" clId="{98ADBF0A-6841-472D-97BD-76DAC5039CDA}" dt="2023-07-19T16:30:45.095" v="1316"/>
          <ac:spMkLst>
            <pc:docMk/>
            <pc:sldMk cId="3880788300" sldId="336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16:32:53.441" v="1486" actId="20577"/>
          <ac:spMkLst>
            <pc:docMk/>
            <pc:sldMk cId="3880788300" sldId="336"/>
            <ac:spMk id="3" creationId="{7E5514FA-CAEE-06C7-3AE4-B4B29F76C089}"/>
          </ac:spMkLst>
        </pc:spChg>
        <pc:spChg chg="add del mod">
          <ac:chgData name="최홍석" userId="ba5bdcd3-7d32-458d-bc73-c22f975a5e57" providerId="ADAL" clId="{98ADBF0A-6841-472D-97BD-76DAC5039CDA}" dt="2023-07-19T16:39:45.674" v="1501" actId="478"/>
          <ac:spMkLst>
            <pc:docMk/>
            <pc:sldMk cId="3880788300" sldId="336"/>
            <ac:spMk id="10" creationId="{A8170DDA-A45A-766F-77BC-0B2C6FC6FEB6}"/>
          </ac:spMkLst>
        </pc:spChg>
        <pc:spChg chg="add del mod">
          <ac:chgData name="최홍석" userId="ba5bdcd3-7d32-458d-bc73-c22f975a5e57" providerId="ADAL" clId="{98ADBF0A-6841-472D-97BD-76DAC5039CDA}" dt="2023-07-19T16:39:45.674" v="1501" actId="478"/>
          <ac:spMkLst>
            <pc:docMk/>
            <pc:sldMk cId="3880788300" sldId="336"/>
            <ac:spMk id="11" creationId="{491547B2-13D8-5D99-C785-EE11D9860389}"/>
          </ac:spMkLst>
        </pc:spChg>
        <pc:spChg chg="add del mod">
          <ac:chgData name="최홍석" userId="ba5bdcd3-7d32-458d-bc73-c22f975a5e57" providerId="ADAL" clId="{98ADBF0A-6841-472D-97BD-76DAC5039CDA}" dt="2023-07-19T16:39:45.674" v="1501" actId="478"/>
          <ac:spMkLst>
            <pc:docMk/>
            <pc:sldMk cId="3880788300" sldId="336"/>
            <ac:spMk id="12" creationId="{7B1B0AF5-B7F1-18FA-B56C-47FE385E108A}"/>
          </ac:spMkLst>
        </pc:spChg>
        <pc:spChg chg="del">
          <ac:chgData name="최홍석" userId="ba5bdcd3-7d32-458d-bc73-c22f975a5e57" providerId="ADAL" clId="{98ADBF0A-6841-472D-97BD-76DAC5039CDA}" dt="2023-07-19T16:31:15.705" v="1388" actId="478"/>
          <ac:spMkLst>
            <pc:docMk/>
            <pc:sldMk cId="3880788300" sldId="336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31:15.705" v="1388" actId="478"/>
          <ac:spMkLst>
            <pc:docMk/>
            <pc:sldMk cId="3880788300" sldId="336"/>
            <ac:spMk id="15" creationId="{BDC5B992-BC81-5DEB-1AE5-DF5F87D67EB6}"/>
          </ac:spMkLst>
        </pc:spChg>
        <pc:spChg chg="add mod">
          <ac:chgData name="최홍석" userId="ba5bdcd3-7d32-458d-bc73-c22f975a5e57" providerId="ADAL" clId="{98ADBF0A-6841-472D-97BD-76DAC5039CDA}" dt="2023-07-19T16:40:46.197" v="1547" actId="20577"/>
          <ac:spMkLst>
            <pc:docMk/>
            <pc:sldMk cId="3880788300" sldId="336"/>
            <ac:spMk id="17" creationId="{069057F3-44D1-0FCB-FE0A-99E271A378AF}"/>
          </ac:spMkLst>
        </pc:spChg>
        <pc:picChg chg="add mod">
          <ac:chgData name="최홍석" userId="ba5bdcd3-7d32-458d-bc73-c22f975a5e57" providerId="ADAL" clId="{98ADBF0A-6841-472D-97BD-76DAC5039CDA}" dt="2023-07-19T16:31:10.805" v="1385" actId="1076"/>
          <ac:picMkLst>
            <pc:docMk/>
            <pc:sldMk cId="3880788300" sldId="336"/>
            <ac:picMk id="5" creationId="{FCB3534A-25E5-5A73-604A-6939E98E8AAB}"/>
          </ac:picMkLst>
        </pc:picChg>
        <pc:picChg chg="add mod">
          <ac:chgData name="최홍석" userId="ba5bdcd3-7d32-458d-bc73-c22f975a5e57" providerId="ADAL" clId="{98ADBF0A-6841-472D-97BD-76DAC5039CDA}" dt="2023-07-19T16:31:14.451" v="1387" actId="1076"/>
          <ac:picMkLst>
            <pc:docMk/>
            <pc:sldMk cId="3880788300" sldId="336"/>
            <ac:picMk id="7" creationId="{3460314B-4726-AEE9-309A-8304A762182B}"/>
          </ac:picMkLst>
        </pc:picChg>
        <pc:picChg chg="add del mod">
          <ac:chgData name="최홍석" userId="ba5bdcd3-7d32-458d-bc73-c22f975a5e57" providerId="ADAL" clId="{98ADBF0A-6841-472D-97BD-76DAC5039CDA}" dt="2023-07-19T16:39:43.886" v="1499" actId="478"/>
          <ac:picMkLst>
            <pc:docMk/>
            <pc:sldMk cId="3880788300" sldId="336"/>
            <ac:picMk id="9" creationId="{1CF3345E-3FB1-EA40-BB19-7FAAA65A80CA}"/>
          </ac:picMkLst>
        </pc:picChg>
        <pc:picChg chg="add mod">
          <ac:chgData name="최홍석" userId="ba5bdcd3-7d32-458d-bc73-c22f975a5e57" providerId="ADAL" clId="{98ADBF0A-6841-472D-97BD-76DAC5039CDA}" dt="2023-07-19T16:39:46.998" v="1502" actId="1076"/>
          <ac:picMkLst>
            <pc:docMk/>
            <pc:sldMk cId="3880788300" sldId="336"/>
            <ac:picMk id="16" creationId="{A0F5307B-B4ED-F8DA-74E7-0E694C13CFA9}"/>
          </ac:picMkLst>
        </pc:picChg>
      </pc:sldChg>
      <pc:sldChg chg="addSp delSp modSp add mod ord">
        <pc:chgData name="최홍석" userId="ba5bdcd3-7d32-458d-bc73-c22f975a5e57" providerId="ADAL" clId="{98ADBF0A-6841-472D-97BD-76DAC5039CDA}" dt="2023-07-19T23:01:37.671" v="3274" actId="14100"/>
        <pc:sldMkLst>
          <pc:docMk/>
          <pc:sldMk cId="1780911783" sldId="337"/>
        </pc:sldMkLst>
        <pc:spChg chg="mod">
          <ac:chgData name="최홍석" userId="ba5bdcd3-7d32-458d-bc73-c22f975a5e57" providerId="ADAL" clId="{98ADBF0A-6841-472D-97BD-76DAC5039CDA}" dt="2023-07-19T16:54:46.616" v="2005" actId="20577"/>
          <ac:spMkLst>
            <pc:docMk/>
            <pc:sldMk cId="1780911783" sldId="337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23:01:37.671" v="3274" actId="14100"/>
          <ac:spMkLst>
            <pc:docMk/>
            <pc:sldMk cId="1780911783" sldId="337"/>
            <ac:spMk id="3" creationId="{7E5514FA-CAEE-06C7-3AE4-B4B29F76C089}"/>
          </ac:spMkLst>
        </pc:spChg>
        <pc:spChg chg="del">
          <ac:chgData name="최홍석" userId="ba5bdcd3-7d32-458d-bc73-c22f975a5e57" providerId="ADAL" clId="{98ADBF0A-6841-472D-97BD-76DAC5039CDA}" dt="2023-07-19T17:03:30.499" v="2259" actId="478"/>
          <ac:spMkLst>
            <pc:docMk/>
            <pc:sldMk cId="1780911783" sldId="337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55:15.506" v="2054" actId="21"/>
          <ac:spMkLst>
            <pc:docMk/>
            <pc:sldMk cId="1780911783" sldId="337"/>
            <ac:spMk id="15" creationId="{BDC5B992-BC81-5DEB-1AE5-DF5F87D67EB6}"/>
          </ac:spMkLst>
        </pc:spChg>
        <pc:picChg chg="add mod">
          <ac:chgData name="최홍석" userId="ba5bdcd3-7d32-458d-bc73-c22f975a5e57" providerId="ADAL" clId="{98ADBF0A-6841-472D-97BD-76DAC5039CDA}" dt="2023-07-19T23:01:25.007" v="3221" actId="1076"/>
          <ac:picMkLst>
            <pc:docMk/>
            <pc:sldMk cId="1780911783" sldId="337"/>
            <ac:picMk id="5" creationId="{8D71D7EB-19B0-3968-0119-7168038E3E32}"/>
          </ac:picMkLst>
        </pc:picChg>
      </pc:sldChg>
      <pc:sldChg chg="addSp delSp modSp add mod ord">
        <pc:chgData name="최홍석" userId="ba5bdcd3-7d32-458d-bc73-c22f975a5e57" providerId="ADAL" clId="{98ADBF0A-6841-472D-97BD-76DAC5039CDA}" dt="2023-07-19T23:03:43.142" v="3305" actId="14100"/>
        <pc:sldMkLst>
          <pc:docMk/>
          <pc:sldMk cId="2506482326" sldId="338"/>
        </pc:sldMkLst>
        <pc:spChg chg="mod">
          <ac:chgData name="최홍석" userId="ba5bdcd3-7d32-458d-bc73-c22f975a5e57" providerId="ADAL" clId="{98ADBF0A-6841-472D-97BD-76DAC5039CDA}" dt="2023-07-19T22:48:08.486" v="3096"/>
          <ac:spMkLst>
            <pc:docMk/>
            <pc:sldMk cId="2506482326" sldId="338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23:00:40.281" v="3220" actId="6549"/>
          <ac:spMkLst>
            <pc:docMk/>
            <pc:sldMk cId="2506482326" sldId="338"/>
            <ac:spMk id="3" creationId="{7E5514FA-CAEE-06C7-3AE4-B4B29F76C089}"/>
          </ac:spMkLst>
        </pc:spChg>
        <pc:spChg chg="add del mod">
          <ac:chgData name="최홍석" userId="ba5bdcd3-7d32-458d-bc73-c22f975a5e57" providerId="ADAL" clId="{98ADBF0A-6841-472D-97BD-76DAC5039CDA}" dt="2023-07-19T23:03:13.790" v="3296" actId="478"/>
          <ac:spMkLst>
            <pc:docMk/>
            <pc:sldMk cId="2506482326" sldId="338"/>
            <ac:spMk id="9" creationId="{85411610-BEDE-64F0-2817-DA5B719BED13}"/>
          </ac:spMkLst>
        </pc:spChg>
        <pc:spChg chg="add mod">
          <ac:chgData name="최홍석" userId="ba5bdcd3-7d32-458d-bc73-c22f975a5e57" providerId="ADAL" clId="{98ADBF0A-6841-472D-97BD-76DAC5039CDA}" dt="2023-07-19T23:03:21.056" v="3299" actId="14100"/>
          <ac:spMkLst>
            <pc:docMk/>
            <pc:sldMk cId="2506482326" sldId="338"/>
            <ac:spMk id="12" creationId="{239F4D4A-0349-8147-EDB8-58A87F14FAB2}"/>
          </ac:spMkLst>
        </pc:spChg>
        <pc:spChg chg="del mod">
          <ac:chgData name="최홍석" userId="ba5bdcd3-7d32-458d-bc73-c22f975a5e57" providerId="ADAL" clId="{98ADBF0A-6841-472D-97BD-76DAC5039CDA}" dt="2023-07-19T23:03:22.174" v="3300" actId="478"/>
          <ac:spMkLst>
            <pc:docMk/>
            <pc:sldMk cId="2506482326" sldId="338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57:43.904" v="2172" actId="478"/>
          <ac:spMkLst>
            <pc:docMk/>
            <pc:sldMk cId="2506482326" sldId="338"/>
            <ac:spMk id="15" creationId="{BDC5B992-BC81-5DEB-1AE5-DF5F87D67EB6}"/>
          </ac:spMkLst>
        </pc:spChg>
        <pc:spChg chg="add del mod">
          <ac:chgData name="최홍석" userId="ba5bdcd3-7d32-458d-bc73-c22f975a5e57" providerId="ADAL" clId="{98ADBF0A-6841-472D-97BD-76DAC5039CDA}" dt="2023-07-19T23:03:35.207" v="3302"/>
          <ac:spMkLst>
            <pc:docMk/>
            <pc:sldMk cId="2506482326" sldId="338"/>
            <ac:spMk id="16" creationId="{75E1EB7C-59F0-0A59-775C-1B73B5D7CD89}"/>
          </ac:spMkLst>
        </pc:spChg>
        <pc:spChg chg="add mod">
          <ac:chgData name="최홍석" userId="ba5bdcd3-7d32-458d-bc73-c22f975a5e57" providerId="ADAL" clId="{98ADBF0A-6841-472D-97BD-76DAC5039CDA}" dt="2023-07-19T23:03:43.142" v="3305" actId="14100"/>
          <ac:spMkLst>
            <pc:docMk/>
            <pc:sldMk cId="2506482326" sldId="338"/>
            <ac:spMk id="17" creationId="{D689D5E2-C612-5C53-2D1C-996B8EF271D3}"/>
          </ac:spMkLst>
        </pc:spChg>
        <pc:picChg chg="add del mod ord modCrop">
          <ac:chgData name="최홍석" userId="ba5bdcd3-7d32-458d-bc73-c22f975a5e57" providerId="ADAL" clId="{98ADBF0A-6841-472D-97BD-76DAC5039CDA}" dt="2023-07-19T23:01:59.052" v="3275" actId="478"/>
          <ac:picMkLst>
            <pc:docMk/>
            <pc:sldMk cId="2506482326" sldId="338"/>
            <ac:picMk id="5" creationId="{57242141-DF07-1094-6CE9-B3106EC074D4}"/>
          </ac:picMkLst>
        </pc:picChg>
        <pc:picChg chg="add mod ord">
          <ac:chgData name="최홍석" userId="ba5bdcd3-7d32-458d-bc73-c22f975a5e57" providerId="ADAL" clId="{98ADBF0A-6841-472D-97BD-76DAC5039CDA}" dt="2023-07-19T23:02:28.205" v="3284" actId="1076"/>
          <ac:picMkLst>
            <pc:docMk/>
            <pc:sldMk cId="2506482326" sldId="338"/>
            <ac:picMk id="6" creationId="{012512AB-FA4E-F74D-82E4-41F10A8EC6DC}"/>
          </ac:picMkLst>
        </pc:picChg>
        <pc:picChg chg="add del mod">
          <ac:chgData name="최홍석" userId="ba5bdcd3-7d32-458d-bc73-c22f975a5e57" providerId="ADAL" clId="{98ADBF0A-6841-472D-97BD-76DAC5039CDA}" dt="2023-07-19T23:03:07.839" v="3291" actId="478"/>
          <ac:picMkLst>
            <pc:docMk/>
            <pc:sldMk cId="2506482326" sldId="338"/>
            <ac:picMk id="8" creationId="{F3C6A361-0C0B-9F8F-331C-79B2B899AA52}"/>
          </ac:picMkLst>
        </pc:picChg>
        <pc:picChg chg="add mod">
          <ac:chgData name="최홍석" userId="ba5bdcd3-7d32-458d-bc73-c22f975a5e57" providerId="ADAL" clId="{98ADBF0A-6841-472D-97BD-76DAC5039CDA}" dt="2023-07-19T23:03:12.150" v="3295" actId="1076"/>
          <ac:picMkLst>
            <pc:docMk/>
            <pc:sldMk cId="2506482326" sldId="338"/>
            <ac:picMk id="11" creationId="{6E67A113-1E87-84E0-89AF-BA8D9FDABC5C}"/>
          </ac:picMkLst>
        </pc:picChg>
        <pc:picChg chg="add del mod">
          <ac:chgData name="최홍석" userId="ba5bdcd3-7d32-458d-bc73-c22f975a5e57" providerId="ADAL" clId="{98ADBF0A-6841-472D-97BD-76DAC5039CDA}" dt="2023-07-19T23:03:35.207" v="3302"/>
          <ac:picMkLst>
            <pc:docMk/>
            <pc:sldMk cId="2506482326" sldId="338"/>
            <ac:picMk id="13" creationId="{8402D948-5391-5308-57A7-68D6AA64EF65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2:56:54.194" v="3140" actId="20577"/>
        <pc:sldMkLst>
          <pc:docMk/>
          <pc:sldMk cId="3182721585" sldId="339"/>
        </pc:sldMkLst>
        <pc:spChg chg="mod">
          <ac:chgData name="최홍석" userId="ba5bdcd3-7d32-458d-bc73-c22f975a5e57" providerId="ADAL" clId="{98ADBF0A-6841-472D-97BD-76DAC5039CDA}" dt="2023-07-19T17:03:52.325" v="2285"/>
          <ac:spMkLst>
            <pc:docMk/>
            <pc:sldMk cId="3182721585" sldId="339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17:04:55.124" v="2370" actId="1076"/>
          <ac:spMkLst>
            <pc:docMk/>
            <pc:sldMk cId="3182721585" sldId="339"/>
            <ac:spMk id="3" creationId="{7E5514FA-CAEE-06C7-3AE4-B4B29F76C089}"/>
          </ac:spMkLst>
        </pc:spChg>
        <pc:spChg chg="add mod">
          <ac:chgData name="최홍석" userId="ba5bdcd3-7d32-458d-bc73-c22f975a5e57" providerId="ADAL" clId="{98ADBF0A-6841-472D-97BD-76DAC5039CDA}" dt="2023-07-19T22:56:30.976" v="3120" actId="113"/>
          <ac:spMkLst>
            <pc:docMk/>
            <pc:sldMk cId="3182721585" sldId="339"/>
            <ac:spMk id="6" creationId="{A8504D2F-D2E7-568C-7D02-C3E64292EE23}"/>
          </ac:spMkLst>
        </pc:spChg>
        <pc:spChg chg="add mod">
          <ac:chgData name="최홍석" userId="ba5bdcd3-7d32-458d-bc73-c22f975a5e57" providerId="ADAL" clId="{98ADBF0A-6841-472D-97BD-76DAC5039CDA}" dt="2023-07-19T22:56:39.613" v="3127" actId="20577"/>
          <ac:spMkLst>
            <pc:docMk/>
            <pc:sldMk cId="3182721585" sldId="339"/>
            <ac:spMk id="7" creationId="{3729B141-96E8-94B8-5AE2-70F3AFF77F33}"/>
          </ac:spMkLst>
        </pc:spChg>
        <pc:spChg chg="add mod">
          <ac:chgData name="최홍석" userId="ba5bdcd3-7d32-458d-bc73-c22f975a5e57" providerId="ADAL" clId="{98ADBF0A-6841-472D-97BD-76DAC5039CDA}" dt="2023-07-19T22:56:50.691" v="3137" actId="1076"/>
          <ac:spMkLst>
            <pc:docMk/>
            <pc:sldMk cId="3182721585" sldId="339"/>
            <ac:spMk id="8" creationId="{DDA5283F-DDCD-3C1F-840F-7E512F9EFA4E}"/>
          </ac:spMkLst>
        </pc:spChg>
        <pc:spChg chg="add mod">
          <ac:chgData name="최홍석" userId="ba5bdcd3-7d32-458d-bc73-c22f975a5e57" providerId="ADAL" clId="{98ADBF0A-6841-472D-97BD-76DAC5039CDA}" dt="2023-07-19T22:56:54.194" v="3140" actId="20577"/>
          <ac:spMkLst>
            <pc:docMk/>
            <pc:sldMk cId="3182721585" sldId="339"/>
            <ac:spMk id="9" creationId="{CEE01358-0C0C-C074-2F68-2F8874F41609}"/>
          </ac:spMkLst>
        </pc:spChg>
        <pc:spChg chg="mod ord">
          <ac:chgData name="최홍석" userId="ba5bdcd3-7d32-458d-bc73-c22f975a5e57" providerId="ADAL" clId="{98ADBF0A-6841-472D-97BD-76DAC5039CDA}" dt="2023-07-19T17:04:28.187" v="2369" actId="14100"/>
          <ac:spMkLst>
            <pc:docMk/>
            <pc:sldMk cId="3182721585" sldId="339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7:04:56.658" v="2371" actId="21"/>
          <ac:spMkLst>
            <pc:docMk/>
            <pc:sldMk cId="3182721585" sldId="339"/>
            <ac:spMk id="15" creationId="{BDC5B992-BC81-5DEB-1AE5-DF5F87D67EB6}"/>
          </ac:spMkLst>
        </pc:spChg>
        <pc:picChg chg="add mod">
          <ac:chgData name="최홍석" userId="ba5bdcd3-7d32-458d-bc73-c22f975a5e57" providerId="ADAL" clId="{98ADBF0A-6841-472D-97BD-76DAC5039CDA}" dt="2023-07-19T22:56:38.235" v="3126" actId="1076"/>
          <ac:picMkLst>
            <pc:docMk/>
            <pc:sldMk cId="3182721585" sldId="339"/>
            <ac:picMk id="5" creationId="{E2062755-43E7-2A61-4ED3-2D4EDE0330A1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3:44:11.442" v="4477" actId="1076"/>
        <pc:sldMkLst>
          <pc:docMk/>
          <pc:sldMk cId="3961981685" sldId="340"/>
        </pc:sldMkLst>
        <pc:spChg chg="mod">
          <ac:chgData name="최홍석" userId="ba5bdcd3-7d32-458d-bc73-c22f975a5e57" providerId="ADAL" clId="{98ADBF0A-6841-472D-97BD-76DAC5039CDA}" dt="2023-07-19T22:59:39.641" v="3161" actId="20577"/>
          <ac:spMkLst>
            <pc:docMk/>
            <pc:sldMk cId="3961981685" sldId="340"/>
            <ac:spMk id="2" creationId="{17A03AD8-0878-8AC5-CFF4-CB6A181CCDB9}"/>
          </ac:spMkLst>
        </pc:spChg>
        <pc:spChg chg="del">
          <ac:chgData name="최홍석" userId="ba5bdcd3-7d32-458d-bc73-c22f975a5e57" providerId="ADAL" clId="{98ADBF0A-6841-472D-97BD-76DAC5039CDA}" dt="2023-07-19T22:59:41.192" v="3162" actId="478"/>
          <ac:spMkLst>
            <pc:docMk/>
            <pc:sldMk cId="3961981685" sldId="340"/>
            <ac:spMk id="3" creationId="{7E5514FA-CAEE-06C7-3AE4-B4B29F76C089}"/>
          </ac:spMkLst>
        </pc:spChg>
        <pc:spChg chg="del">
          <ac:chgData name="최홍석" userId="ba5bdcd3-7d32-458d-bc73-c22f975a5e57" providerId="ADAL" clId="{98ADBF0A-6841-472D-97BD-76DAC5039CDA}" dt="2023-07-19T22:59:35.604" v="3145" actId="478"/>
          <ac:spMkLst>
            <pc:docMk/>
            <pc:sldMk cId="3961981685" sldId="340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22:59:35.604" v="3145" actId="478"/>
          <ac:spMkLst>
            <pc:docMk/>
            <pc:sldMk cId="3961981685" sldId="340"/>
            <ac:spMk id="15" creationId="{BDC5B992-BC81-5DEB-1AE5-DF5F87D67EB6}"/>
          </ac:spMkLst>
        </pc:spChg>
        <pc:picChg chg="add del mod">
          <ac:chgData name="최홍석" userId="ba5bdcd3-7d32-458d-bc73-c22f975a5e57" providerId="ADAL" clId="{98ADBF0A-6841-472D-97BD-76DAC5039CDA}" dt="2023-07-19T22:59:25.318" v="3141" actId="478"/>
          <ac:picMkLst>
            <pc:docMk/>
            <pc:sldMk cId="3961981685" sldId="340"/>
            <ac:picMk id="5" creationId="{D993B9FA-0F52-68C1-D46F-CFDE95850D2B}"/>
          </ac:picMkLst>
        </pc:picChg>
        <pc:picChg chg="add del mod">
          <ac:chgData name="최홍석" userId="ba5bdcd3-7d32-458d-bc73-c22f975a5e57" providerId="ADAL" clId="{98ADBF0A-6841-472D-97BD-76DAC5039CDA}" dt="2023-07-19T22:59:26.177" v="3142" actId="478"/>
          <ac:picMkLst>
            <pc:docMk/>
            <pc:sldMk cId="3961981685" sldId="340"/>
            <ac:picMk id="7" creationId="{8564F693-6123-8AD4-AB55-A60713E52262}"/>
          </ac:picMkLst>
        </pc:picChg>
        <pc:picChg chg="add mod modCrop">
          <ac:chgData name="최홍석" userId="ba5bdcd3-7d32-458d-bc73-c22f975a5e57" providerId="ADAL" clId="{98ADBF0A-6841-472D-97BD-76DAC5039CDA}" dt="2023-07-19T23:44:11.442" v="4477" actId="1076"/>
          <ac:picMkLst>
            <pc:docMk/>
            <pc:sldMk cId="3961981685" sldId="340"/>
            <ac:picMk id="9" creationId="{91A7E475-70B2-9B8A-964B-284FE78346B8}"/>
          </ac:picMkLst>
        </pc:picChg>
        <pc:picChg chg="add del">
          <ac:chgData name="최홍석" userId="ba5bdcd3-7d32-458d-bc73-c22f975a5e57" providerId="ADAL" clId="{98ADBF0A-6841-472D-97BD-76DAC5039CDA}" dt="2023-07-19T23:44:10.575" v="4476" actId="478"/>
          <ac:picMkLst>
            <pc:docMk/>
            <pc:sldMk cId="3961981685" sldId="340"/>
            <ac:picMk id="11" creationId="{B143B971-028D-B77D-6542-B5D002662111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2:29:55.889" v="3084" actId="14100"/>
        <pc:sldMkLst>
          <pc:docMk/>
          <pc:sldMk cId="336738772" sldId="341"/>
        </pc:sldMkLst>
        <pc:spChg chg="mod">
          <ac:chgData name="최홍석" userId="ba5bdcd3-7d32-458d-bc73-c22f975a5e57" providerId="ADAL" clId="{98ADBF0A-6841-472D-97BD-76DAC5039CDA}" dt="2023-07-19T22:28:49.896" v="2981" actId="1076"/>
          <ac:spMkLst>
            <pc:docMk/>
            <pc:sldMk cId="336738772" sldId="341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22:29:08.107" v="3033" actId="20577"/>
          <ac:spMkLst>
            <pc:docMk/>
            <pc:sldMk cId="336738772" sldId="341"/>
            <ac:spMk id="3" creationId="{7E5514FA-CAEE-06C7-3AE4-B4B29F76C089}"/>
          </ac:spMkLst>
        </pc:spChg>
        <pc:spChg chg="add mod">
          <ac:chgData name="최홍석" userId="ba5bdcd3-7d32-458d-bc73-c22f975a5e57" providerId="ADAL" clId="{98ADBF0A-6841-472D-97BD-76DAC5039CDA}" dt="2023-07-19T22:29:34.909" v="3078" actId="20577"/>
          <ac:spMkLst>
            <pc:docMk/>
            <pc:sldMk cId="336738772" sldId="341"/>
            <ac:spMk id="6" creationId="{9B53F190-557A-B5A5-A183-9A4D9D785219}"/>
          </ac:spMkLst>
        </pc:spChg>
        <pc:spChg chg="add mod">
          <ac:chgData name="최홍석" userId="ba5bdcd3-7d32-458d-bc73-c22f975a5e57" providerId="ADAL" clId="{98ADBF0A-6841-472D-97BD-76DAC5039CDA}" dt="2023-07-19T22:29:51.318" v="3081" actId="14100"/>
          <ac:spMkLst>
            <pc:docMk/>
            <pc:sldMk cId="336738772" sldId="341"/>
            <ac:spMk id="7" creationId="{89D43DBB-7C26-D50D-517F-9C4B23F0685A}"/>
          </ac:spMkLst>
        </pc:spChg>
        <pc:spChg chg="add mod">
          <ac:chgData name="최홍석" userId="ba5bdcd3-7d32-458d-bc73-c22f975a5e57" providerId="ADAL" clId="{98ADBF0A-6841-472D-97BD-76DAC5039CDA}" dt="2023-07-19T22:29:55.889" v="3084" actId="14100"/>
          <ac:spMkLst>
            <pc:docMk/>
            <pc:sldMk cId="336738772" sldId="341"/>
            <ac:spMk id="8" creationId="{762CAC2A-6A91-30E4-BC9D-EE35A5A75220}"/>
          </ac:spMkLst>
        </pc:spChg>
        <pc:spChg chg="del">
          <ac:chgData name="최홍석" userId="ba5bdcd3-7d32-458d-bc73-c22f975a5e57" providerId="ADAL" clId="{98ADBF0A-6841-472D-97BD-76DAC5039CDA}" dt="2023-07-19T22:01:28.976" v="2613" actId="478"/>
          <ac:spMkLst>
            <pc:docMk/>
            <pc:sldMk cId="336738772" sldId="341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22:01:28.976" v="2613" actId="478"/>
          <ac:spMkLst>
            <pc:docMk/>
            <pc:sldMk cId="336738772" sldId="341"/>
            <ac:spMk id="15" creationId="{BDC5B992-BC81-5DEB-1AE5-DF5F87D67EB6}"/>
          </ac:spMkLst>
        </pc:spChg>
        <pc:picChg chg="add mod">
          <ac:chgData name="최홍석" userId="ba5bdcd3-7d32-458d-bc73-c22f975a5e57" providerId="ADAL" clId="{98ADBF0A-6841-472D-97BD-76DAC5039CDA}" dt="2023-07-19T22:01:13.034" v="2564" actId="1440"/>
          <ac:picMkLst>
            <pc:docMk/>
            <pc:sldMk cId="336738772" sldId="341"/>
            <ac:picMk id="5" creationId="{F4B001A6-D16C-DBF7-113B-2F96EC2BDB49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3:21:16.501" v="4265" actId="478"/>
        <pc:sldMkLst>
          <pc:docMk/>
          <pc:sldMk cId="953864072" sldId="342"/>
        </pc:sldMkLst>
        <pc:spChg chg="mod">
          <ac:chgData name="최홍석" userId="ba5bdcd3-7d32-458d-bc73-c22f975a5e57" providerId="ADAL" clId="{98ADBF0A-6841-472D-97BD-76DAC5039CDA}" dt="2023-07-19T22:03:22.101" v="2860" actId="20577"/>
          <ac:spMkLst>
            <pc:docMk/>
            <pc:sldMk cId="953864072" sldId="342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23:20:36.498" v="4105" actId="14100"/>
          <ac:spMkLst>
            <pc:docMk/>
            <pc:sldMk cId="953864072" sldId="342"/>
            <ac:spMk id="3" creationId="{7E5514FA-CAEE-06C7-3AE4-B4B29F76C089}"/>
          </ac:spMkLst>
        </pc:spChg>
        <pc:spChg chg="add mod">
          <ac:chgData name="최홍석" userId="ba5bdcd3-7d32-458d-bc73-c22f975a5e57" providerId="ADAL" clId="{98ADBF0A-6841-472D-97BD-76DAC5039CDA}" dt="2023-07-19T23:21:04.583" v="4262" actId="14100"/>
          <ac:spMkLst>
            <pc:docMk/>
            <pc:sldMk cId="953864072" sldId="342"/>
            <ac:spMk id="5" creationId="{2F8CC7B2-0F3D-BEEA-DD79-63AEC8EA13E8}"/>
          </ac:spMkLst>
        </pc:spChg>
        <pc:spChg chg="del mod">
          <ac:chgData name="최홍석" userId="ba5bdcd3-7d32-458d-bc73-c22f975a5e57" providerId="ADAL" clId="{98ADBF0A-6841-472D-97BD-76DAC5039CDA}" dt="2023-07-19T23:21:15.904" v="4264" actId="478"/>
          <ac:spMkLst>
            <pc:docMk/>
            <pc:sldMk cId="953864072" sldId="342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23:21:16.501" v="4265" actId="478"/>
          <ac:spMkLst>
            <pc:docMk/>
            <pc:sldMk cId="953864072" sldId="342"/>
            <ac:spMk id="15" creationId="{BDC5B992-BC81-5DEB-1AE5-DF5F87D67EB6}"/>
          </ac:spMkLst>
        </pc:spChg>
        <pc:picChg chg="add mod">
          <ac:chgData name="최홍석" userId="ba5bdcd3-7d32-458d-bc73-c22f975a5e57" providerId="ADAL" clId="{98ADBF0A-6841-472D-97BD-76DAC5039CDA}" dt="2023-07-19T23:20:33.475" v="4104" actId="1076"/>
          <ac:picMkLst>
            <pc:docMk/>
            <pc:sldMk cId="953864072" sldId="342"/>
            <ac:picMk id="4" creationId="{69F4A253-7F99-9680-F654-C16014461F11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3:43:05.906" v="4467" actId="1076"/>
        <pc:sldMkLst>
          <pc:docMk/>
          <pc:sldMk cId="663755483" sldId="343"/>
        </pc:sldMkLst>
        <pc:spChg chg="mod">
          <ac:chgData name="최홍석" userId="ba5bdcd3-7d32-458d-bc73-c22f975a5e57" providerId="ADAL" clId="{98ADBF0A-6841-472D-97BD-76DAC5039CDA}" dt="2023-07-19T23:31:21.608" v="4350" actId="20577"/>
          <ac:spMkLst>
            <pc:docMk/>
            <pc:sldMk cId="663755483" sldId="343"/>
            <ac:spMk id="2" creationId="{17A03AD8-0878-8AC5-CFF4-CB6A181CCDB9}"/>
          </ac:spMkLst>
        </pc:spChg>
        <pc:spChg chg="add mod">
          <ac:chgData name="최홍석" userId="ba5bdcd3-7d32-458d-bc73-c22f975a5e57" providerId="ADAL" clId="{98ADBF0A-6841-472D-97BD-76DAC5039CDA}" dt="2023-07-19T23:34:01.445" v="4465" actId="1076"/>
          <ac:spMkLst>
            <pc:docMk/>
            <pc:sldMk cId="663755483" sldId="343"/>
            <ac:spMk id="6" creationId="{E69668F7-2878-2E46-F66A-66930C4C24A3}"/>
          </ac:spMkLst>
        </pc:spChg>
        <pc:spChg chg="add mod">
          <ac:chgData name="최홍석" userId="ba5bdcd3-7d32-458d-bc73-c22f975a5e57" providerId="ADAL" clId="{98ADBF0A-6841-472D-97BD-76DAC5039CDA}" dt="2023-07-19T23:34:01.445" v="4465" actId="1076"/>
          <ac:spMkLst>
            <pc:docMk/>
            <pc:sldMk cId="663755483" sldId="343"/>
            <ac:spMk id="9" creationId="{162C920D-827E-81AE-95F8-801083F7E9DD}"/>
          </ac:spMkLst>
        </pc:spChg>
        <pc:spChg chg="add mod">
          <ac:chgData name="최홍석" userId="ba5bdcd3-7d32-458d-bc73-c22f975a5e57" providerId="ADAL" clId="{98ADBF0A-6841-472D-97BD-76DAC5039CDA}" dt="2023-07-19T23:34:01.445" v="4465" actId="1076"/>
          <ac:spMkLst>
            <pc:docMk/>
            <pc:sldMk cId="663755483" sldId="343"/>
            <ac:spMk id="10" creationId="{9C5BBF62-A80A-DD83-9B1B-91FFB5E30070}"/>
          </ac:spMkLst>
        </pc:spChg>
        <pc:spChg chg="del">
          <ac:chgData name="최홍석" userId="ba5bdcd3-7d32-458d-bc73-c22f975a5e57" providerId="ADAL" clId="{98ADBF0A-6841-472D-97BD-76DAC5039CDA}" dt="2023-07-19T23:30:57.696" v="4307" actId="478"/>
          <ac:spMkLst>
            <pc:docMk/>
            <pc:sldMk cId="663755483" sldId="343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23:30:57.696" v="4307" actId="478"/>
          <ac:spMkLst>
            <pc:docMk/>
            <pc:sldMk cId="663755483" sldId="343"/>
            <ac:spMk id="15" creationId="{BDC5B992-BC81-5DEB-1AE5-DF5F87D67EB6}"/>
          </ac:spMkLst>
        </pc:spChg>
        <pc:picChg chg="add mod modCrop">
          <ac:chgData name="최홍석" userId="ba5bdcd3-7d32-458d-bc73-c22f975a5e57" providerId="ADAL" clId="{98ADBF0A-6841-472D-97BD-76DAC5039CDA}" dt="2023-07-19T23:34:01.445" v="4465" actId="1076"/>
          <ac:picMkLst>
            <pc:docMk/>
            <pc:sldMk cId="663755483" sldId="343"/>
            <ac:picMk id="5" creationId="{547F6D7E-1128-90E9-DCDD-BED14288C7F2}"/>
          </ac:picMkLst>
        </pc:picChg>
        <pc:picChg chg="add del mod">
          <ac:chgData name="최홍석" userId="ba5bdcd3-7d32-458d-bc73-c22f975a5e57" providerId="ADAL" clId="{98ADBF0A-6841-472D-97BD-76DAC5039CDA}" dt="2023-07-19T23:31:10.235" v="4312" actId="21"/>
          <ac:picMkLst>
            <pc:docMk/>
            <pc:sldMk cId="663755483" sldId="343"/>
            <ac:picMk id="8" creationId="{CBE5E1AE-8465-EC9E-DEB2-B30FE7E14ECE}"/>
          </ac:picMkLst>
        </pc:picChg>
        <pc:picChg chg="add mod">
          <ac:chgData name="최홍석" userId="ba5bdcd3-7d32-458d-bc73-c22f975a5e57" providerId="ADAL" clId="{98ADBF0A-6841-472D-97BD-76DAC5039CDA}" dt="2023-07-19T23:43:05.906" v="4467" actId="1076"/>
          <ac:picMkLst>
            <pc:docMk/>
            <pc:sldMk cId="663755483" sldId="343"/>
            <ac:picMk id="12" creationId="{D397DCC1-58D3-7B1A-B265-C1EB822718A8}"/>
          </ac:picMkLst>
        </pc:picChg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2721813262" sldId="343"/>
        </pc:sldMkLst>
      </pc:sldChg>
      <pc:sldChg chg="addSp delSp modSp add mod">
        <pc:chgData name="최홍석" userId="ba5bdcd3-7d32-458d-bc73-c22f975a5e57" providerId="ADAL" clId="{98ADBF0A-6841-472D-97BD-76DAC5039CDA}" dt="2023-07-19T23:46:07.653" v="4490" actId="14100"/>
        <pc:sldMkLst>
          <pc:docMk/>
          <pc:sldMk cId="1002701507" sldId="344"/>
        </pc:sldMkLst>
        <pc:spChg chg="mod">
          <ac:chgData name="최홍석" userId="ba5bdcd3-7d32-458d-bc73-c22f975a5e57" providerId="ADAL" clId="{98ADBF0A-6841-472D-97BD-76DAC5039CDA}" dt="2023-07-19T23:31:26.306" v="4355" actId="20577"/>
          <ac:spMkLst>
            <pc:docMk/>
            <pc:sldMk cId="1002701507" sldId="344"/>
            <ac:spMk id="2" creationId="{17A03AD8-0878-8AC5-CFF4-CB6A181CCDB9}"/>
          </ac:spMkLst>
        </pc:spChg>
        <pc:spChg chg="del">
          <ac:chgData name="최홍석" userId="ba5bdcd3-7d32-458d-bc73-c22f975a5e57" providerId="ADAL" clId="{98ADBF0A-6841-472D-97BD-76DAC5039CDA}" dt="2023-07-19T23:45:59.714" v="4486" actId="21"/>
          <ac:spMkLst>
            <pc:docMk/>
            <pc:sldMk cId="1002701507" sldId="344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23:45:59.714" v="4486" actId="21"/>
          <ac:spMkLst>
            <pc:docMk/>
            <pc:sldMk cId="1002701507" sldId="344"/>
            <ac:spMk id="15" creationId="{BDC5B992-BC81-5DEB-1AE5-DF5F87D67EB6}"/>
          </ac:spMkLst>
        </pc:spChg>
        <pc:picChg chg="add mod">
          <ac:chgData name="최홍석" userId="ba5bdcd3-7d32-458d-bc73-c22f975a5e57" providerId="ADAL" clId="{98ADBF0A-6841-472D-97BD-76DAC5039CDA}" dt="2023-07-19T23:46:07.653" v="4490" actId="14100"/>
          <ac:picMkLst>
            <pc:docMk/>
            <pc:sldMk cId="1002701507" sldId="344"/>
            <ac:picMk id="4" creationId="{F1F49573-B50E-1B8B-7262-0F4F1BC5DAD3}"/>
          </ac:picMkLst>
        </pc:picChg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429334507" sldId="344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240022027" sldId="345"/>
        </pc:sldMkLst>
      </pc:sldChg>
      <pc:sldChg chg="addSp delSp modSp add mod">
        <pc:chgData name="최홍석" userId="ba5bdcd3-7d32-458d-bc73-c22f975a5e57" providerId="ADAL" clId="{98ADBF0A-6841-472D-97BD-76DAC5039CDA}" dt="2023-07-19T23:48:17.718" v="4658"/>
        <pc:sldMkLst>
          <pc:docMk/>
          <pc:sldMk cId="1434702197" sldId="345"/>
        </pc:sldMkLst>
        <pc:spChg chg="mod">
          <ac:chgData name="최홍석" userId="ba5bdcd3-7d32-458d-bc73-c22f975a5e57" providerId="ADAL" clId="{98ADBF0A-6841-472D-97BD-76DAC5039CDA}" dt="2023-07-19T23:47:29.251" v="4532" actId="20577"/>
          <ac:spMkLst>
            <pc:docMk/>
            <pc:sldMk cId="1434702197" sldId="345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23:48:17.718" v="4658"/>
          <ac:spMkLst>
            <pc:docMk/>
            <pc:sldMk cId="1434702197" sldId="345"/>
            <ac:spMk id="3" creationId="{7E5514FA-CAEE-06C7-3AE4-B4B29F76C089}"/>
          </ac:spMkLst>
        </pc:spChg>
        <pc:spChg chg="del">
          <ac:chgData name="최홍석" userId="ba5bdcd3-7d32-458d-bc73-c22f975a5e57" providerId="ADAL" clId="{98ADBF0A-6841-472D-97BD-76DAC5039CDA}" dt="2023-07-19T23:45:58.664" v="4485" actId="21"/>
          <ac:spMkLst>
            <pc:docMk/>
            <pc:sldMk cId="1434702197" sldId="345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23:45:58.664" v="4485" actId="21"/>
          <ac:spMkLst>
            <pc:docMk/>
            <pc:sldMk cId="1434702197" sldId="345"/>
            <ac:spMk id="15" creationId="{BDC5B992-BC81-5DEB-1AE5-DF5F87D67EB6}"/>
          </ac:spMkLst>
        </pc:spChg>
        <pc:picChg chg="add del mod">
          <ac:chgData name="최홍석" userId="ba5bdcd3-7d32-458d-bc73-c22f975a5e57" providerId="ADAL" clId="{98ADBF0A-6841-472D-97BD-76DAC5039CDA}" dt="2023-07-19T23:45:52.362" v="4480" actId="478"/>
          <ac:picMkLst>
            <pc:docMk/>
            <pc:sldMk cId="1434702197" sldId="345"/>
            <ac:picMk id="5" creationId="{B6FD417A-040D-F7FD-7A82-03901774647C}"/>
          </ac:picMkLst>
        </pc:picChg>
        <pc:picChg chg="add mod">
          <ac:chgData name="최홍석" userId="ba5bdcd3-7d32-458d-bc73-c22f975a5e57" providerId="ADAL" clId="{98ADBF0A-6841-472D-97BD-76DAC5039CDA}" dt="2023-07-19T23:46:04.937" v="4488" actId="1076"/>
          <ac:picMkLst>
            <pc:docMk/>
            <pc:sldMk cId="1434702197" sldId="345"/>
            <ac:picMk id="7" creationId="{AB1115E5-C6FA-09FC-4D8B-599FAB0AEABD}"/>
          </ac:picMkLst>
        </pc:picChg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163502191" sldId="346"/>
        </pc:sldMkLst>
      </pc:sldChg>
      <pc:sldChg chg="addSp delSp modSp add mod">
        <pc:chgData name="최홍석" userId="ba5bdcd3-7d32-458d-bc73-c22f975a5e57" providerId="ADAL" clId="{98ADBF0A-6841-472D-97BD-76DAC5039CDA}" dt="2023-07-19T23:48:44.848" v="4729" actId="14100"/>
        <pc:sldMkLst>
          <pc:docMk/>
          <pc:sldMk cId="2003739666" sldId="346"/>
        </pc:sldMkLst>
        <pc:spChg chg="mod">
          <ac:chgData name="최홍석" userId="ba5bdcd3-7d32-458d-bc73-c22f975a5e57" providerId="ADAL" clId="{98ADBF0A-6841-472D-97BD-76DAC5039CDA}" dt="2023-07-19T23:47:03.914" v="4505"/>
          <ac:spMkLst>
            <pc:docMk/>
            <pc:sldMk cId="2003739666" sldId="346"/>
            <ac:spMk id="2" creationId="{17A03AD8-0878-8AC5-CFF4-CB6A181CCDB9}"/>
          </ac:spMkLst>
        </pc:spChg>
        <pc:spChg chg="del">
          <ac:chgData name="최홍석" userId="ba5bdcd3-7d32-458d-bc73-c22f975a5e57" providerId="ADAL" clId="{98ADBF0A-6841-472D-97BD-76DAC5039CDA}" dt="2023-07-19T23:47:32.540" v="4533" actId="21"/>
          <ac:spMkLst>
            <pc:docMk/>
            <pc:sldMk cId="2003739666" sldId="346"/>
            <ac:spMk id="3" creationId="{7E5514FA-CAEE-06C7-3AE4-B4B29F76C089}"/>
          </ac:spMkLst>
        </pc:spChg>
        <pc:spChg chg="add mod">
          <ac:chgData name="최홍석" userId="ba5bdcd3-7d32-458d-bc73-c22f975a5e57" providerId="ADAL" clId="{98ADBF0A-6841-472D-97BD-76DAC5039CDA}" dt="2023-07-19T23:48:44.848" v="4729" actId="14100"/>
          <ac:spMkLst>
            <pc:docMk/>
            <pc:sldMk cId="2003739666" sldId="346"/>
            <ac:spMk id="6" creationId="{2D1E8536-F58B-3C06-8EF0-929051F40782}"/>
          </ac:spMkLst>
        </pc:spChg>
        <pc:spChg chg="del">
          <ac:chgData name="최홍석" userId="ba5bdcd3-7d32-458d-bc73-c22f975a5e57" providerId="ADAL" clId="{98ADBF0A-6841-472D-97BD-76DAC5039CDA}" dt="2023-07-19T23:48:25.388" v="4661" actId="478"/>
          <ac:spMkLst>
            <pc:docMk/>
            <pc:sldMk cId="2003739666" sldId="346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23:48:25.388" v="4661" actId="478"/>
          <ac:spMkLst>
            <pc:docMk/>
            <pc:sldMk cId="2003739666" sldId="346"/>
            <ac:spMk id="15" creationId="{BDC5B992-BC81-5DEB-1AE5-DF5F87D67EB6}"/>
          </ac:spMkLst>
        </pc:spChg>
        <pc:picChg chg="add mod">
          <ac:chgData name="최홍석" userId="ba5bdcd3-7d32-458d-bc73-c22f975a5e57" providerId="ADAL" clId="{98ADBF0A-6841-472D-97BD-76DAC5039CDA}" dt="2023-07-19T23:48:24.536" v="4660" actId="14100"/>
          <ac:picMkLst>
            <pc:docMk/>
            <pc:sldMk cId="2003739666" sldId="346"/>
            <ac:picMk id="5" creationId="{8AA7F969-C3C4-EEE2-5CAE-A8F156D73D96}"/>
          </ac:picMkLst>
        </pc:picChg>
      </pc:sldChg>
      <pc:sldChg chg="modSp add del mod ord">
        <pc:chgData name="최홍석" userId="ba5bdcd3-7d32-458d-bc73-c22f975a5e57" providerId="ADAL" clId="{98ADBF0A-6841-472D-97BD-76DAC5039CDA}" dt="2023-07-19T23:47:23.331" v="4516" actId="47"/>
        <pc:sldMkLst>
          <pc:docMk/>
          <pc:sldMk cId="158926206" sldId="347"/>
        </pc:sldMkLst>
        <pc:spChg chg="mod">
          <ac:chgData name="최홍석" userId="ba5bdcd3-7d32-458d-bc73-c22f975a5e57" providerId="ADAL" clId="{98ADBF0A-6841-472D-97BD-76DAC5039CDA}" dt="2023-07-19T23:47:18.385" v="4515" actId="20577"/>
          <ac:spMkLst>
            <pc:docMk/>
            <pc:sldMk cId="158926206" sldId="347"/>
            <ac:spMk id="2" creationId="{17A03AD8-0878-8AC5-CFF4-CB6A181CCDB9}"/>
          </ac:spMkLst>
        </pc:spChg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1463242126" sldId="347"/>
        </pc:sldMkLst>
      </pc:sldChg>
      <pc:sldChg chg="delSp add del mod">
        <pc:chgData name="최홍석" userId="ba5bdcd3-7d32-458d-bc73-c22f975a5e57" providerId="ADAL" clId="{98ADBF0A-6841-472D-97BD-76DAC5039CDA}" dt="2023-07-19T23:48:46.564" v="4730" actId="47"/>
        <pc:sldMkLst>
          <pc:docMk/>
          <pc:sldMk cId="2471802069" sldId="348"/>
        </pc:sldMkLst>
        <pc:spChg chg="del">
          <ac:chgData name="최홍석" userId="ba5bdcd3-7d32-458d-bc73-c22f975a5e57" providerId="ADAL" clId="{98ADBF0A-6841-472D-97BD-76DAC5039CDA}" dt="2023-07-19T23:48:28.416" v="4662" actId="21"/>
          <ac:spMkLst>
            <pc:docMk/>
            <pc:sldMk cId="2471802069" sldId="348"/>
            <ac:spMk id="3" creationId="{7E5514FA-CAEE-06C7-3AE4-B4B29F76C089}"/>
          </ac:spMkLst>
        </pc:spChg>
      </pc:sldChg>
      <pc:sldChg chg="addSp delSp modSp add mod">
        <pc:chgData name="최홍석" userId="ba5bdcd3-7d32-458d-bc73-c22f975a5e57" providerId="ADAL" clId="{98ADBF0A-6841-472D-97BD-76DAC5039CDA}" dt="2023-07-19T16:29:27.834" v="1288" actId="1076"/>
        <pc:sldMkLst>
          <pc:docMk/>
          <pc:sldMk cId="2942975368" sldId="349"/>
        </pc:sldMkLst>
        <pc:spChg chg="mod">
          <ac:chgData name="최홍석" userId="ba5bdcd3-7d32-458d-bc73-c22f975a5e57" providerId="ADAL" clId="{98ADBF0A-6841-472D-97BD-76DAC5039CDA}" dt="2023-07-19T16:25:48.974" v="1253" actId="20577"/>
          <ac:spMkLst>
            <pc:docMk/>
            <pc:sldMk cId="2942975368" sldId="349"/>
            <ac:spMk id="2" creationId="{17A03AD8-0878-8AC5-CFF4-CB6A181CCDB9}"/>
          </ac:spMkLst>
        </pc:spChg>
        <pc:spChg chg="add mod">
          <ac:chgData name="최홍석" userId="ba5bdcd3-7d32-458d-bc73-c22f975a5e57" providerId="ADAL" clId="{98ADBF0A-6841-472D-97BD-76DAC5039CDA}" dt="2023-07-19T16:29:23.600" v="1286" actId="14100"/>
          <ac:spMkLst>
            <pc:docMk/>
            <pc:sldMk cId="2942975368" sldId="349"/>
            <ac:spMk id="9" creationId="{C40B537C-3BB0-3165-68B9-E7C5B0AF8114}"/>
          </ac:spMkLst>
        </pc:spChg>
        <pc:spChg chg="del">
          <ac:chgData name="최홍석" userId="ba5bdcd3-7d32-458d-bc73-c22f975a5e57" providerId="ADAL" clId="{98ADBF0A-6841-472D-97BD-76DAC5039CDA}" dt="2023-07-19T16:29:26.320" v="1287" actId="21"/>
          <ac:spMkLst>
            <pc:docMk/>
            <pc:sldMk cId="2942975368" sldId="349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29:26.320" v="1287" actId="21"/>
          <ac:spMkLst>
            <pc:docMk/>
            <pc:sldMk cId="2942975368" sldId="349"/>
            <ac:spMk id="15" creationId="{BDC5B992-BC81-5DEB-1AE5-DF5F87D67EB6}"/>
          </ac:spMkLst>
        </pc:spChg>
        <pc:picChg chg="add mod">
          <ac:chgData name="최홍석" userId="ba5bdcd3-7d32-458d-bc73-c22f975a5e57" providerId="ADAL" clId="{98ADBF0A-6841-472D-97BD-76DAC5039CDA}" dt="2023-07-19T16:28:44.452" v="1269" actId="1076"/>
          <ac:picMkLst>
            <pc:docMk/>
            <pc:sldMk cId="2942975368" sldId="349"/>
            <ac:picMk id="4" creationId="{8027B555-DB7F-9DE5-C88C-E574CD5552D5}"/>
          </ac:picMkLst>
        </pc:picChg>
        <pc:picChg chg="del">
          <ac:chgData name="최홍석" userId="ba5bdcd3-7d32-458d-bc73-c22f975a5e57" providerId="ADAL" clId="{98ADBF0A-6841-472D-97BD-76DAC5039CDA}" dt="2023-07-19T16:25:54.944" v="1255" actId="478"/>
          <ac:picMkLst>
            <pc:docMk/>
            <pc:sldMk cId="2942975368" sldId="349"/>
            <ac:picMk id="5" creationId="{0B8B0489-AFD6-9268-07A7-E3BB8CECE6CA}"/>
          </ac:picMkLst>
        </pc:picChg>
        <pc:picChg chg="del">
          <ac:chgData name="최홍석" userId="ba5bdcd3-7d32-458d-bc73-c22f975a5e57" providerId="ADAL" clId="{98ADBF0A-6841-472D-97BD-76DAC5039CDA}" dt="2023-07-19T16:25:55.345" v="1256" actId="478"/>
          <ac:picMkLst>
            <pc:docMk/>
            <pc:sldMk cId="2942975368" sldId="349"/>
            <ac:picMk id="7" creationId="{58CCB812-FFB5-3D21-0673-4CCB910EF9CF}"/>
          </ac:picMkLst>
        </pc:picChg>
        <pc:picChg chg="add mod">
          <ac:chgData name="최홍석" userId="ba5bdcd3-7d32-458d-bc73-c22f975a5e57" providerId="ADAL" clId="{98ADBF0A-6841-472D-97BD-76DAC5039CDA}" dt="2023-07-19T16:29:27.834" v="1288" actId="1076"/>
          <ac:picMkLst>
            <pc:docMk/>
            <pc:sldMk cId="2942975368" sldId="349"/>
            <ac:picMk id="8" creationId="{E718A185-E90B-547D-9CCC-57BC9B9C29A5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2:45:35.570" v="3087" actId="1076"/>
        <pc:sldMkLst>
          <pc:docMk/>
          <pc:sldMk cId="792654404" sldId="350"/>
        </pc:sldMkLst>
        <pc:spChg chg="mod">
          <ac:chgData name="최홍석" userId="ba5bdcd3-7d32-458d-bc73-c22f975a5e57" providerId="ADAL" clId="{98ADBF0A-6841-472D-97BD-76DAC5039CDA}" dt="2023-07-19T16:43:05.563" v="1569" actId="20577"/>
          <ac:spMkLst>
            <pc:docMk/>
            <pc:sldMk cId="792654404" sldId="350"/>
            <ac:spMk id="2" creationId="{17A03AD8-0878-8AC5-CFF4-CB6A181CCDB9}"/>
          </ac:spMkLst>
        </pc:spChg>
        <pc:spChg chg="add del mod">
          <ac:chgData name="최홍석" userId="ba5bdcd3-7d32-458d-bc73-c22f975a5e57" providerId="ADAL" clId="{98ADBF0A-6841-472D-97BD-76DAC5039CDA}" dt="2023-07-19T16:43:52.647" v="1588" actId="478"/>
          <ac:spMkLst>
            <pc:docMk/>
            <pc:sldMk cId="792654404" sldId="350"/>
            <ac:spMk id="4" creationId="{CB3AA4CA-1BC8-FF70-D71E-B8BAE932AE53}"/>
          </ac:spMkLst>
        </pc:spChg>
        <pc:spChg chg="add mod">
          <ac:chgData name="최홍석" userId="ba5bdcd3-7d32-458d-bc73-c22f975a5e57" providerId="ADAL" clId="{98ADBF0A-6841-472D-97BD-76DAC5039CDA}" dt="2023-07-19T16:47:32.581" v="1953" actId="20577"/>
          <ac:spMkLst>
            <pc:docMk/>
            <pc:sldMk cId="792654404" sldId="350"/>
            <ac:spMk id="8" creationId="{B99B58FB-4ABB-C608-5319-F4152E84D24C}"/>
          </ac:spMkLst>
        </pc:spChg>
        <pc:spChg chg="del">
          <ac:chgData name="최홍석" userId="ba5bdcd3-7d32-458d-bc73-c22f975a5e57" providerId="ADAL" clId="{98ADBF0A-6841-472D-97BD-76DAC5039CDA}" dt="2023-07-19T16:43:54.109" v="1590" actId="478"/>
          <ac:spMkLst>
            <pc:docMk/>
            <pc:sldMk cId="792654404" sldId="350"/>
            <ac:spMk id="10" creationId="{1FE69FB7-ED52-8968-7F06-FC3BF54BA7EB}"/>
          </ac:spMkLst>
        </pc:spChg>
        <pc:spChg chg="del">
          <ac:chgData name="최홍석" userId="ba5bdcd3-7d32-458d-bc73-c22f975a5e57" providerId="ADAL" clId="{98ADBF0A-6841-472D-97BD-76DAC5039CDA}" dt="2023-07-19T16:43:53.159" v="1589" actId="478"/>
          <ac:spMkLst>
            <pc:docMk/>
            <pc:sldMk cId="792654404" sldId="350"/>
            <ac:spMk id="11" creationId="{146B2100-20C0-F6EB-24E7-FEDC450FB345}"/>
          </ac:spMkLst>
        </pc:spChg>
        <pc:spChg chg="del">
          <ac:chgData name="최홍석" userId="ba5bdcd3-7d32-458d-bc73-c22f975a5e57" providerId="ADAL" clId="{98ADBF0A-6841-472D-97BD-76DAC5039CDA}" dt="2023-07-19T16:46:32.360" v="1816" actId="478"/>
          <ac:spMkLst>
            <pc:docMk/>
            <pc:sldMk cId="792654404" sldId="350"/>
            <ac:spMk id="14" creationId="{4D4AA14C-872F-07B8-368C-7655FC206021}"/>
          </ac:spMkLst>
        </pc:spChg>
        <pc:spChg chg="del">
          <ac:chgData name="최홍석" userId="ba5bdcd3-7d32-458d-bc73-c22f975a5e57" providerId="ADAL" clId="{98ADBF0A-6841-472D-97BD-76DAC5039CDA}" dt="2023-07-19T16:46:32.360" v="1816" actId="478"/>
          <ac:spMkLst>
            <pc:docMk/>
            <pc:sldMk cId="792654404" sldId="350"/>
            <ac:spMk id="15" creationId="{BDC5B992-BC81-5DEB-1AE5-DF5F87D67EB6}"/>
          </ac:spMkLst>
        </pc:spChg>
        <pc:picChg chg="del">
          <ac:chgData name="최홍석" userId="ba5bdcd3-7d32-458d-bc73-c22f975a5e57" providerId="ADAL" clId="{98ADBF0A-6841-472D-97BD-76DAC5039CDA}" dt="2023-07-19T16:43:54.521" v="1591" actId="478"/>
          <ac:picMkLst>
            <pc:docMk/>
            <pc:sldMk cId="792654404" sldId="350"/>
            <ac:picMk id="5" creationId="{42986CCA-A5DB-5EAF-BDC3-B4E92D809B58}"/>
          </ac:picMkLst>
        </pc:picChg>
        <pc:picChg chg="add del mod">
          <ac:chgData name="최홍석" userId="ba5bdcd3-7d32-458d-bc73-c22f975a5e57" providerId="ADAL" clId="{98ADBF0A-6841-472D-97BD-76DAC5039CDA}" dt="2023-07-19T22:45:33.474" v="3085" actId="478"/>
          <ac:picMkLst>
            <pc:docMk/>
            <pc:sldMk cId="792654404" sldId="350"/>
            <ac:picMk id="6" creationId="{B0B309AE-21BC-59E9-29E0-FB576B7A943D}"/>
          </ac:picMkLst>
        </pc:picChg>
        <pc:picChg chg="del">
          <ac:chgData name="최홍석" userId="ba5bdcd3-7d32-458d-bc73-c22f975a5e57" providerId="ADAL" clId="{98ADBF0A-6841-472D-97BD-76DAC5039CDA}" dt="2023-07-19T16:43:51.485" v="1587" actId="478"/>
          <ac:picMkLst>
            <pc:docMk/>
            <pc:sldMk cId="792654404" sldId="350"/>
            <ac:picMk id="7" creationId="{5BC8D96F-3068-2A4D-5A61-B7ACDA56D638}"/>
          </ac:picMkLst>
        </pc:picChg>
        <pc:picChg chg="del">
          <ac:chgData name="최홍석" userId="ba5bdcd3-7d32-458d-bc73-c22f975a5e57" providerId="ADAL" clId="{98ADBF0A-6841-472D-97BD-76DAC5039CDA}" dt="2023-07-19T16:43:51.123" v="1586" actId="478"/>
          <ac:picMkLst>
            <pc:docMk/>
            <pc:sldMk cId="792654404" sldId="350"/>
            <ac:picMk id="9" creationId="{A71E27BF-8508-6A87-194B-924E4CF7AEF1}"/>
          </ac:picMkLst>
        </pc:picChg>
        <pc:picChg chg="add mod">
          <ac:chgData name="최홍석" userId="ba5bdcd3-7d32-458d-bc73-c22f975a5e57" providerId="ADAL" clId="{98ADBF0A-6841-472D-97BD-76DAC5039CDA}" dt="2023-07-19T22:45:35.570" v="3087" actId="1076"/>
          <ac:picMkLst>
            <pc:docMk/>
            <pc:sldMk cId="792654404" sldId="350"/>
            <ac:picMk id="12" creationId="{681915D1-0F17-1EEA-F1F9-B9B4BD52615B}"/>
          </ac:picMkLst>
        </pc:picChg>
      </pc:sldChg>
      <pc:sldChg chg="delSp modSp add del mod">
        <pc:chgData name="최홍석" userId="ba5bdcd3-7d32-458d-bc73-c22f975a5e57" providerId="ADAL" clId="{98ADBF0A-6841-472D-97BD-76DAC5039CDA}" dt="2023-07-19T23:19:39.609" v="4098" actId="47"/>
        <pc:sldMkLst>
          <pc:docMk/>
          <pc:sldMk cId="3851466149" sldId="351"/>
        </pc:sldMkLst>
        <pc:spChg chg="mod">
          <ac:chgData name="최홍석" userId="ba5bdcd3-7d32-458d-bc73-c22f975a5e57" providerId="ADAL" clId="{98ADBF0A-6841-472D-97BD-76DAC5039CDA}" dt="2023-07-19T22:59:47.157" v="3164" actId="20577"/>
          <ac:spMkLst>
            <pc:docMk/>
            <pc:sldMk cId="3851466149" sldId="351"/>
            <ac:spMk id="2" creationId="{17A03AD8-0878-8AC5-CFF4-CB6A181CCDB9}"/>
          </ac:spMkLst>
        </pc:spChg>
        <pc:picChg chg="del">
          <ac:chgData name="최홍석" userId="ba5bdcd3-7d32-458d-bc73-c22f975a5e57" providerId="ADAL" clId="{98ADBF0A-6841-472D-97BD-76DAC5039CDA}" dt="2023-07-19T22:59:47.875" v="3165" actId="478"/>
          <ac:picMkLst>
            <pc:docMk/>
            <pc:sldMk cId="3851466149" sldId="351"/>
            <ac:picMk id="9" creationId="{91A7E475-70B2-9B8A-964B-284FE78346B8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3:16:02.873" v="3968" actId="14100"/>
        <pc:sldMkLst>
          <pc:docMk/>
          <pc:sldMk cId="1261169800" sldId="352"/>
        </pc:sldMkLst>
        <pc:spChg chg="mod">
          <ac:chgData name="최홍석" userId="ba5bdcd3-7d32-458d-bc73-c22f975a5e57" providerId="ADAL" clId="{98ADBF0A-6841-472D-97BD-76DAC5039CDA}" dt="2023-07-19T23:09:32.467" v="3596" actId="20577"/>
          <ac:spMkLst>
            <pc:docMk/>
            <pc:sldMk cId="1261169800" sldId="352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23:08:42.996" v="3553" actId="20577"/>
          <ac:spMkLst>
            <pc:docMk/>
            <pc:sldMk cId="1261169800" sldId="352"/>
            <ac:spMk id="3" creationId="{7E5514FA-CAEE-06C7-3AE4-B4B29F76C089}"/>
          </ac:spMkLst>
        </pc:spChg>
        <pc:spChg chg="add mod">
          <ac:chgData name="최홍석" userId="ba5bdcd3-7d32-458d-bc73-c22f975a5e57" providerId="ADAL" clId="{98ADBF0A-6841-472D-97BD-76DAC5039CDA}" dt="2023-07-19T23:15:44.664" v="3962" actId="1076"/>
          <ac:spMkLst>
            <pc:docMk/>
            <pc:sldMk cId="1261169800" sldId="352"/>
            <ac:spMk id="7" creationId="{04AFACBF-AF20-6A91-84A3-9B54F3020706}"/>
          </ac:spMkLst>
        </pc:spChg>
        <pc:spChg chg="add mod">
          <ac:chgData name="최홍석" userId="ba5bdcd3-7d32-458d-bc73-c22f975a5e57" providerId="ADAL" clId="{98ADBF0A-6841-472D-97BD-76DAC5039CDA}" dt="2023-07-19T23:15:44.664" v="3962" actId="1076"/>
          <ac:spMkLst>
            <pc:docMk/>
            <pc:sldMk cId="1261169800" sldId="352"/>
            <ac:spMk id="8" creationId="{8D9CCAF1-FFDA-29BA-F602-926F870A8E26}"/>
          </ac:spMkLst>
        </pc:spChg>
        <pc:spChg chg="add mod">
          <ac:chgData name="최홍석" userId="ba5bdcd3-7d32-458d-bc73-c22f975a5e57" providerId="ADAL" clId="{98ADBF0A-6841-472D-97BD-76DAC5039CDA}" dt="2023-07-19T23:15:44.664" v="3962" actId="1076"/>
          <ac:spMkLst>
            <pc:docMk/>
            <pc:sldMk cId="1261169800" sldId="352"/>
            <ac:spMk id="10" creationId="{2367695A-DD58-7777-C862-AE14EB554834}"/>
          </ac:spMkLst>
        </pc:spChg>
        <pc:spChg chg="add mod">
          <ac:chgData name="최홍석" userId="ba5bdcd3-7d32-458d-bc73-c22f975a5e57" providerId="ADAL" clId="{98ADBF0A-6841-472D-97BD-76DAC5039CDA}" dt="2023-07-19T23:15:44.664" v="3962" actId="1076"/>
          <ac:spMkLst>
            <pc:docMk/>
            <pc:sldMk cId="1261169800" sldId="352"/>
            <ac:spMk id="11" creationId="{639ABB26-D6B0-2B10-9719-C8661CB826E1}"/>
          </ac:spMkLst>
        </pc:spChg>
        <pc:spChg chg="add mod">
          <ac:chgData name="최홍석" userId="ba5bdcd3-7d32-458d-bc73-c22f975a5e57" providerId="ADAL" clId="{98ADBF0A-6841-472D-97BD-76DAC5039CDA}" dt="2023-07-19T23:16:02.873" v="3968" actId="14100"/>
          <ac:spMkLst>
            <pc:docMk/>
            <pc:sldMk cId="1261169800" sldId="352"/>
            <ac:spMk id="12" creationId="{0F6BF7D7-8B3E-1AA9-EC81-BA7B456040EF}"/>
          </ac:spMkLst>
        </pc:spChg>
        <pc:picChg chg="del">
          <ac:chgData name="최홍석" userId="ba5bdcd3-7d32-458d-bc73-c22f975a5e57" providerId="ADAL" clId="{98ADBF0A-6841-472D-97BD-76DAC5039CDA}" dt="2023-07-19T23:05:23.284" v="3354" actId="478"/>
          <ac:picMkLst>
            <pc:docMk/>
            <pc:sldMk cId="1261169800" sldId="352"/>
            <ac:picMk id="5" creationId="{8D71D7EB-19B0-3968-0119-7168038E3E32}"/>
          </ac:picMkLst>
        </pc:picChg>
        <pc:picChg chg="add mod">
          <ac:chgData name="최홍석" userId="ba5bdcd3-7d32-458d-bc73-c22f975a5e57" providerId="ADAL" clId="{98ADBF0A-6841-472D-97BD-76DAC5039CDA}" dt="2023-07-19T23:15:44.664" v="3962" actId="1076"/>
          <ac:picMkLst>
            <pc:docMk/>
            <pc:sldMk cId="1261169800" sldId="352"/>
            <ac:picMk id="6" creationId="{6357600B-8CC6-8D5A-C4C8-EA943CEBD568}"/>
          </ac:picMkLst>
        </pc:picChg>
        <pc:picChg chg="add mod">
          <ac:chgData name="최홍석" userId="ba5bdcd3-7d32-458d-bc73-c22f975a5e57" providerId="ADAL" clId="{98ADBF0A-6841-472D-97BD-76DAC5039CDA}" dt="2023-07-19T23:15:44.664" v="3962" actId="1076"/>
          <ac:picMkLst>
            <pc:docMk/>
            <pc:sldMk cId="1261169800" sldId="352"/>
            <ac:picMk id="9" creationId="{B843DF45-1D91-4D15-9508-34DDF14095D7}"/>
          </ac:picMkLst>
        </pc:picChg>
      </pc:sldChg>
      <pc:sldChg chg="addSp delSp modSp add mod">
        <pc:chgData name="최홍석" userId="ba5bdcd3-7d32-458d-bc73-c22f975a5e57" providerId="ADAL" clId="{98ADBF0A-6841-472D-97BD-76DAC5039CDA}" dt="2023-07-19T23:22:05.448" v="4298" actId="1076"/>
        <pc:sldMkLst>
          <pc:docMk/>
          <pc:sldMk cId="2406254126" sldId="353"/>
        </pc:sldMkLst>
        <pc:spChg chg="mod">
          <ac:chgData name="최홍석" userId="ba5bdcd3-7d32-458d-bc73-c22f975a5e57" providerId="ADAL" clId="{98ADBF0A-6841-472D-97BD-76DAC5039CDA}" dt="2023-07-19T23:09:37.161" v="3598" actId="20577"/>
          <ac:spMkLst>
            <pc:docMk/>
            <pc:sldMk cId="2406254126" sldId="353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23:16:09.213" v="3971" actId="1076"/>
          <ac:spMkLst>
            <pc:docMk/>
            <pc:sldMk cId="2406254126" sldId="353"/>
            <ac:spMk id="3" creationId="{7E5514FA-CAEE-06C7-3AE4-B4B29F76C089}"/>
          </ac:spMkLst>
        </pc:spChg>
        <pc:spChg chg="add del mod">
          <ac:chgData name="최홍석" userId="ba5bdcd3-7d32-458d-bc73-c22f975a5e57" providerId="ADAL" clId="{98ADBF0A-6841-472D-97BD-76DAC5039CDA}" dt="2023-07-19T23:15:49.870" v="3963" actId="21"/>
          <ac:spMkLst>
            <pc:docMk/>
            <pc:sldMk cId="2406254126" sldId="353"/>
            <ac:spMk id="4" creationId="{1536FF83-83B0-0BC8-8311-C23DAE986624}"/>
          </ac:spMkLst>
        </pc:spChg>
        <pc:spChg chg="del">
          <ac:chgData name="최홍석" userId="ba5bdcd3-7d32-458d-bc73-c22f975a5e57" providerId="ADAL" clId="{98ADBF0A-6841-472D-97BD-76DAC5039CDA}" dt="2023-07-19T23:09:38.721" v="3600" actId="478"/>
          <ac:spMkLst>
            <pc:docMk/>
            <pc:sldMk cId="2406254126" sldId="353"/>
            <ac:spMk id="7" creationId="{04AFACBF-AF20-6A91-84A3-9B54F3020706}"/>
          </ac:spMkLst>
        </pc:spChg>
        <pc:spChg chg="del">
          <ac:chgData name="최홍석" userId="ba5bdcd3-7d32-458d-bc73-c22f975a5e57" providerId="ADAL" clId="{98ADBF0A-6841-472D-97BD-76DAC5039CDA}" dt="2023-07-19T23:09:39.333" v="3601" actId="478"/>
          <ac:spMkLst>
            <pc:docMk/>
            <pc:sldMk cId="2406254126" sldId="353"/>
            <ac:spMk id="8" creationId="{8D9CCAF1-FFDA-29BA-F602-926F870A8E26}"/>
          </ac:spMkLst>
        </pc:spChg>
        <pc:spChg chg="del">
          <ac:chgData name="최홍석" userId="ba5bdcd3-7d32-458d-bc73-c22f975a5e57" providerId="ADAL" clId="{98ADBF0A-6841-472D-97BD-76DAC5039CDA}" dt="2023-07-19T23:09:40.765" v="3603" actId="478"/>
          <ac:spMkLst>
            <pc:docMk/>
            <pc:sldMk cId="2406254126" sldId="353"/>
            <ac:spMk id="10" creationId="{2367695A-DD58-7777-C862-AE14EB554834}"/>
          </ac:spMkLst>
        </pc:spChg>
        <pc:spChg chg="del mod">
          <ac:chgData name="최홍석" userId="ba5bdcd3-7d32-458d-bc73-c22f975a5e57" providerId="ADAL" clId="{98ADBF0A-6841-472D-97BD-76DAC5039CDA}" dt="2023-07-19T23:16:06.242" v="3970" actId="478"/>
          <ac:spMkLst>
            <pc:docMk/>
            <pc:sldMk cId="2406254126" sldId="353"/>
            <ac:spMk id="11" creationId="{639ABB26-D6B0-2B10-9719-C8661CB826E1}"/>
          </ac:spMkLst>
        </pc:spChg>
        <pc:spChg chg="add mod">
          <ac:chgData name="최홍석" userId="ba5bdcd3-7d32-458d-bc73-c22f975a5e57" providerId="ADAL" clId="{98ADBF0A-6841-472D-97BD-76DAC5039CDA}" dt="2023-07-19T23:17:27.898" v="4097" actId="14100"/>
          <ac:spMkLst>
            <pc:docMk/>
            <pc:sldMk cId="2406254126" sldId="353"/>
            <ac:spMk id="13" creationId="{E571310A-A374-3755-0B53-14D864A2E146}"/>
          </ac:spMkLst>
        </pc:spChg>
        <pc:spChg chg="add mod">
          <ac:chgData name="최홍석" userId="ba5bdcd3-7d32-458d-bc73-c22f975a5e57" providerId="ADAL" clId="{98ADBF0A-6841-472D-97BD-76DAC5039CDA}" dt="2023-07-19T23:22:05.448" v="4298" actId="1076"/>
          <ac:spMkLst>
            <pc:docMk/>
            <pc:sldMk cId="2406254126" sldId="353"/>
            <ac:spMk id="14" creationId="{FDD07655-35FF-B0A9-B49A-6BD5912CE6D0}"/>
          </ac:spMkLst>
        </pc:spChg>
        <pc:picChg chg="del">
          <ac:chgData name="최홍석" userId="ba5bdcd3-7d32-458d-bc73-c22f975a5e57" providerId="ADAL" clId="{98ADBF0A-6841-472D-97BD-76DAC5039CDA}" dt="2023-07-19T23:09:38.073" v="3599" actId="478"/>
          <ac:picMkLst>
            <pc:docMk/>
            <pc:sldMk cId="2406254126" sldId="353"/>
            <ac:picMk id="6" creationId="{6357600B-8CC6-8D5A-C4C8-EA943CEBD568}"/>
          </ac:picMkLst>
        </pc:picChg>
        <pc:picChg chg="del mod">
          <ac:chgData name="최홍석" userId="ba5bdcd3-7d32-458d-bc73-c22f975a5e57" providerId="ADAL" clId="{98ADBF0A-6841-472D-97BD-76DAC5039CDA}" dt="2023-07-19T23:16:05.743" v="3969" actId="478"/>
          <ac:picMkLst>
            <pc:docMk/>
            <pc:sldMk cId="2406254126" sldId="353"/>
            <ac:picMk id="9" creationId="{B843DF45-1D91-4D15-9508-34DDF14095D7}"/>
          </ac:picMkLst>
        </pc:picChg>
        <pc:picChg chg="add mod">
          <ac:chgData name="최홍석" userId="ba5bdcd3-7d32-458d-bc73-c22f975a5e57" providerId="ADAL" clId="{98ADBF0A-6841-472D-97BD-76DAC5039CDA}" dt="2023-07-19T23:16:12.997" v="3974" actId="1076"/>
          <ac:picMkLst>
            <pc:docMk/>
            <pc:sldMk cId="2406254126" sldId="353"/>
            <ac:picMk id="12" creationId="{2F69D222-4730-36ED-25CA-56EA44048D8B}"/>
          </ac:picMkLst>
        </pc:picChg>
      </pc:sldChg>
      <pc:sldChg chg="delSp modSp add mod">
        <pc:chgData name="최홍석" userId="ba5bdcd3-7d32-458d-bc73-c22f975a5e57" providerId="ADAL" clId="{98ADBF0A-6841-472D-97BD-76DAC5039CDA}" dt="2023-07-19T23:44:08.737" v="4475" actId="20577"/>
        <pc:sldMkLst>
          <pc:docMk/>
          <pc:sldMk cId="1836694676" sldId="354"/>
        </pc:sldMkLst>
        <pc:spChg chg="mod">
          <ac:chgData name="최홍석" userId="ba5bdcd3-7d32-458d-bc73-c22f975a5e57" providerId="ADAL" clId="{98ADBF0A-6841-472D-97BD-76DAC5039CDA}" dt="2023-07-19T23:44:08.737" v="4475" actId="20577"/>
          <ac:spMkLst>
            <pc:docMk/>
            <pc:sldMk cId="1836694676" sldId="354"/>
            <ac:spMk id="2" creationId="{17A03AD8-0878-8AC5-CFF4-CB6A181CCDB9}"/>
          </ac:spMkLst>
        </pc:spChg>
        <pc:picChg chg="del">
          <ac:chgData name="최홍석" userId="ba5bdcd3-7d32-458d-bc73-c22f975a5e57" providerId="ADAL" clId="{98ADBF0A-6841-472D-97BD-76DAC5039CDA}" dt="2023-07-19T23:44:06.275" v="4472" actId="478"/>
          <ac:picMkLst>
            <pc:docMk/>
            <pc:sldMk cId="1836694676" sldId="354"/>
            <ac:picMk id="9" creationId="{91A7E475-70B2-9B8A-964B-284FE78346B8}"/>
          </ac:picMkLst>
        </pc:picChg>
        <pc:picChg chg="mod">
          <ac:chgData name="최홍석" userId="ba5bdcd3-7d32-458d-bc73-c22f975a5e57" providerId="ADAL" clId="{98ADBF0A-6841-472D-97BD-76DAC5039CDA}" dt="2023-07-19T23:44:07.062" v="4473" actId="1076"/>
          <ac:picMkLst>
            <pc:docMk/>
            <pc:sldMk cId="1836694676" sldId="354"/>
            <ac:picMk id="11" creationId="{B143B971-028D-B77D-6542-B5D002662111}"/>
          </ac:picMkLst>
        </pc:picChg>
      </pc:sldChg>
    </pc:docChg>
  </pc:docChgLst>
  <pc:docChgLst>
    <pc:chgData name="최홍석" userId="ba5bdcd3-7d32-458d-bc73-c22f975a5e57" providerId="ADAL" clId="{407FC7D5-D46D-4C6C-95A3-407B7B8C3EBB}"/>
    <pc:docChg chg="undo custSel addSld delSld modSld sldOrd">
      <pc:chgData name="최홍석" userId="ba5bdcd3-7d32-458d-bc73-c22f975a5e57" providerId="ADAL" clId="{407FC7D5-D46D-4C6C-95A3-407B7B8C3EBB}" dt="2023-07-18T15:13:30.812" v="4053" actId="1076"/>
      <pc:docMkLst>
        <pc:docMk/>
      </pc:docMkLst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58"/>
        </pc:sldMkLst>
      </pc:sldChg>
      <pc:sldChg chg="modSp mod">
        <pc:chgData name="최홍석" userId="ba5bdcd3-7d32-458d-bc73-c22f975a5e57" providerId="ADAL" clId="{407FC7D5-D46D-4C6C-95A3-407B7B8C3EBB}" dt="2023-07-18T14:37:31.022" v="459" actId="20577"/>
        <pc:sldMkLst>
          <pc:docMk/>
          <pc:sldMk cId="0" sldId="261"/>
        </pc:sldMkLst>
        <pc:spChg chg="mod">
          <ac:chgData name="최홍석" userId="ba5bdcd3-7d32-458d-bc73-c22f975a5e57" providerId="ADAL" clId="{407FC7D5-D46D-4C6C-95A3-407B7B8C3EBB}" dt="2023-07-18T14:37:31.022" v="459" actId="20577"/>
          <ac:spMkLst>
            <pc:docMk/>
            <pc:sldMk cId="0" sldId="261"/>
            <ac:spMk id="819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8T14:40:16.741" v="497" actId="14100"/>
        <pc:sldMkLst>
          <pc:docMk/>
          <pc:sldMk cId="0" sldId="263"/>
        </pc:sldMkLst>
        <pc:spChg chg="add mod">
          <ac:chgData name="최홍석" userId="ba5bdcd3-7d32-458d-bc73-c22f975a5e57" providerId="ADAL" clId="{407FC7D5-D46D-4C6C-95A3-407B7B8C3EBB}" dt="2023-07-18T14:39:34.453" v="465" actId="208"/>
          <ac:spMkLst>
            <pc:docMk/>
            <pc:sldMk cId="0" sldId="263"/>
            <ac:spMk id="2" creationId="{A414C171-EB60-3900-E35E-5CB7098DA2A1}"/>
          </ac:spMkLst>
        </pc:spChg>
        <pc:spChg chg="add mod">
          <ac:chgData name="최홍석" userId="ba5bdcd3-7d32-458d-bc73-c22f975a5e57" providerId="ADAL" clId="{407FC7D5-D46D-4C6C-95A3-407B7B8C3EBB}" dt="2023-07-18T14:40:16.741" v="497" actId="14100"/>
          <ac:spMkLst>
            <pc:docMk/>
            <pc:sldMk cId="0" sldId="263"/>
            <ac:spMk id="3" creationId="{6563131F-A336-915E-ADD4-575B27675C93}"/>
          </ac:spMkLst>
        </pc:spChg>
      </pc:sldChg>
      <pc:sldChg chg="addSp modSp mod">
        <pc:chgData name="최홍석" userId="ba5bdcd3-7d32-458d-bc73-c22f975a5e57" providerId="ADAL" clId="{407FC7D5-D46D-4C6C-95A3-407B7B8C3EBB}" dt="2023-07-18T14:41:46.355" v="573" actId="14100"/>
        <pc:sldMkLst>
          <pc:docMk/>
          <pc:sldMk cId="0" sldId="264"/>
        </pc:sldMkLst>
        <pc:spChg chg="add mod">
          <ac:chgData name="최홍석" userId="ba5bdcd3-7d32-458d-bc73-c22f975a5e57" providerId="ADAL" clId="{407FC7D5-D46D-4C6C-95A3-407B7B8C3EBB}" dt="2023-07-18T14:41:46.355" v="573" actId="14100"/>
          <ac:spMkLst>
            <pc:docMk/>
            <pc:sldMk cId="0" sldId="264"/>
            <ac:spMk id="3" creationId="{66150FC6-739B-AF64-8C77-521BD1695DCE}"/>
          </ac:spMkLst>
        </pc:spChg>
      </pc:sldChg>
      <pc:sldChg chg="addSp modSp mod">
        <pc:chgData name="최홍석" userId="ba5bdcd3-7d32-458d-bc73-c22f975a5e57" providerId="ADAL" clId="{407FC7D5-D46D-4C6C-95A3-407B7B8C3EBB}" dt="2023-07-18T14:43:06.330" v="576" actId="1076"/>
        <pc:sldMkLst>
          <pc:docMk/>
          <pc:sldMk cId="0" sldId="268"/>
        </pc:sldMkLst>
        <pc:picChg chg="add mod">
          <ac:chgData name="최홍석" userId="ba5bdcd3-7d32-458d-bc73-c22f975a5e57" providerId="ADAL" clId="{407FC7D5-D46D-4C6C-95A3-407B7B8C3EBB}" dt="2023-07-18T14:43:06.330" v="576" actId="1076"/>
          <ac:picMkLst>
            <pc:docMk/>
            <pc:sldMk cId="0" sldId="268"/>
            <ac:picMk id="3" creationId="{5042AA1C-0C12-0DBF-62AB-21674CAE5E62}"/>
          </ac:picMkLst>
        </pc:picChg>
      </pc:sldChg>
      <pc:sldChg chg="addSp modSp mod">
        <pc:chgData name="최홍석" userId="ba5bdcd3-7d32-458d-bc73-c22f975a5e57" providerId="ADAL" clId="{407FC7D5-D46D-4C6C-95A3-407B7B8C3EBB}" dt="2023-07-18T14:45:34.094" v="679" actId="6549"/>
        <pc:sldMkLst>
          <pc:docMk/>
          <pc:sldMk cId="0" sldId="270"/>
        </pc:sldMkLst>
        <pc:spChg chg="add mod">
          <ac:chgData name="최홍석" userId="ba5bdcd3-7d32-458d-bc73-c22f975a5e57" providerId="ADAL" clId="{407FC7D5-D46D-4C6C-95A3-407B7B8C3EBB}" dt="2023-07-18T14:44:11.789" v="633" actId="14100"/>
          <ac:spMkLst>
            <pc:docMk/>
            <pc:sldMk cId="0" sldId="270"/>
            <ac:spMk id="3" creationId="{9E220ED9-18A4-3086-20B7-30E0D119BDBF}"/>
          </ac:spMkLst>
        </pc:spChg>
        <pc:spChg chg="add mod">
          <ac:chgData name="최홍석" userId="ba5bdcd3-7d32-458d-bc73-c22f975a5e57" providerId="ADAL" clId="{407FC7D5-D46D-4C6C-95A3-407B7B8C3EBB}" dt="2023-07-18T14:44:22.841" v="640" actId="1076"/>
          <ac:spMkLst>
            <pc:docMk/>
            <pc:sldMk cId="0" sldId="270"/>
            <ac:spMk id="4" creationId="{1ED9F028-5F30-D8B8-7238-FDA31F8EAA42}"/>
          </ac:spMkLst>
        </pc:spChg>
        <pc:spChg chg="add mod">
          <ac:chgData name="최홍석" userId="ba5bdcd3-7d32-458d-bc73-c22f975a5e57" providerId="ADAL" clId="{407FC7D5-D46D-4C6C-95A3-407B7B8C3EBB}" dt="2023-07-18T14:44:56.974" v="657" actId="1076"/>
          <ac:spMkLst>
            <pc:docMk/>
            <pc:sldMk cId="0" sldId="270"/>
            <ac:spMk id="5" creationId="{D4AFDE2D-922E-6F8E-841C-86DAD6D68F56}"/>
          </ac:spMkLst>
        </pc:spChg>
        <pc:spChg chg="mod">
          <ac:chgData name="최홍석" userId="ba5bdcd3-7d32-458d-bc73-c22f975a5e57" providerId="ADAL" clId="{407FC7D5-D46D-4C6C-95A3-407B7B8C3EBB}" dt="2023-07-18T14:45:34.094" v="679" actId="6549"/>
          <ac:spMkLst>
            <pc:docMk/>
            <pc:sldMk cId="0" sldId="270"/>
            <ac:spMk id="17411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5:42.653" v="680" actId="47"/>
        <pc:sldMkLst>
          <pc:docMk/>
          <pc:sldMk cId="0" sldId="271"/>
        </pc:sldMkLst>
      </pc:sldChg>
      <pc:sldChg chg="del">
        <pc:chgData name="최홍석" userId="ba5bdcd3-7d32-458d-bc73-c22f975a5e57" providerId="ADAL" clId="{407FC7D5-D46D-4C6C-95A3-407B7B8C3EBB}" dt="2023-07-18T14:45:44.016" v="681" actId="47"/>
        <pc:sldMkLst>
          <pc:docMk/>
          <pc:sldMk cId="0" sldId="272"/>
        </pc:sldMkLst>
      </pc:sldChg>
      <pc:sldChg chg="ord">
        <pc:chgData name="최홍석" userId="ba5bdcd3-7d32-458d-bc73-c22f975a5e57" providerId="ADAL" clId="{407FC7D5-D46D-4C6C-95A3-407B7B8C3EBB}" dt="2023-07-18T14:45:13.640" v="659"/>
        <pc:sldMkLst>
          <pc:docMk/>
          <pc:sldMk cId="0" sldId="273"/>
        </pc:sldMkLst>
      </pc:sldChg>
      <pc:sldChg chg="modSp mod">
        <pc:chgData name="최홍석" userId="ba5bdcd3-7d32-458d-bc73-c22f975a5e57" providerId="ADAL" clId="{407FC7D5-D46D-4C6C-95A3-407B7B8C3EBB}" dt="2023-07-17T17:08:38.208" v="161" actId="20577"/>
        <pc:sldMkLst>
          <pc:docMk/>
          <pc:sldMk cId="0" sldId="278"/>
        </pc:sldMkLst>
        <pc:spChg chg="mod">
          <ac:chgData name="최홍석" userId="ba5bdcd3-7d32-458d-bc73-c22f975a5e57" providerId="ADAL" clId="{407FC7D5-D46D-4C6C-95A3-407B7B8C3EBB}" dt="2023-07-17T17:08:38.208" v="161" actId="20577"/>
          <ac:spMkLst>
            <pc:docMk/>
            <pc:sldMk cId="0" sldId="278"/>
            <ac:spMk id="27650" creationId="{00000000-0000-0000-0000-000000000000}"/>
          </ac:spMkLst>
        </pc:spChg>
      </pc:sldChg>
      <pc:sldChg chg="addSp delSp modSp mod ord">
        <pc:chgData name="최홍석" userId="ba5bdcd3-7d32-458d-bc73-c22f975a5e57" providerId="ADAL" clId="{407FC7D5-D46D-4C6C-95A3-407B7B8C3EBB}" dt="2023-07-17T17:08:33.919" v="160"/>
        <pc:sldMkLst>
          <pc:docMk/>
          <pc:sldMk cId="0" sldId="279"/>
        </pc:sldMkLst>
        <pc:spChg chg="add del mod">
          <ac:chgData name="최홍석" userId="ba5bdcd3-7d32-458d-bc73-c22f975a5e57" providerId="ADAL" clId="{407FC7D5-D46D-4C6C-95A3-407B7B8C3EBB}" dt="2023-07-17T17:07:44.228" v="142"/>
          <ac:spMkLst>
            <pc:docMk/>
            <pc:sldMk cId="0" sldId="279"/>
            <ac:spMk id="3" creationId="{0E808664-6F5E-CAB1-938F-0BB935A9204F}"/>
          </ac:spMkLst>
        </pc:spChg>
        <pc:spChg chg="mod">
          <ac:chgData name="최홍석" userId="ba5bdcd3-7d32-458d-bc73-c22f975a5e57" providerId="ADAL" clId="{407FC7D5-D46D-4C6C-95A3-407B7B8C3EBB}" dt="2023-07-17T17:08:33.919" v="160"/>
          <ac:spMkLst>
            <pc:docMk/>
            <pc:sldMk cId="0" sldId="279"/>
            <ac:spMk id="2867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7T17:10:08.714" v="209" actId="1076"/>
        <pc:sldMkLst>
          <pc:docMk/>
          <pc:sldMk cId="0" sldId="282"/>
        </pc:sldMkLst>
        <pc:spChg chg="add mod">
          <ac:chgData name="최홍석" userId="ba5bdcd3-7d32-458d-bc73-c22f975a5e57" providerId="ADAL" clId="{407FC7D5-D46D-4C6C-95A3-407B7B8C3EBB}" dt="2023-07-17T17:10:08.714" v="209" actId="1076"/>
          <ac:spMkLst>
            <pc:docMk/>
            <pc:sldMk cId="0" sldId="282"/>
            <ac:spMk id="3" creationId="{AFE4AABA-6F95-0926-F033-DE74DB78DDED}"/>
          </ac:spMkLst>
        </pc:spChg>
        <pc:spChg chg="add mod">
          <ac:chgData name="최홍석" userId="ba5bdcd3-7d32-458d-bc73-c22f975a5e57" providerId="ADAL" clId="{407FC7D5-D46D-4C6C-95A3-407B7B8C3EBB}" dt="2023-07-17T17:10:06.451" v="208" actId="20577"/>
          <ac:spMkLst>
            <pc:docMk/>
            <pc:sldMk cId="0" sldId="282"/>
            <ac:spMk id="4" creationId="{010D0502-247A-1519-96BC-47EEC6900C81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42.188" v="184"/>
          <ac:spMkLst>
            <pc:docMk/>
            <pc:sldMk cId="0" sldId="282"/>
            <ac:spMk id="30723" creationId="{00000000-0000-0000-0000-000000000000}"/>
          </ac:spMkLst>
        </pc:spChg>
        <pc:grpChg chg="mod">
          <ac:chgData name="최홍석" userId="ba5bdcd3-7d32-458d-bc73-c22f975a5e57" providerId="ADAL" clId="{407FC7D5-D46D-4C6C-95A3-407B7B8C3EBB}" dt="2023-07-17T17:09:04.240" v="167" actId="1076"/>
          <ac:grpSpMkLst>
            <pc:docMk/>
            <pc:sldMk cId="0" sldId="282"/>
            <ac:grpSpMk id="29" creationId="{00000000-0000-0000-0000-000000000000}"/>
          </ac:grpSpMkLst>
        </pc:grpChg>
        <pc:picChg chg="add mod">
          <ac:chgData name="최홍석" userId="ba5bdcd3-7d32-458d-bc73-c22f975a5e57" providerId="ADAL" clId="{407FC7D5-D46D-4C6C-95A3-407B7B8C3EBB}" dt="2023-07-17T17:09:47.409" v="185" actId="1076"/>
          <ac:picMkLst>
            <pc:docMk/>
            <pc:sldMk cId="0" sldId="282"/>
            <ac:picMk id="2" creationId="{451F83D0-F23D-4F0A-BB72-1769BE51F5C1}"/>
          </ac:picMkLst>
        </pc:pic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8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9"/>
        </pc:sldMkLst>
      </pc:sldChg>
      <pc:sldChg chg="modSp mod">
        <pc:chgData name="최홍석" userId="ba5bdcd3-7d32-458d-bc73-c22f975a5e57" providerId="ADAL" clId="{407FC7D5-D46D-4C6C-95A3-407B7B8C3EBB}" dt="2023-07-17T17:07:32.246" v="140" actId="20577"/>
        <pc:sldMkLst>
          <pc:docMk/>
          <pc:sldMk cId="0" sldId="292"/>
        </pc:sldMkLst>
        <pc:spChg chg="mod">
          <ac:chgData name="최홍석" userId="ba5bdcd3-7d32-458d-bc73-c22f975a5e57" providerId="ADAL" clId="{407FC7D5-D46D-4C6C-95A3-407B7B8C3EBB}" dt="2023-07-17T17:07:32.246" v="140" actId="20577"/>
          <ac:spMkLst>
            <pc:docMk/>
            <pc:sldMk cId="0" sldId="292"/>
            <ac:spMk id="26626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301"/>
        </pc:sldMkLst>
      </pc:sldChg>
      <pc:sldChg chg="del">
        <pc:chgData name="최홍석" userId="ba5bdcd3-7d32-458d-bc73-c22f975a5e57" providerId="ADAL" clId="{407FC7D5-D46D-4C6C-95A3-407B7B8C3EBB}" dt="2023-07-17T15:51:38.653" v="0" actId="47"/>
        <pc:sldMkLst>
          <pc:docMk/>
          <pc:sldMk cId="2884275210" sldId="302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089890561" sldId="306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4273416883" sldId="30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99215131" sldId="308"/>
        </pc:sldMkLst>
      </pc:sldChg>
      <pc:sldChg chg="modSp mod">
        <pc:chgData name="최홍석" userId="ba5bdcd3-7d32-458d-bc73-c22f975a5e57" providerId="ADAL" clId="{407FC7D5-D46D-4C6C-95A3-407B7B8C3EBB}" dt="2023-07-18T14:49:42.376" v="770"/>
        <pc:sldMkLst>
          <pc:docMk/>
          <pc:sldMk cId="2299242172" sldId="309"/>
        </pc:sldMkLst>
        <pc:spChg chg="mod">
          <ac:chgData name="최홍석" userId="ba5bdcd3-7d32-458d-bc73-c22f975a5e57" providerId="ADAL" clId="{407FC7D5-D46D-4C6C-95A3-407B7B8C3EBB}" dt="2023-07-18T14:49:42.376" v="770"/>
          <ac:spMkLst>
            <pc:docMk/>
            <pc:sldMk cId="2299242172" sldId="309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57840036" sldId="310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69470785" sldId="311"/>
        </pc:sldMkLst>
      </pc:sldChg>
      <pc:sldChg chg="new del">
        <pc:chgData name="최홍석" userId="ba5bdcd3-7d32-458d-bc73-c22f975a5e57" providerId="ADAL" clId="{407FC7D5-D46D-4C6C-95A3-407B7B8C3EBB}" dt="2023-07-18T14:35:09.932" v="224" actId="47"/>
        <pc:sldMkLst>
          <pc:docMk/>
          <pc:sldMk cId="1957976275" sldId="313"/>
        </pc:sldMkLst>
      </pc:sldChg>
      <pc:sldChg chg="addSp delSp modSp add mod">
        <pc:chgData name="최홍석" userId="ba5bdcd3-7d32-458d-bc73-c22f975a5e57" providerId="ADAL" clId="{407FC7D5-D46D-4C6C-95A3-407B7B8C3EBB}" dt="2023-07-17T17:06:02.298" v="78" actId="1076"/>
        <pc:sldMkLst>
          <pc:docMk/>
          <pc:sldMk cId="2432819774" sldId="314"/>
        </pc:sldMkLst>
        <pc:spChg chg="mod">
          <ac:chgData name="최홍석" userId="ba5bdcd3-7d32-458d-bc73-c22f975a5e57" providerId="ADAL" clId="{407FC7D5-D46D-4C6C-95A3-407B7B8C3EBB}" dt="2023-07-17T17:04:17.417" v="4" actId="20577"/>
          <ac:spMkLst>
            <pc:docMk/>
            <pc:sldMk cId="2432819774" sldId="314"/>
            <ac:spMk id="2662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5:58.629" v="76" actId="404"/>
          <ac:spMkLst>
            <pc:docMk/>
            <pc:sldMk cId="2432819774" sldId="314"/>
            <ac:spMk id="26627" creationId="{00000000-0000-0000-0000-000000000000}"/>
          </ac:spMkLst>
        </pc:spChg>
        <pc:picChg chg="del">
          <ac:chgData name="최홍석" userId="ba5bdcd3-7d32-458d-bc73-c22f975a5e57" providerId="ADAL" clId="{407FC7D5-D46D-4C6C-95A3-407B7B8C3EBB}" dt="2023-07-17T17:04:18.679" v="5" actId="478"/>
          <ac:picMkLst>
            <pc:docMk/>
            <pc:sldMk cId="2432819774" sldId="314"/>
            <ac:picMk id="3" creationId="{00000000-0000-0000-0000-000000000000}"/>
          </ac:picMkLst>
        </pc:picChg>
        <pc:picChg chg="add mod">
          <ac:chgData name="최홍석" userId="ba5bdcd3-7d32-458d-bc73-c22f975a5e57" providerId="ADAL" clId="{407FC7D5-D46D-4C6C-95A3-407B7B8C3EBB}" dt="2023-07-17T17:06:02.298" v="78" actId="1076"/>
          <ac:picMkLst>
            <pc:docMk/>
            <pc:sldMk cId="2432819774" sldId="314"/>
            <ac:picMk id="4" creationId="{C318E0A4-B12A-AB39-ED26-BEAD3E0F1124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07:06.309" v="137" actId="1076"/>
        <pc:sldMkLst>
          <pc:docMk/>
          <pc:sldMk cId="102775477" sldId="315"/>
        </pc:sldMkLst>
        <pc:spChg chg="mod">
          <ac:chgData name="최홍석" userId="ba5bdcd3-7d32-458d-bc73-c22f975a5e57" providerId="ADAL" clId="{407FC7D5-D46D-4C6C-95A3-407B7B8C3EBB}" dt="2023-07-17T17:07:02.389" v="135" actId="20577"/>
          <ac:spMkLst>
            <pc:docMk/>
            <pc:sldMk cId="102775477" sldId="315"/>
            <ac:spMk id="26627" creationId="{00000000-0000-0000-0000-000000000000}"/>
          </ac:spMkLst>
        </pc:spChg>
        <pc:picChg chg="add mod">
          <ac:chgData name="최홍석" userId="ba5bdcd3-7d32-458d-bc73-c22f975a5e57" providerId="ADAL" clId="{407FC7D5-D46D-4C6C-95A3-407B7B8C3EBB}" dt="2023-07-17T17:07:06.309" v="137" actId="1076"/>
          <ac:picMkLst>
            <pc:docMk/>
            <pc:sldMk cId="102775477" sldId="315"/>
            <ac:picMk id="2" creationId="{3BDA2ED8-E538-3902-6262-DA009FAD6A1C}"/>
          </ac:picMkLst>
        </pc:picChg>
        <pc:picChg chg="del">
          <ac:chgData name="최홍석" userId="ba5bdcd3-7d32-458d-bc73-c22f975a5e57" providerId="ADAL" clId="{407FC7D5-D46D-4C6C-95A3-407B7B8C3EBB}" dt="2023-07-17T17:06:35.252" v="80" actId="478"/>
          <ac:picMkLst>
            <pc:docMk/>
            <pc:sldMk cId="102775477" sldId="315"/>
            <ac:picMk id="3" creationId="{00000000-0000-0000-0000-000000000000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10:39.518" v="223" actId="1076"/>
        <pc:sldMkLst>
          <pc:docMk/>
          <pc:sldMk cId="1885547678" sldId="316"/>
        </pc:sldMkLst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3" creationId="{AFE4AABA-6F95-0926-F033-DE74DB78DDED}"/>
          </ac:spMkLst>
        </pc:spChg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4" creationId="{010D0502-247A-1519-96BC-47EEC6900C81}"/>
          </ac:spMkLst>
        </pc:spChg>
        <pc:spChg chg="add del mod">
          <ac:chgData name="최홍석" userId="ba5bdcd3-7d32-458d-bc73-c22f975a5e57" providerId="ADAL" clId="{407FC7D5-D46D-4C6C-95A3-407B7B8C3EBB}" dt="2023-07-17T17:10:28.539" v="215" actId="478"/>
          <ac:spMkLst>
            <pc:docMk/>
            <pc:sldMk cId="1885547678" sldId="316"/>
            <ac:spMk id="6" creationId="{171DCA13-470F-EE48-4B93-7A2638F93B84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9" creationId="{59887290-00C5-39CA-D029-B9F255B67A20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10" creationId="{835676F8-94DC-CD44-911D-EF78A9E60E19}"/>
          </ac:spMkLst>
        </pc:spChg>
        <pc:spChg chg="mod">
          <ac:chgData name="최홍석" userId="ba5bdcd3-7d32-458d-bc73-c22f975a5e57" providerId="ADAL" clId="{407FC7D5-D46D-4C6C-95A3-407B7B8C3EBB}" dt="2023-07-17T17:10:24.526" v="212" actId="20577"/>
          <ac:spMkLst>
            <pc:docMk/>
            <pc:sldMk cId="1885547678" sldId="316"/>
            <ac:spMk id="30722" creationId="{00000000-0000-0000-0000-000000000000}"/>
          </ac:spMkLst>
        </pc:spChg>
        <pc:spChg chg="del mod">
          <ac:chgData name="최홍석" userId="ba5bdcd3-7d32-458d-bc73-c22f975a5e57" providerId="ADAL" clId="{407FC7D5-D46D-4C6C-95A3-407B7B8C3EBB}" dt="2023-07-17T17:10:27.130" v="214" actId="478"/>
          <ac:spMkLst>
            <pc:docMk/>
            <pc:sldMk cId="1885547678" sldId="316"/>
            <ac:spMk id="30723" creationId="{00000000-0000-0000-0000-000000000000}"/>
          </ac:spMkLst>
        </pc:spChg>
        <pc:grpChg chg="del">
          <ac:chgData name="최홍석" userId="ba5bdcd3-7d32-458d-bc73-c22f975a5e57" providerId="ADAL" clId="{407FC7D5-D46D-4C6C-95A3-407B7B8C3EBB}" dt="2023-07-17T17:10:29.613" v="216" actId="478"/>
          <ac:grpSpMkLst>
            <pc:docMk/>
            <pc:sldMk cId="1885547678" sldId="316"/>
            <ac:grpSpMk id="29" creationId="{00000000-0000-0000-0000-000000000000}"/>
          </ac:grpSpMkLst>
        </pc:grpChg>
        <pc:picChg chg="del">
          <ac:chgData name="최홍석" userId="ba5bdcd3-7d32-458d-bc73-c22f975a5e57" providerId="ADAL" clId="{407FC7D5-D46D-4C6C-95A3-407B7B8C3EBB}" dt="2023-07-17T17:10:29.613" v="216" actId="478"/>
          <ac:picMkLst>
            <pc:docMk/>
            <pc:sldMk cId="1885547678" sldId="316"/>
            <ac:picMk id="2" creationId="{451F83D0-F23D-4F0A-BB72-1769BE51F5C1}"/>
          </ac:picMkLst>
        </pc:picChg>
        <pc:picChg chg="add mod">
          <ac:chgData name="최홍석" userId="ba5bdcd3-7d32-458d-bc73-c22f975a5e57" providerId="ADAL" clId="{407FC7D5-D46D-4C6C-95A3-407B7B8C3EBB}" dt="2023-07-17T17:10:39.518" v="223" actId="1076"/>
          <ac:picMkLst>
            <pc:docMk/>
            <pc:sldMk cId="1885547678" sldId="316"/>
            <ac:picMk id="7" creationId="{80B68290-B4D8-15EA-7C18-E28D68ACA840}"/>
          </ac:picMkLst>
        </pc:picChg>
        <pc:picChg chg="add mod">
          <ac:chgData name="최홍석" userId="ba5bdcd3-7d32-458d-bc73-c22f975a5e57" providerId="ADAL" clId="{407FC7D5-D46D-4C6C-95A3-407B7B8C3EBB}" dt="2023-07-17T17:10:38.038" v="222" actId="1076"/>
          <ac:picMkLst>
            <pc:docMk/>
            <pc:sldMk cId="1885547678" sldId="316"/>
            <ac:picMk id="8" creationId="{1146CD84-B0BB-2C2D-AECB-EB91B078EB55}"/>
          </ac:picMkLst>
        </pc:picChg>
      </pc:sldChg>
      <pc:sldChg chg="new del">
        <pc:chgData name="최홍석" userId="ba5bdcd3-7d32-458d-bc73-c22f975a5e57" providerId="ADAL" clId="{407FC7D5-D46D-4C6C-95A3-407B7B8C3EBB}" dt="2023-07-18T14:46:51.912" v="683" actId="680"/>
        <pc:sldMkLst>
          <pc:docMk/>
          <pc:sldMk cId="251859911" sldId="317"/>
        </pc:sldMkLst>
      </pc:sldChg>
      <pc:sldChg chg="addSp delSp modSp new mod">
        <pc:chgData name="최홍석" userId="ba5bdcd3-7d32-458d-bc73-c22f975a5e57" providerId="ADAL" clId="{407FC7D5-D46D-4C6C-95A3-407B7B8C3EBB}" dt="2023-07-18T14:48:29.636" v="718" actId="1076"/>
        <pc:sldMkLst>
          <pc:docMk/>
          <pc:sldMk cId="2205495661" sldId="317"/>
        </pc:sldMkLst>
        <pc:spChg chg="mod">
          <ac:chgData name="최홍석" userId="ba5bdcd3-7d32-458d-bc73-c22f975a5e57" providerId="ADAL" clId="{407FC7D5-D46D-4C6C-95A3-407B7B8C3EBB}" dt="2023-07-18T14:48:21.503" v="713" actId="20577"/>
          <ac:spMkLst>
            <pc:docMk/>
            <pc:sldMk cId="2205495661" sldId="317"/>
            <ac:spMk id="2" creationId="{82395EA0-CEA1-3DB0-99CF-EF2678BE66D8}"/>
          </ac:spMkLst>
        </pc:spChg>
        <pc:spChg chg="del">
          <ac:chgData name="최홍석" userId="ba5bdcd3-7d32-458d-bc73-c22f975a5e57" providerId="ADAL" clId="{407FC7D5-D46D-4C6C-95A3-407B7B8C3EBB}" dt="2023-07-18T14:48:23.406" v="714" actId="478"/>
          <ac:spMkLst>
            <pc:docMk/>
            <pc:sldMk cId="2205495661" sldId="317"/>
            <ac:spMk id="3" creationId="{D3A883D8-27D0-552C-A6B2-4F9821F42F30}"/>
          </ac:spMkLst>
        </pc:spChg>
        <pc:picChg chg="add mod">
          <ac:chgData name="최홍석" userId="ba5bdcd3-7d32-458d-bc73-c22f975a5e57" providerId="ADAL" clId="{407FC7D5-D46D-4C6C-95A3-407B7B8C3EBB}" dt="2023-07-18T14:48:28.886" v="717" actId="14100"/>
          <ac:picMkLst>
            <pc:docMk/>
            <pc:sldMk cId="2205495661" sldId="317"/>
            <ac:picMk id="5" creationId="{3DE6B030-2D95-3C0F-E8E5-2B132045E719}"/>
          </ac:picMkLst>
        </pc:picChg>
        <pc:picChg chg="add mod">
          <ac:chgData name="최홍석" userId="ba5bdcd3-7d32-458d-bc73-c22f975a5e57" providerId="ADAL" clId="{407FC7D5-D46D-4C6C-95A3-407B7B8C3EBB}" dt="2023-07-18T14:48:29.636" v="718" actId="1076"/>
          <ac:picMkLst>
            <pc:docMk/>
            <pc:sldMk cId="2205495661" sldId="317"/>
            <ac:picMk id="7" creationId="{B92A2EA6-B8F7-E000-0502-1ADD3BA1BDFB}"/>
          </ac:picMkLst>
        </pc:picChg>
      </pc:sldChg>
      <pc:sldChg chg="modSp add mod">
        <pc:chgData name="최홍석" userId="ba5bdcd3-7d32-458d-bc73-c22f975a5e57" providerId="ADAL" clId="{407FC7D5-D46D-4C6C-95A3-407B7B8C3EBB}" dt="2023-07-18T14:49:50.152" v="790"/>
        <pc:sldMkLst>
          <pc:docMk/>
          <pc:sldMk cId="2068796576" sldId="318"/>
        </pc:sldMkLst>
        <pc:spChg chg="mod">
          <ac:chgData name="최홍석" userId="ba5bdcd3-7d32-458d-bc73-c22f975a5e57" providerId="ADAL" clId="{407FC7D5-D46D-4C6C-95A3-407B7B8C3EBB}" dt="2023-07-18T14:49:50.152" v="790"/>
          <ac:spMkLst>
            <pc:docMk/>
            <pc:sldMk cId="2068796576" sldId="318"/>
            <ac:spMk id="3" creationId="{00000000-0000-0000-0000-000000000000}"/>
          </ac:spMkLst>
        </pc:spChg>
      </pc:sldChg>
      <pc:sldChg chg="modSp new mod">
        <pc:chgData name="최홍석" userId="ba5bdcd3-7d32-458d-bc73-c22f975a5e57" providerId="ADAL" clId="{407FC7D5-D46D-4C6C-95A3-407B7B8C3EBB}" dt="2023-07-18T14:52:26.539" v="1303"/>
        <pc:sldMkLst>
          <pc:docMk/>
          <pc:sldMk cId="3000688913" sldId="319"/>
        </pc:sldMkLst>
        <pc:spChg chg="mod">
          <ac:chgData name="최홍석" userId="ba5bdcd3-7d32-458d-bc73-c22f975a5e57" providerId="ADAL" clId="{407FC7D5-D46D-4C6C-95A3-407B7B8C3EBB}" dt="2023-07-18T14:50:31.366" v="852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407FC7D5-D46D-4C6C-95A3-407B7B8C3EBB}" dt="2023-07-18T14:52:26.539" v="1303"/>
          <ac:spMkLst>
            <pc:docMk/>
            <pc:sldMk cId="3000688913" sldId="319"/>
            <ac:spMk id="3" creationId="{7E5514FA-CAEE-06C7-3AE4-B4B29F76C089}"/>
          </ac:spMkLst>
        </pc:spChg>
      </pc:sldChg>
      <pc:sldChg chg="modSp new mod">
        <pc:chgData name="최홍석" userId="ba5bdcd3-7d32-458d-bc73-c22f975a5e57" providerId="ADAL" clId="{407FC7D5-D46D-4C6C-95A3-407B7B8C3EBB}" dt="2023-07-18T15:02:42.407" v="2381" actId="20577"/>
        <pc:sldMkLst>
          <pc:docMk/>
          <pc:sldMk cId="4198194999" sldId="320"/>
        </pc:sldMkLst>
        <pc:spChg chg="mod">
          <ac:chgData name="최홍석" userId="ba5bdcd3-7d32-458d-bc73-c22f975a5e57" providerId="ADAL" clId="{407FC7D5-D46D-4C6C-95A3-407B7B8C3EBB}" dt="2023-07-18T14:58:59.072" v="2074" actId="20577"/>
          <ac:spMkLst>
            <pc:docMk/>
            <pc:sldMk cId="4198194999" sldId="320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2:42.407" v="2381" actId="20577"/>
          <ac:spMkLst>
            <pc:docMk/>
            <pc:sldMk cId="4198194999" sldId="320"/>
            <ac:spMk id="3" creationId="{F7EFA8DA-7ED4-EB9A-885D-2155EBF8FDF5}"/>
          </ac:spMkLst>
        </pc:spChg>
      </pc:sldChg>
      <pc:sldChg chg="add del">
        <pc:chgData name="최홍석" userId="ba5bdcd3-7d32-458d-bc73-c22f975a5e57" providerId="ADAL" clId="{407FC7D5-D46D-4C6C-95A3-407B7B8C3EBB}" dt="2023-07-18T14:52:30.015" v="1306"/>
        <pc:sldMkLst>
          <pc:docMk/>
          <pc:sldMk cId="1661890085" sldId="321"/>
        </pc:sldMkLst>
      </pc:sldChg>
      <pc:sldChg chg="addSp delSp modSp add mod">
        <pc:chgData name="최홍석" userId="ba5bdcd3-7d32-458d-bc73-c22f975a5e57" providerId="ADAL" clId="{407FC7D5-D46D-4C6C-95A3-407B7B8C3EBB}" dt="2023-07-18T15:04:08.339" v="2418"/>
        <pc:sldMkLst>
          <pc:docMk/>
          <pc:sldMk cId="2602785338" sldId="321"/>
        </pc:sldMkLst>
        <pc:spChg chg="mod">
          <ac:chgData name="최홍석" userId="ba5bdcd3-7d32-458d-bc73-c22f975a5e57" providerId="ADAL" clId="{407FC7D5-D46D-4C6C-95A3-407B7B8C3EBB}" dt="2023-07-18T15:04:08.339" v="2418"/>
          <ac:spMkLst>
            <pc:docMk/>
            <pc:sldMk cId="2602785338" sldId="321"/>
            <ac:spMk id="2" creationId="{631E19B5-26FF-60D0-64FB-EA8F27C98BE6}"/>
          </ac:spMkLst>
        </pc:spChg>
        <pc:spChg chg="del">
          <ac:chgData name="최홍석" userId="ba5bdcd3-7d32-458d-bc73-c22f975a5e57" providerId="ADAL" clId="{407FC7D5-D46D-4C6C-95A3-407B7B8C3EBB}" dt="2023-07-18T15:03:11.623" v="2382" actId="478"/>
          <ac:spMkLst>
            <pc:docMk/>
            <pc:sldMk cId="2602785338" sldId="321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5:03:57.176" v="2399" actId="1076"/>
          <ac:spMkLst>
            <pc:docMk/>
            <pc:sldMk cId="2602785338" sldId="321"/>
            <ac:spMk id="6" creationId="{E5F73746-6163-0DC5-FD3E-16DCF4E1DAC5}"/>
          </ac:spMkLst>
        </pc:spChg>
        <pc:picChg chg="add mod">
          <ac:chgData name="최홍석" userId="ba5bdcd3-7d32-458d-bc73-c22f975a5e57" providerId="ADAL" clId="{407FC7D5-D46D-4C6C-95A3-407B7B8C3EBB}" dt="2023-07-18T15:03:36.130" v="2395" actId="1076"/>
          <ac:picMkLst>
            <pc:docMk/>
            <pc:sldMk cId="2602785338" sldId="321"/>
            <ac:picMk id="4" creationId="{65215B33-134F-C5D3-93B1-C075267B2179}"/>
          </ac:picMkLst>
        </pc:picChg>
        <pc:picChg chg="add mod modCrop">
          <ac:chgData name="최홍석" userId="ba5bdcd3-7d32-458d-bc73-c22f975a5e57" providerId="ADAL" clId="{407FC7D5-D46D-4C6C-95A3-407B7B8C3EBB}" dt="2023-07-18T15:03:33.260" v="2394" actId="1076"/>
          <ac:picMkLst>
            <pc:docMk/>
            <pc:sldMk cId="2602785338" sldId="321"/>
            <ac:picMk id="5" creationId="{F9F766FE-7EFB-5898-0CF8-159CDAEE5DA7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8T15:06:38.874" v="2833" actId="1076"/>
        <pc:sldMkLst>
          <pc:docMk/>
          <pc:sldMk cId="2206282709" sldId="322"/>
        </pc:sldMkLst>
        <pc:spChg chg="mod">
          <ac:chgData name="최홍석" userId="ba5bdcd3-7d32-458d-bc73-c22f975a5e57" providerId="ADAL" clId="{407FC7D5-D46D-4C6C-95A3-407B7B8C3EBB}" dt="2023-07-18T15:04:14.481" v="2441" actId="20577"/>
          <ac:spMkLst>
            <pc:docMk/>
            <pc:sldMk cId="2206282709" sldId="322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6:33.334" v="2832" actId="20577"/>
          <ac:spMkLst>
            <pc:docMk/>
            <pc:sldMk cId="2206282709" sldId="322"/>
            <ac:spMk id="3" creationId="{F7EFA8DA-7ED4-EB9A-885D-2155EBF8FDF5}"/>
          </ac:spMkLst>
        </pc:spChg>
        <pc:picChg chg="add del mod">
          <ac:chgData name="최홍석" userId="ba5bdcd3-7d32-458d-bc73-c22f975a5e57" providerId="ADAL" clId="{407FC7D5-D46D-4C6C-95A3-407B7B8C3EBB}" dt="2023-07-18T15:06:12.324" v="2726" actId="21"/>
          <ac:picMkLst>
            <pc:docMk/>
            <pc:sldMk cId="2206282709" sldId="322"/>
            <ac:picMk id="4" creationId="{55855D4D-5BE1-3BB5-131D-8AF3069FAF4C}"/>
          </ac:picMkLst>
        </pc:picChg>
        <pc:picChg chg="add mod">
          <ac:chgData name="최홍석" userId="ba5bdcd3-7d32-458d-bc73-c22f975a5e57" providerId="ADAL" clId="{407FC7D5-D46D-4C6C-95A3-407B7B8C3EBB}" dt="2023-07-18T15:06:38.874" v="2833" actId="1076"/>
          <ac:picMkLst>
            <pc:docMk/>
            <pc:sldMk cId="2206282709" sldId="322"/>
            <ac:picMk id="5" creationId="{3A6D9AC7-9FCD-7D80-8E39-8063779A0605}"/>
          </ac:picMkLst>
        </pc:picChg>
      </pc:sldChg>
      <pc:sldChg chg="addSp modSp add mod">
        <pc:chgData name="최홍석" userId="ba5bdcd3-7d32-458d-bc73-c22f975a5e57" providerId="ADAL" clId="{407FC7D5-D46D-4C6C-95A3-407B7B8C3EBB}" dt="2023-07-18T15:07:47.282" v="3057" actId="20577"/>
        <pc:sldMkLst>
          <pc:docMk/>
          <pc:sldMk cId="2057239993" sldId="323"/>
        </pc:sldMkLst>
        <pc:spChg chg="mod">
          <ac:chgData name="최홍석" userId="ba5bdcd3-7d32-458d-bc73-c22f975a5e57" providerId="ADAL" clId="{407FC7D5-D46D-4C6C-95A3-407B7B8C3EBB}" dt="2023-07-18T15:06:46.379" v="2844"/>
          <ac:spMkLst>
            <pc:docMk/>
            <pc:sldMk cId="2057239993" sldId="323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7:47.282" v="3057" actId="20577"/>
          <ac:spMkLst>
            <pc:docMk/>
            <pc:sldMk cId="2057239993" sldId="323"/>
            <ac:spMk id="3" creationId="{F7EFA8DA-7ED4-EB9A-885D-2155EBF8FDF5}"/>
          </ac:spMkLst>
        </pc:spChg>
        <pc:picChg chg="add mod modCrop">
          <ac:chgData name="최홍석" userId="ba5bdcd3-7d32-458d-bc73-c22f975a5e57" providerId="ADAL" clId="{407FC7D5-D46D-4C6C-95A3-407B7B8C3EBB}" dt="2023-07-18T15:07:10.911" v="2850" actId="732"/>
          <ac:picMkLst>
            <pc:docMk/>
            <pc:sldMk cId="2057239993" sldId="323"/>
            <ac:picMk id="4" creationId="{6768629B-D8F0-CCE8-F61D-65CE078A4AD2}"/>
          </ac:picMkLst>
        </pc:picChg>
      </pc:sldChg>
      <pc:sldChg chg="modSp add mod">
        <pc:chgData name="최홍석" userId="ba5bdcd3-7d32-458d-bc73-c22f975a5e57" providerId="ADAL" clId="{407FC7D5-D46D-4C6C-95A3-407B7B8C3EBB}" dt="2023-07-18T15:10:00.767" v="3468" actId="20577"/>
        <pc:sldMkLst>
          <pc:docMk/>
          <pc:sldMk cId="470598489" sldId="324"/>
        </pc:sldMkLst>
        <pc:spChg chg="mod">
          <ac:chgData name="최홍석" userId="ba5bdcd3-7d32-458d-bc73-c22f975a5e57" providerId="ADAL" clId="{407FC7D5-D46D-4C6C-95A3-407B7B8C3EBB}" dt="2023-07-18T15:08:09.806" v="3090" actId="20577"/>
          <ac:spMkLst>
            <pc:docMk/>
            <pc:sldMk cId="470598489" sldId="324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00.767" v="3468" actId="20577"/>
          <ac:spMkLst>
            <pc:docMk/>
            <pc:sldMk cId="470598489" sldId="324"/>
            <ac:spMk id="3" creationId="{F7EFA8DA-7ED4-EB9A-885D-2155EBF8FDF5}"/>
          </ac:spMkLst>
        </pc:spChg>
      </pc:sldChg>
      <pc:sldChg chg="modSp add mod">
        <pc:chgData name="최홍석" userId="ba5bdcd3-7d32-458d-bc73-c22f975a5e57" providerId="ADAL" clId="{407FC7D5-D46D-4C6C-95A3-407B7B8C3EBB}" dt="2023-07-18T15:10:37.532" v="3616"/>
        <pc:sldMkLst>
          <pc:docMk/>
          <pc:sldMk cId="246928551" sldId="325"/>
        </pc:sldMkLst>
        <pc:spChg chg="mod">
          <ac:chgData name="최홍석" userId="ba5bdcd3-7d32-458d-bc73-c22f975a5e57" providerId="ADAL" clId="{407FC7D5-D46D-4C6C-95A3-407B7B8C3EBB}" dt="2023-07-18T15:10:15.716" v="3520" actId="20577"/>
          <ac:spMkLst>
            <pc:docMk/>
            <pc:sldMk cId="246928551" sldId="325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37.532" v="3616"/>
          <ac:spMkLst>
            <pc:docMk/>
            <pc:sldMk cId="246928551" sldId="325"/>
            <ac:spMk id="3" creationId="{F7EFA8DA-7ED4-EB9A-885D-2155EBF8FDF5}"/>
          </ac:spMkLst>
        </pc:spChg>
      </pc:sldChg>
      <pc:sldChg chg="addSp modSp add mod">
        <pc:chgData name="최홍석" userId="ba5bdcd3-7d32-458d-bc73-c22f975a5e57" providerId="ADAL" clId="{407FC7D5-D46D-4C6C-95A3-407B7B8C3EBB}" dt="2023-07-18T15:12:32.943" v="3850"/>
        <pc:sldMkLst>
          <pc:docMk/>
          <pc:sldMk cId="1765896586" sldId="326"/>
        </pc:sldMkLst>
        <pc:spChg chg="mod">
          <ac:chgData name="최홍석" userId="ba5bdcd3-7d32-458d-bc73-c22f975a5e57" providerId="ADAL" clId="{407FC7D5-D46D-4C6C-95A3-407B7B8C3EBB}" dt="2023-07-18T15:10:53.465" v="3632"/>
          <ac:spMkLst>
            <pc:docMk/>
            <pc:sldMk cId="1765896586" sldId="326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2:32.943" v="3850"/>
          <ac:spMkLst>
            <pc:docMk/>
            <pc:sldMk cId="1765896586" sldId="326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0:54.213" v="3633" actId="1076"/>
          <ac:picMkLst>
            <pc:docMk/>
            <pc:sldMk cId="1765896586" sldId="326"/>
            <ac:picMk id="4" creationId="{062393EF-F25E-B64C-01A7-4FEB56BFBA94}"/>
          </ac:picMkLst>
        </pc:picChg>
      </pc:sldChg>
      <pc:sldChg chg="addSp modSp add mod">
        <pc:chgData name="최홍석" userId="ba5bdcd3-7d32-458d-bc73-c22f975a5e57" providerId="ADAL" clId="{407FC7D5-D46D-4C6C-95A3-407B7B8C3EBB}" dt="2023-07-18T15:11:34.313" v="3660" actId="1076"/>
        <pc:sldMkLst>
          <pc:docMk/>
          <pc:sldMk cId="532031675" sldId="327"/>
        </pc:sldMkLst>
        <pc:spChg chg="mod">
          <ac:chgData name="최홍석" userId="ba5bdcd3-7d32-458d-bc73-c22f975a5e57" providerId="ADAL" clId="{407FC7D5-D46D-4C6C-95A3-407B7B8C3EBB}" dt="2023-07-18T15:11:24.602" v="3655" actId="20577"/>
          <ac:spMkLst>
            <pc:docMk/>
            <pc:sldMk cId="532031675" sldId="327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1:28.571" v="3656" actId="14100"/>
          <ac:spMkLst>
            <pc:docMk/>
            <pc:sldMk cId="532031675" sldId="327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1:34.313" v="3660" actId="1076"/>
          <ac:picMkLst>
            <pc:docMk/>
            <pc:sldMk cId="532031675" sldId="327"/>
            <ac:picMk id="4" creationId="{4DCA6846-A7C7-7D49-D39A-9E2E06683589}"/>
          </ac:picMkLst>
        </pc:picChg>
      </pc:sldChg>
      <pc:sldChg chg="add del">
        <pc:chgData name="최홍석" userId="ba5bdcd3-7d32-458d-bc73-c22f975a5e57" providerId="ADAL" clId="{407FC7D5-D46D-4C6C-95A3-407B7B8C3EBB}" dt="2023-07-18T15:11:46.046" v="3661" actId="47"/>
        <pc:sldMkLst>
          <pc:docMk/>
          <pc:sldMk cId="4202881283" sldId="328"/>
        </pc:sldMkLst>
      </pc:sldChg>
      <pc:sldChg chg="add">
        <pc:chgData name="최홍석" userId="ba5bdcd3-7d32-458d-bc73-c22f975a5e57" providerId="ADAL" clId="{407FC7D5-D46D-4C6C-95A3-407B7B8C3EBB}" dt="2023-07-18T14:58:35.951" v="2043"/>
        <pc:sldMkLst>
          <pc:docMk/>
          <pc:sldMk cId="265552881" sldId="329"/>
        </pc:sldMkLst>
      </pc:sldChg>
      <pc:sldChg chg="addSp modSp add del mod ord">
        <pc:chgData name="최홍석" userId="ba5bdcd3-7d32-458d-bc73-c22f975a5e57" providerId="ADAL" clId="{407FC7D5-D46D-4C6C-95A3-407B7B8C3EBB}" dt="2023-07-18T14:58:34.295" v="2042" actId="2696"/>
        <pc:sldMkLst>
          <pc:docMk/>
          <pc:sldMk cId="1902888036" sldId="329"/>
        </pc:sldMkLst>
        <pc:spChg chg="mod">
          <ac:chgData name="최홍석" userId="ba5bdcd3-7d32-458d-bc73-c22f975a5e57" providerId="ADAL" clId="{407FC7D5-D46D-4C6C-95A3-407B7B8C3EBB}" dt="2023-07-18T14:53:33.965" v="1346"/>
          <ac:spMkLst>
            <pc:docMk/>
            <pc:sldMk cId="1902888036" sldId="329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4:58:16.497" v="2039"/>
          <ac:spMkLst>
            <pc:docMk/>
            <pc:sldMk cId="1902888036" sldId="329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4:55:19.722" v="1570" actId="14100"/>
          <ac:spMkLst>
            <pc:docMk/>
            <pc:sldMk cId="1902888036" sldId="329"/>
            <ac:spMk id="4" creationId="{607E854B-7836-2101-EBA4-9D438C7ABAC4}"/>
          </ac:spMkLst>
        </pc:spChg>
        <pc:spChg chg="add mod">
          <ac:chgData name="최홍석" userId="ba5bdcd3-7d32-458d-bc73-c22f975a5e57" providerId="ADAL" clId="{407FC7D5-D46D-4C6C-95A3-407B7B8C3EBB}" dt="2023-07-18T14:55:25.980" v="1574" actId="1076"/>
          <ac:spMkLst>
            <pc:docMk/>
            <pc:sldMk cId="1902888036" sldId="329"/>
            <ac:spMk id="5" creationId="{1B8CB052-AF84-468F-3702-6825212D6747}"/>
          </ac:spMkLst>
        </pc:spChg>
        <pc:spChg chg="add mod">
          <ac:chgData name="최홍석" userId="ba5bdcd3-7d32-458d-bc73-c22f975a5e57" providerId="ADAL" clId="{407FC7D5-D46D-4C6C-95A3-407B7B8C3EBB}" dt="2023-07-18T14:55:32.883" v="1576" actId="14100"/>
          <ac:spMkLst>
            <pc:docMk/>
            <pc:sldMk cId="1902888036" sldId="329"/>
            <ac:spMk id="6" creationId="{DB17246A-D034-9BE3-4907-B4F9D5957BA0}"/>
          </ac:spMkLst>
        </pc:spChg>
      </pc:sldChg>
      <pc:sldChg chg="addSp delSp modSp new mod">
        <pc:chgData name="최홍석" userId="ba5bdcd3-7d32-458d-bc73-c22f975a5e57" providerId="ADAL" clId="{407FC7D5-D46D-4C6C-95A3-407B7B8C3EBB}" dt="2023-07-18T15:13:30.812" v="4053" actId="1076"/>
        <pc:sldMkLst>
          <pc:docMk/>
          <pc:sldMk cId="909719859" sldId="330"/>
        </pc:sldMkLst>
        <pc:spChg chg="mod">
          <ac:chgData name="최홍석" userId="ba5bdcd3-7d32-458d-bc73-c22f975a5e57" providerId="ADAL" clId="{407FC7D5-D46D-4C6C-95A3-407B7B8C3EBB}" dt="2023-07-18T15:12:51.376" v="3866"/>
          <ac:spMkLst>
            <pc:docMk/>
            <pc:sldMk cId="909719859" sldId="330"/>
            <ac:spMk id="2" creationId="{21007CAA-BAF9-A32B-87B2-5CB8440E4F7E}"/>
          </ac:spMkLst>
        </pc:spChg>
        <pc:spChg chg="add del mod">
          <ac:chgData name="최홍석" userId="ba5bdcd3-7d32-458d-bc73-c22f975a5e57" providerId="ADAL" clId="{407FC7D5-D46D-4C6C-95A3-407B7B8C3EBB}" dt="2023-07-18T15:13:24.977" v="4048" actId="20577"/>
          <ac:spMkLst>
            <pc:docMk/>
            <pc:sldMk cId="909719859" sldId="330"/>
            <ac:spMk id="3" creationId="{193029D7-743A-BE50-0F6C-186B92AEFCEC}"/>
          </ac:spMkLst>
        </pc:spChg>
        <pc:picChg chg="add del mod ord">
          <ac:chgData name="최홍석" userId="ba5bdcd3-7d32-458d-bc73-c22f975a5e57" providerId="ADAL" clId="{407FC7D5-D46D-4C6C-95A3-407B7B8C3EBB}" dt="2023-07-18T15:12:56.603" v="3868" actId="22"/>
          <ac:picMkLst>
            <pc:docMk/>
            <pc:sldMk cId="909719859" sldId="330"/>
            <ac:picMk id="5" creationId="{4BEC4B60-A8BC-2A4D-8544-663A482AF72E}"/>
          </ac:picMkLst>
        </pc:picChg>
        <pc:picChg chg="add mod">
          <ac:chgData name="최홍석" userId="ba5bdcd3-7d32-458d-bc73-c22f975a5e57" providerId="ADAL" clId="{407FC7D5-D46D-4C6C-95A3-407B7B8C3EBB}" dt="2023-07-18T15:13:30.812" v="4053" actId="1076"/>
          <ac:picMkLst>
            <pc:docMk/>
            <pc:sldMk cId="909719859" sldId="330"/>
            <ac:picMk id="7" creationId="{99B9E0B7-2503-CA1F-E0BB-42889ACDC47F}"/>
          </ac:picMkLst>
        </pc:picChg>
      </pc:sldChg>
    </pc:docChg>
  </pc:docChgLst>
  <pc:docChgLst>
    <pc:chgData name="최홍석" userId="ba5bdcd3-7d32-458d-bc73-c22f975a5e57" providerId="ADAL" clId="{29B035BD-B2E4-4DF1-B20C-E7726361214A}"/>
    <pc:docChg chg="undo custSel addSld delSld modSld">
      <pc:chgData name="최홍석" userId="ba5bdcd3-7d32-458d-bc73-c22f975a5e57" providerId="ADAL" clId="{29B035BD-B2E4-4DF1-B20C-E7726361214A}" dt="2023-07-18T22:13:07.351" v="1777" actId="20577"/>
      <pc:docMkLst>
        <pc:docMk/>
      </pc:docMkLst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5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1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5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7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8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6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7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8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9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0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1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9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946450791" sldId="30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4186112979" sldId="30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299242172" sldId="309"/>
        </pc:sldMkLst>
      </pc:sldChg>
      <pc:sldChg chg="del">
        <pc:chgData name="최홍석" userId="ba5bdcd3-7d32-458d-bc73-c22f975a5e57" providerId="ADAL" clId="{29B035BD-B2E4-4DF1-B20C-E7726361214A}" dt="2023-07-18T15:14:40.918" v="1" actId="47"/>
        <pc:sldMkLst>
          <pc:docMk/>
          <pc:sldMk cId="615268655" sldId="312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432819774" sldId="31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02775477" sldId="31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885547678" sldId="31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205495661" sldId="317"/>
        </pc:sldMkLst>
      </pc:sldChg>
      <pc:sldChg chg="addSp delSp modSp add mod">
        <pc:chgData name="최홍석" userId="ba5bdcd3-7d32-458d-bc73-c22f975a5e57" providerId="ADAL" clId="{29B035BD-B2E4-4DF1-B20C-E7726361214A}" dt="2023-07-18T15:19:59.124" v="174" actId="1076"/>
        <pc:sldMkLst>
          <pc:docMk/>
          <pc:sldMk cId="2965528375" sldId="331"/>
        </pc:sldMkLst>
        <pc:spChg chg="mod">
          <ac:chgData name="최홍석" userId="ba5bdcd3-7d32-458d-bc73-c22f975a5e57" providerId="ADAL" clId="{29B035BD-B2E4-4DF1-B20C-E7726361214A}" dt="2023-07-18T15:16:07.324" v="12"/>
          <ac:spMkLst>
            <pc:docMk/>
            <pc:sldMk cId="2965528375" sldId="33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19:02.761" v="169" actId="20577"/>
          <ac:spMkLst>
            <pc:docMk/>
            <pc:sldMk cId="2965528375" sldId="331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17:31.757" v="95" actId="1076"/>
          <ac:spMkLst>
            <pc:docMk/>
            <pc:sldMk cId="2965528375" sldId="331"/>
            <ac:spMk id="4" creationId="{E87BFA54-38E4-9536-0910-43FAAB027152}"/>
          </ac:spMkLst>
        </pc:spChg>
        <pc:spChg chg="add mod">
          <ac:chgData name="최홍석" userId="ba5bdcd3-7d32-458d-bc73-c22f975a5e57" providerId="ADAL" clId="{29B035BD-B2E4-4DF1-B20C-E7726361214A}" dt="2023-07-18T15:17:33.844" v="96" actId="1076"/>
          <ac:spMkLst>
            <pc:docMk/>
            <pc:sldMk cId="2965528375" sldId="331"/>
            <ac:spMk id="5" creationId="{4FBF1443-3EB3-62F8-32E5-272464FC0486}"/>
          </ac:spMkLst>
        </pc:spChg>
        <pc:picChg chg="del">
          <ac:chgData name="최홍석" userId="ba5bdcd3-7d32-458d-bc73-c22f975a5e57" providerId="ADAL" clId="{29B035BD-B2E4-4DF1-B20C-E7726361214A}" dt="2023-07-18T15:16:33.611" v="20" actId="478"/>
          <ac:picMkLst>
            <pc:docMk/>
            <pc:sldMk cId="2965528375" sldId="331"/>
            <ac:picMk id="7" creationId="{99B9E0B7-2503-CA1F-E0BB-42889ACDC47F}"/>
          </ac:picMkLst>
        </pc:picChg>
        <pc:picChg chg="add mod">
          <ac:chgData name="최홍석" userId="ba5bdcd3-7d32-458d-bc73-c22f975a5e57" providerId="ADAL" clId="{29B035BD-B2E4-4DF1-B20C-E7726361214A}" dt="2023-07-18T15:18:39.748" v="102" actId="1076"/>
          <ac:picMkLst>
            <pc:docMk/>
            <pc:sldMk cId="2965528375" sldId="331"/>
            <ac:picMk id="8" creationId="{3131EA3E-3929-16C6-3CC3-0EED91DEF86B}"/>
          </ac:picMkLst>
        </pc:picChg>
        <pc:picChg chg="add del mod">
          <ac:chgData name="최홍석" userId="ba5bdcd3-7d32-458d-bc73-c22f975a5e57" providerId="ADAL" clId="{29B035BD-B2E4-4DF1-B20C-E7726361214A}" dt="2023-07-18T15:19:54.072" v="170" actId="478"/>
          <ac:picMkLst>
            <pc:docMk/>
            <pc:sldMk cId="2965528375" sldId="331"/>
            <ac:picMk id="10" creationId="{DBCAC382-CAEB-7B11-B27A-481C48B048CD}"/>
          </ac:picMkLst>
        </pc:picChg>
        <pc:picChg chg="add mod">
          <ac:chgData name="최홍석" userId="ba5bdcd3-7d32-458d-bc73-c22f975a5e57" providerId="ADAL" clId="{29B035BD-B2E4-4DF1-B20C-E7726361214A}" dt="2023-07-18T15:19:59.124" v="174" actId="1076"/>
          <ac:picMkLst>
            <pc:docMk/>
            <pc:sldMk cId="2965528375" sldId="331"/>
            <ac:picMk id="12" creationId="{F5586CEB-ACA3-AC66-90F0-8F5A6A0DF74C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5:18.871" v="527" actId="20577"/>
        <pc:sldMkLst>
          <pc:docMk/>
          <pc:sldMk cId="2341107087" sldId="332"/>
        </pc:sldMkLst>
        <pc:spChg chg="mod">
          <ac:chgData name="최홍석" userId="ba5bdcd3-7d32-458d-bc73-c22f975a5e57" providerId="ADAL" clId="{29B035BD-B2E4-4DF1-B20C-E7726361214A}" dt="2023-07-18T15:25:18.871" v="527" actId="20577"/>
          <ac:spMkLst>
            <pc:docMk/>
            <pc:sldMk cId="2341107087" sldId="33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2:55.280" v="476"/>
          <ac:spMkLst>
            <pc:docMk/>
            <pc:sldMk cId="2341107087" sldId="332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1:58.870" v="362" actId="1076"/>
          <ac:spMkLst>
            <pc:docMk/>
            <pc:sldMk cId="2341107087" sldId="332"/>
            <ac:spMk id="6" creationId="{3D8ECDB9-F32C-B760-CE04-79DD5DE949BD}"/>
          </ac:spMkLst>
        </pc:spChg>
        <pc:spChg chg="add mod">
          <ac:chgData name="최홍석" userId="ba5bdcd3-7d32-458d-bc73-c22f975a5e57" providerId="ADAL" clId="{29B035BD-B2E4-4DF1-B20C-E7726361214A}" dt="2023-07-18T15:23:26.043" v="524" actId="14100"/>
          <ac:spMkLst>
            <pc:docMk/>
            <pc:sldMk cId="2341107087" sldId="332"/>
            <ac:spMk id="9" creationId="{7C7D4A4C-5CD6-1220-C7D2-445F7B64E59B}"/>
          </ac:spMkLst>
        </pc:spChg>
        <pc:picChg chg="add mod">
          <ac:chgData name="최홍석" userId="ba5bdcd3-7d32-458d-bc73-c22f975a5e57" providerId="ADAL" clId="{29B035BD-B2E4-4DF1-B20C-E7726361214A}" dt="2023-07-18T15:21:53.610" v="361" actId="1076"/>
          <ac:picMkLst>
            <pc:docMk/>
            <pc:sldMk cId="2341107087" sldId="332"/>
            <ac:picMk id="5" creationId="{BEADC52A-07A7-1640-8294-DC9BA6547984}"/>
          </ac:picMkLst>
        </pc:picChg>
        <pc:picChg chg="add mod">
          <ac:chgData name="최홍석" userId="ba5bdcd3-7d32-458d-bc73-c22f975a5e57" providerId="ADAL" clId="{29B035BD-B2E4-4DF1-B20C-E7726361214A}" dt="2023-07-18T15:22:14.367" v="366" actId="14100"/>
          <ac:picMkLst>
            <pc:docMk/>
            <pc:sldMk cId="2341107087" sldId="332"/>
            <ac:picMk id="8" creationId="{E1EF03A4-E3AB-A13A-B8BC-26D5164B712F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7:43.545" v="693" actId="20577"/>
        <pc:sldMkLst>
          <pc:docMk/>
          <pc:sldMk cId="780510853" sldId="333"/>
        </pc:sldMkLst>
        <pc:spChg chg="mod">
          <ac:chgData name="최홍석" userId="ba5bdcd3-7d32-458d-bc73-c22f975a5e57" providerId="ADAL" clId="{29B035BD-B2E4-4DF1-B20C-E7726361214A}" dt="2023-07-18T15:25:23.362" v="529" actId="20577"/>
          <ac:spMkLst>
            <pc:docMk/>
            <pc:sldMk cId="780510853" sldId="33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5:52.218" v="632"/>
          <ac:spMkLst>
            <pc:docMk/>
            <pc:sldMk cId="780510853" sldId="333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7:43.545" v="693" actId="20577"/>
          <ac:spMkLst>
            <pc:docMk/>
            <pc:sldMk cId="780510853" sldId="333"/>
            <ac:spMk id="6" creationId="{3F878999-E946-2983-4C94-47BA8F2313A6}"/>
          </ac:spMkLst>
        </pc:spChg>
        <pc:picChg chg="add mod">
          <ac:chgData name="최홍석" userId="ba5bdcd3-7d32-458d-bc73-c22f975a5e57" providerId="ADAL" clId="{29B035BD-B2E4-4DF1-B20C-E7726361214A}" dt="2023-07-18T15:25:53.383" v="634" actId="1076"/>
          <ac:picMkLst>
            <pc:docMk/>
            <pc:sldMk cId="780510853" sldId="333"/>
            <ac:picMk id="5" creationId="{EED82E68-9000-6AA3-E16F-D2BD732FDF92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1:59:17.878" v="776" actId="20577"/>
        <pc:sldMkLst>
          <pc:docMk/>
          <pc:sldMk cId="4157157946" sldId="334"/>
        </pc:sldMkLst>
        <pc:spChg chg="mod">
          <ac:chgData name="최홍석" userId="ba5bdcd3-7d32-458d-bc73-c22f975a5e57" providerId="ADAL" clId="{29B035BD-B2E4-4DF1-B20C-E7726361214A}" dt="2023-07-18T21:59:17.878" v="776" actId="20577"/>
          <ac:spMkLst>
            <pc:docMk/>
            <pc:sldMk cId="4157157946" sldId="334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8:19.105" v="748" actId="20577"/>
          <ac:spMkLst>
            <pc:docMk/>
            <pc:sldMk cId="4157157946" sldId="334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15:28:40.198" v="755" actId="1076"/>
          <ac:picMkLst>
            <pc:docMk/>
            <pc:sldMk cId="4157157946" sldId="334"/>
            <ac:picMk id="5" creationId="{59FC3910-ADEA-1134-16AB-04F1154E9C30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7" creationId="{2419AB22-E7B3-0FCD-DE90-2BEF8A769004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9" creationId="{42B95C3A-4788-CF35-5DD1-A504435F1744}"/>
          </ac:picMkLst>
        </pc:picChg>
        <pc:picChg chg="add mod">
          <ac:chgData name="최홍석" userId="ba5bdcd3-7d32-458d-bc73-c22f975a5e57" providerId="ADAL" clId="{29B035BD-B2E4-4DF1-B20C-E7726361214A}" dt="2023-07-18T15:29:26.747" v="764" actId="14100"/>
          <ac:picMkLst>
            <pc:docMk/>
            <pc:sldMk cId="4157157946" sldId="334"/>
            <ac:picMk id="11" creationId="{51F639D9-8F29-2B88-743D-B1D508631B25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2:08.570" v="890" actId="21"/>
        <pc:sldMkLst>
          <pc:docMk/>
          <pc:sldMk cId="1463177065" sldId="335"/>
        </pc:sldMkLst>
        <pc:spChg chg="mod">
          <ac:chgData name="최홍석" userId="ba5bdcd3-7d32-458d-bc73-c22f975a5e57" providerId="ADAL" clId="{29B035BD-B2E4-4DF1-B20C-E7726361214A}" dt="2023-07-18T21:59:25.144" v="804"/>
          <ac:spMkLst>
            <pc:docMk/>
            <pc:sldMk cId="1463177065" sldId="335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2:02.886" v="888" actId="20577"/>
          <ac:spMkLst>
            <pc:docMk/>
            <pc:sldMk cId="1463177065" sldId="335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2:08.570" v="890" actId="21"/>
          <ac:spMkLst>
            <pc:docMk/>
            <pc:sldMk cId="1463177065" sldId="335"/>
            <ac:spMk id="6" creationId="{47489A3B-2499-91E6-ECF0-1DB9E73B4AC5}"/>
          </ac:spMkLst>
        </pc:spChg>
        <pc:picChg chg="add mod">
          <ac:chgData name="최홍석" userId="ba5bdcd3-7d32-458d-bc73-c22f975a5e57" providerId="ADAL" clId="{29B035BD-B2E4-4DF1-B20C-E7726361214A}" dt="2023-07-18T21:59:02.789" v="766" actId="1076"/>
          <ac:picMkLst>
            <pc:docMk/>
            <pc:sldMk cId="1463177065" sldId="335"/>
            <ac:picMk id="5" creationId="{841D330D-FF85-82D8-634B-5F7E0B5A3425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4:16.465" v="1202" actId="1076"/>
        <pc:sldMkLst>
          <pc:docMk/>
          <pc:sldMk cId="705209299" sldId="336"/>
        </pc:sldMkLst>
        <pc:spChg chg="mod">
          <ac:chgData name="최홍석" userId="ba5bdcd3-7d32-458d-bc73-c22f975a5e57" providerId="ADAL" clId="{29B035BD-B2E4-4DF1-B20C-E7726361214A}" dt="2023-07-18T22:03:37.982" v="991" actId="20577"/>
          <ac:spMkLst>
            <pc:docMk/>
            <pc:sldMk cId="705209299" sldId="336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4:09.928" v="1198"/>
          <ac:spMkLst>
            <pc:docMk/>
            <pc:sldMk cId="705209299" sldId="336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04:16.465" v="1202" actId="1076"/>
          <ac:picMkLst>
            <pc:docMk/>
            <pc:sldMk cId="705209299" sldId="336"/>
            <ac:picMk id="5" creationId="{1C4279A7-E709-4365-F298-D3B82D2413E7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5:20.431" v="1217" actId="20577"/>
        <pc:sldMkLst>
          <pc:docMk/>
          <pc:sldMk cId="4049549330" sldId="337"/>
        </pc:sldMkLst>
        <pc:spChg chg="mod">
          <ac:chgData name="최홍석" userId="ba5bdcd3-7d32-458d-bc73-c22f975a5e57" providerId="ADAL" clId="{29B035BD-B2E4-4DF1-B20C-E7726361214A}" dt="2023-07-18T22:05:20.431" v="1217" actId="20577"/>
          <ac:spMkLst>
            <pc:docMk/>
            <pc:sldMk cId="4049549330" sldId="337"/>
            <ac:spMk id="2" creationId="{21007CAA-BAF9-A32B-87B2-5CB8440E4F7E}"/>
          </ac:spMkLst>
        </pc:spChg>
        <pc:picChg chg="add mod">
          <ac:chgData name="최홍석" userId="ba5bdcd3-7d32-458d-bc73-c22f975a5e57" providerId="ADAL" clId="{29B035BD-B2E4-4DF1-B20C-E7726361214A}" dt="2023-07-18T22:04:45.440" v="1215" actId="1076"/>
          <ac:picMkLst>
            <pc:docMk/>
            <pc:sldMk cId="4049549330" sldId="337"/>
            <ac:picMk id="5" creationId="{00E508BB-2567-94C8-871E-9B114B1E269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7:17.384" v="1350" actId="1076"/>
        <pc:sldMkLst>
          <pc:docMk/>
          <pc:sldMk cId="3524967286" sldId="338"/>
        </pc:sldMkLst>
        <pc:spChg chg="mod">
          <ac:chgData name="최홍석" userId="ba5bdcd3-7d32-458d-bc73-c22f975a5e57" providerId="ADAL" clId="{29B035BD-B2E4-4DF1-B20C-E7726361214A}" dt="2023-07-18T22:05:26.362" v="1230"/>
          <ac:spMkLst>
            <pc:docMk/>
            <pc:sldMk cId="3524967286" sldId="338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5:50.772" v="1267" actId="1076"/>
          <ac:spMkLst>
            <pc:docMk/>
            <pc:sldMk cId="3524967286" sldId="338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7:17.384" v="1350" actId="1076"/>
          <ac:spMkLst>
            <pc:docMk/>
            <pc:sldMk cId="3524967286" sldId="338"/>
            <ac:spMk id="12" creationId="{7FF9A6C6-DF8B-8912-CEE4-F27D58A455EB}"/>
          </ac:spMkLst>
        </pc:spChg>
        <pc:picChg chg="add mod">
          <ac:chgData name="최홍석" userId="ba5bdcd3-7d32-458d-bc73-c22f975a5e57" providerId="ADAL" clId="{29B035BD-B2E4-4DF1-B20C-E7726361214A}" dt="2023-07-18T22:06:04.466" v="1277" actId="1076"/>
          <ac:picMkLst>
            <pc:docMk/>
            <pc:sldMk cId="3524967286" sldId="338"/>
            <ac:picMk id="5" creationId="{2FEC9A7B-72FF-27E7-FAE7-A4A2A65BC532}"/>
          </ac:picMkLst>
        </pc:picChg>
        <pc:picChg chg="add mod">
          <ac:chgData name="최홍석" userId="ba5bdcd3-7d32-458d-bc73-c22f975a5e57" providerId="ADAL" clId="{29B035BD-B2E4-4DF1-B20C-E7726361214A}" dt="2023-07-18T22:06:05.365" v="1278" actId="1076"/>
          <ac:picMkLst>
            <pc:docMk/>
            <pc:sldMk cId="3524967286" sldId="338"/>
            <ac:picMk id="7" creationId="{9B09A080-070A-3EF9-CC3A-D219E7814059}"/>
          </ac:picMkLst>
        </pc:picChg>
        <pc:picChg chg="add mod">
          <ac:chgData name="최홍석" userId="ba5bdcd3-7d32-458d-bc73-c22f975a5e57" providerId="ADAL" clId="{29B035BD-B2E4-4DF1-B20C-E7726361214A}" dt="2023-07-18T22:06:59.839" v="1289" actId="1440"/>
          <ac:picMkLst>
            <pc:docMk/>
            <pc:sldMk cId="3524967286" sldId="338"/>
            <ac:picMk id="9" creationId="{93F49FD0-6B67-E37E-20AB-E95C7485FAAE}"/>
          </ac:picMkLst>
        </pc:picChg>
        <pc:picChg chg="add mod">
          <ac:chgData name="최홍석" userId="ba5bdcd3-7d32-458d-bc73-c22f975a5e57" providerId="ADAL" clId="{29B035BD-B2E4-4DF1-B20C-E7726361214A}" dt="2023-07-18T22:07:02.160" v="1290" actId="1076"/>
          <ac:picMkLst>
            <pc:docMk/>
            <pc:sldMk cId="3524967286" sldId="338"/>
            <ac:picMk id="11" creationId="{C72B6EDA-4E53-5878-C9BC-5C6F7A9A0EB9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9:42.483" v="1571" actId="1076"/>
        <pc:sldMkLst>
          <pc:docMk/>
          <pc:sldMk cId="136320390" sldId="339"/>
        </pc:sldMkLst>
        <pc:spChg chg="mod">
          <ac:chgData name="최홍석" userId="ba5bdcd3-7d32-458d-bc73-c22f975a5e57" providerId="ADAL" clId="{29B035BD-B2E4-4DF1-B20C-E7726361214A}" dt="2023-07-18T22:07:59.615" v="1389"/>
          <ac:spMkLst>
            <pc:docMk/>
            <pc:sldMk cId="136320390" sldId="339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08:01.135" v="1390" actId="478"/>
          <ac:spMkLst>
            <pc:docMk/>
            <pc:sldMk cId="136320390" sldId="339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02.343" v="1391" actId="478"/>
          <ac:spMkLst>
            <pc:docMk/>
            <pc:sldMk cId="136320390" sldId="339"/>
            <ac:spMk id="5" creationId="{D877D2C3-E823-D4BC-77FD-378E0A308B46}"/>
          </ac:spMkLst>
        </pc:spChg>
        <pc:spChg chg="add mod">
          <ac:chgData name="최홍석" userId="ba5bdcd3-7d32-458d-bc73-c22f975a5e57" providerId="ADAL" clId="{29B035BD-B2E4-4DF1-B20C-E7726361214A}" dt="2023-07-18T22:08:52.519" v="1423" actId="1076"/>
          <ac:spMkLst>
            <pc:docMk/>
            <pc:sldMk cId="136320390" sldId="339"/>
            <ac:spMk id="8" creationId="{5236E3D4-BC8A-85B3-A539-A4DD3E87912E}"/>
          </ac:spMkLst>
        </pc:spChg>
        <pc:spChg chg="add mod">
          <ac:chgData name="최홍석" userId="ba5bdcd3-7d32-458d-bc73-c22f975a5e57" providerId="ADAL" clId="{29B035BD-B2E4-4DF1-B20C-E7726361214A}" dt="2023-07-18T22:09:41.409" v="1570"/>
          <ac:spMkLst>
            <pc:docMk/>
            <pc:sldMk cId="136320390" sldId="339"/>
            <ac:spMk id="9" creationId="{B52D4287-CE6E-7838-98B8-B7E16E749881}"/>
          </ac:spMkLst>
        </pc:spChg>
        <pc:picChg chg="add mod">
          <ac:chgData name="최홍석" userId="ba5bdcd3-7d32-458d-bc73-c22f975a5e57" providerId="ADAL" clId="{29B035BD-B2E4-4DF1-B20C-E7726361214A}" dt="2023-07-18T22:08:54.728" v="1424" actId="1076"/>
          <ac:picMkLst>
            <pc:docMk/>
            <pc:sldMk cId="136320390" sldId="339"/>
            <ac:picMk id="7" creationId="{949C8CDD-05FE-A9B9-FFA4-84801B57B4AD}"/>
          </ac:picMkLst>
        </pc:picChg>
        <pc:picChg chg="add mod">
          <ac:chgData name="최홍석" userId="ba5bdcd3-7d32-458d-bc73-c22f975a5e57" providerId="ADAL" clId="{29B035BD-B2E4-4DF1-B20C-E7726361214A}" dt="2023-07-18T22:09:42.483" v="1571" actId="1076"/>
          <ac:picMkLst>
            <pc:docMk/>
            <pc:sldMk cId="136320390" sldId="339"/>
            <ac:picMk id="11" creationId="{50CDD6CD-B3FE-B44D-0D2A-A0F900B82B4A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14.678" v="1631" actId="20577"/>
        <pc:sldMkLst>
          <pc:docMk/>
          <pc:sldMk cId="837667048" sldId="340"/>
        </pc:sldMkLst>
        <pc:spChg chg="mod">
          <ac:chgData name="최홍석" userId="ba5bdcd3-7d32-458d-bc73-c22f975a5e57" providerId="ADAL" clId="{29B035BD-B2E4-4DF1-B20C-E7726361214A}" dt="2023-07-18T22:11:14.678" v="1631" actId="20577"/>
          <ac:spMkLst>
            <pc:docMk/>
            <pc:sldMk cId="837667048" sldId="340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25.103" v="1609" actId="20577"/>
          <ac:spMkLst>
            <pc:docMk/>
            <pc:sldMk cId="837667048" sldId="340"/>
            <ac:spMk id="3" creationId="{193029D7-743A-BE50-0F6C-186B92AEFCEC}"/>
          </ac:spMkLst>
        </pc:spChg>
        <pc:picChg chg="add">
          <ac:chgData name="최홍석" userId="ba5bdcd3-7d32-458d-bc73-c22f975a5e57" providerId="ADAL" clId="{29B035BD-B2E4-4DF1-B20C-E7726361214A}" dt="2023-07-18T22:10:10.722" v="1572" actId="22"/>
          <ac:picMkLst>
            <pc:docMk/>
            <pc:sldMk cId="837667048" sldId="340"/>
            <ac:picMk id="5" creationId="{D9B8177A-2547-F9E8-CA47-0CD3ABEE859F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1:18.616" v="1638" actId="20577"/>
        <pc:sldMkLst>
          <pc:docMk/>
          <pc:sldMk cId="4128046641" sldId="341"/>
        </pc:sldMkLst>
        <pc:spChg chg="mod">
          <ac:chgData name="최홍석" userId="ba5bdcd3-7d32-458d-bc73-c22f975a5e57" providerId="ADAL" clId="{29B035BD-B2E4-4DF1-B20C-E7726361214A}" dt="2023-07-18T22:11:18.616" v="1638" actId="20577"/>
          <ac:spMkLst>
            <pc:docMk/>
            <pc:sldMk cId="4128046641" sldId="34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34.579" v="1619" actId="20577"/>
          <ac:spMkLst>
            <pc:docMk/>
            <pc:sldMk cId="4128046641" sldId="341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18.199" v="1395" actId="21"/>
          <ac:spMkLst>
            <pc:docMk/>
            <pc:sldMk cId="4128046641" sldId="341"/>
            <ac:spMk id="4" creationId="{A30610B8-BDFB-EFC5-E0C9-60FB89D76472}"/>
          </ac:spMkLst>
        </pc:spChg>
        <pc:picChg chg="add">
          <ac:chgData name="최홍석" userId="ba5bdcd3-7d32-458d-bc73-c22f975a5e57" providerId="ADAL" clId="{29B035BD-B2E4-4DF1-B20C-E7726361214A}" dt="2023-07-18T22:10:41.129" v="1620" actId="22"/>
          <ac:picMkLst>
            <pc:docMk/>
            <pc:sldMk cId="4128046641" sldId="341"/>
            <ac:picMk id="6" creationId="{7B07D031-D629-5999-487B-B4A869E55FE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37.062" v="1678" actId="1076"/>
        <pc:sldMkLst>
          <pc:docMk/>
          <pc:sldMk cId="1303548665" sldId="342"/>
        </pc:sldMkLst>
        <pc:spChg chg="mod">
          <ac:chgData name="최홍석" userId="ba5bdcd3-7d32-458d-bc73-c22f975a5e57" providerId="ADAL" clId="{29B035BD-B2E4-4DF1-B20C-E7726361214A}" dt="2023-07-18T22:11:24.101" v="1666"/>
          <ac:spMkLst>
            <pc:docMk/>
            <pc:sldMk cId="1303548665" sldId="34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34.077" v="1676" actId="20577"/>
          <ac:spMkLst>
            <pc:docMk/>
            <pc:sldMk cId="1303548665" sldId="342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37.062" v="1678" actId="1076"/>
          <ac:picMkLst>
            <pc:docMk/>
            <pc:sldMk cId="1303548665" sldId="342"/>
            <ac:picMk id="5" creationId="{DDF231B9-4632-08C7-0539-15D5695D865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53.505" v="1697" actId="1076"/>
        <pc:sldMkLst>
          <pc:docMk/>
          <pc:sldMk cId="1403404613" sldId="343"/>
        </pc:sldMkLst>
        <pc:spChg chg="mod">
          <ac:chgData name="최홍석" userId="ba5bdcd3-7d32-458d-bc73-c22f975a5e57" providerId="ADAL" clId="{29B035BD-B2E4-4DF1-B20C-E7726361214A}" dt="2023-07-18T22:11:43.107" v="1679"/>
          <ac:spMkLst>
            <pc:docMk/>
            <pc:sldMk cId="1403404613" sldId="34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45.751" v="1695" actId="20577"/>
          <ac:spMkLst>
            <pc:docMk/>
            <pc:sldMk cId="1403404613" sldId="343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53.505" v="1697" actId="1076"/>
          <ac:picMkLst>
            <pc:docMk/>
            <pc:sldMk cId="1403404613" sldId="343"/>
            <ac:picMk id="5" creationId="{C66F85B1-B7E2-D814-3EEC-C51B17A6633A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2:51.817" v="1748" actId="14100"/>
        <pc:sldMkLst>
          <pc:docMk/>
          <pc:sldMk cId="2515619137" sldId="344"/>
        </pc:sldMkLst>
        <pc:spChg chg="mod">
          <ac:chgData name="최홍석" userId="ba5bdcd3-7d32-458d-bc73-c22f975a5e57" providerId="ADAL" clId="{29B035BD-B2E4-4DF1-B20C-E7726361214A}" dt="2023-07-18T22:12:38.510" v="1740"/>
          <ac:spMkLst>
            <pc:docMk/>
            <pc:sldMk cId="2515619137" sldId="344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12:41.192" v="1741" actId="478"/>
          <ac:spMkLst>
            <pc:docMk/>
            <pc:sldMk cId="2515619137" sldId="344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12:42.517" v="1742" actId="478"/>
          <ac:spMkLst>
            <pc:docMk/>
            <pc:sldMk cId="2515619137" sldId="344"/>
            <ac:spMk id="5" creationId="{19B3121E-3381-1D5B-9ED9-2D6F2816845C}"/>
          </ac:spMkLst>
        </pc:spChg>
        <pc:picChg chg="add mod">
          <ac:chgData name="최홍석" userId="ba5bdcd3-7d32-458d-bc73-c22f975a5e57" providerId="ADAL" clId="{29B035BD-B2E4-4DF1-B20C-E7726361214A}" dt="2023-07-18T22:12:51.817" v="1748" actId="14100"/>
          <ac:picMkLst>
            <pc:docMk/>
            <pc:sldMk cId="2515619137" sldId="344"/>
            <ac:picMk id="7" creationId="{AA6EF250-D17B-4E04-6EF6-FA5D0F3D2072}"/>
          </ac:picMkLst>
        </pc:picChg>
        <pc:picChg chg="add mod">
          <ac:chgData name="최홍석" userId="ba5bdcd3-7d32-458d-bc73-c22f975a5e57" providerId="ADAL" clId="{29B035BD-B2E4-4DF1-B20C-E7726361214A}" dt="2023-07-18T22:12:48.940" v="1746" actId="14100"/>
          <ac:picMkLst>
            <pc:docMk/>
            <pc:sldMk cId="2515619137" sldId="344"/>
            <ac:picMk id="9" creationId="{5FF275C0-7426-9F72-377B-C1B4400029A7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3:13.731" v="976" actId="14100"/>
        <pc:sldMkLst>
          <pc:docMk/>
          <pc:sldMk cId="4277203860" sldId="345"/>
        </pc:sldMkLst>
        <pc:spChg chg="mod">
          <ac:chgData name="최홍석" userId="ba5bdcd3-7d32-458d-bc73-c22f975a5e57" providerId="ADAL" clId="{29B035BD-B2E4-4DF1-B20C-E7726361214A}" dt="2023-07-18T22:01:30.723" v="853"/>
          <ac:spMkLst>
            <pc:docMk/>
            <pc:sldMk cId="4277203860" sldId="345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3:13.731" v="976" actId="14100"/>
          <ac:spMkLst>
            <pc:docMk/>
            <pc:sldMk cId="4277203860" sldId="345"/>
            <ac:spMk id="7" creationId="{A2849BB5-8BFB-4778-3207-C5C515184AEB}"/>
          </ac:spMkLst>
        </pc:spChg>
        <pc:picChg chg="del">
          <ac:chgData name="최홍석" userId="ba5bdcd3-7d32-458d-bc73-c22f975a5e57" providerId="ADAL" clId="{29B035BD-B2E4-4DF1-B20C-E7726361214A}" dt="2023-07-18T22:00:54.543" v="815" actId="478"/>
          <ac:picMkLst>
            <pc:docMk/>
            <pc:sldMk cId="4277203860" sldId="345"/>
            <ac:picMk id="5" creationId="{841D330D-FF85-82D8-634B-5F7E0B5A3425}"/>
          </ac:picMkLst>
        </pc:picChg>
        <pc:picChg chg="add mod">
          <ac:chgData name="최홍석" userId="ba5bdcd3-7d32-458d-bc73-c22f975a5e57" providerId="ADAL" clId="{29B035BD-B2E4-4DF1-B20C-E7726361214A}" dt="2023-07-18T22:01:10.298" v="819" actId="1076"/>
          <ac:picMkLst>
            <pc:docMk/>
            <pc:sldMk cId="4277203860" sldId="345"/>
            <ac:picMk id="6" creationId="{FDA0C95D-2996-C5FF-89A3-A80439872144}"/>
          </ac:picMkLst>
        </pc:picChg>
      </pc:sldChg>
      <pc:sldChg chg="modSp new mod">
        <pc:chgData name="최홍석" userId="ba5bdcd3-7d32-458d-bc73-c22f975a5e57" providerId="ADAL" clId="{29B035BD-B2E4-4DF1-B20C-E7726361214A}" dt="2023-07-18T22:13:07.351" v="1777" actId="20577"/>
        <pc:sldMkLst>
          <pc:docMk/>
          <pc:sldMk cId="2349020103" sldId="346"/>
        </pc:sldMkLst>
        <pc:spChg chg="mod">
          <ac:chgData name="최홍석" userId="ba5bdcd3-7d32-458d-bc73-c22f975a5e57" providerId="ADAL" clId="{29B035BD-B2E4-4DF1-B20C-E7726361214A}" dt="2023-07-18T22:12:56.428" v="1760" actId="20577"/>
          <ac:spMkLst>
            <pc:docMk/>
            <pc:sldMk cId="2349020103" sldId="346"/>
            <ac:spMk id="2" creationId="{2267A731-08BB-BD8F-5978-E1BEFFD640DF}"/>
          </ac:spMkLst>
        </pc:spChg>
        <pc:spChg chg="mod">
          <ac:chgData name="최홍석" userId="ba5bdcd3-7d32-458d-bc73-c22f975a5e57" providerId="ADAL" clId="{29B035BD-B2E4-4DF1-B20C-E7726361214A}" dt="2023-07-18T22:13:07.351" v="1777" actId="20577"/>
          <ac:spMkLst>
            <pc:docMk/>
            <pc:sldMk cId="2349020103" sldId="346"/>
            <ac:spMk id="3" creationId="{A220FE41-8068-3E64-B409-BF11C5AA0F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381000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윈도우폼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06879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접속 시작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5171840"/>
            <a:ext cx="5405215" cy="1110952"/>
          </a:xfrm>
        </p:spPr>
        <p:txBody>
          <a:bodyPr/>
          <a:lstStyle/>
          <a:p>
            <a:r>
              <a:rPr lang="en-US" altLang="ko-KR" dirty="0" err="1"/>
              <a:t>TcpClient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 err="1"/>
              <a:t>BinaryWriter</a:t>
            </a:r>
            <a:r>
              <a:rPr lang="en-US" altLang="ko-KR" dirty="0"/>
              <a:t>/B Read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 err="1"/>
              <a:t>접속자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얻기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62755-43E7-2A61-4ED3-2D4EDE03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795234"/>
            <a:ext cx="9354856" cy="326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AA14C-872F-07B8-368C-7655FC206021}"/>
              </a:ext>
            </a:extLst>
          </p:cNvPr>
          <p:cNvSpPr/>
          <p:nvPr/>
        </p:nvSpPr>
        <p:spPr>
          <a:xfrm>
            <a:off x="7488832" y="2486427"/>
            <a:ext cx="1856503" cy="657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04D2F-D2E7-568C-7D02-C3E64292EE23}"/>
              </a:ext>
            </a:extLst>
          </p:cNvPr>
          <p:cNvSpPr txBox="1"/>
          <p:nvPr/>
        </p:nvSpPr>
        <p:spPr>
          <a:xfrm>
            <a:off x="3962400" y="2667000"/>
            <a:ext cx="1447800" cy="304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ko-KR" altLang="en-US" sz="3600" b="1" dirty="0">
                <a:solidFill>
                  <a:srgbClr val="00B050"/>
                </a:solidFill>
              </a:rPr>
              <a:t>텍스트박스</a:t>
            </a:r>
            <a:r>
              <a:rPr lang="en-US" altLang="ko-KR" sz="3600" b="1" dirty="0">
                <a:solidFill>
                  <a:srgbClr val="00B050"/>
                </a:solidFill>
              </a:rPr>
              <a:t>1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9B141-96E8-94B8-5AE2-70F3AFF77F33}"/>
              </a:ext>
            </a:extLst>
          </p:cNvPr>
          <p:cNvSpPr txBox="1"/>
          <p:nvPr/>
        </p:nvSpPr>
        <p:spPr>
          <a:xfrm>
            <a:off x="3980576" y="3305961"/>
            <a:ext cx="1447800" cy="304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ko-KR" altLang="en-US" sz="3600" b="1" dirty="0">
                <a:solidFill>
                  <a:srgbClr val="00B050"/>
                </a:solidFill>
              </a:rPr>
              <a:t>텍스트박스</a:t>
            </a:r>
            <a:r>
              <a:rPr lang="en-US" altLang="ko-KR" sz="3600" b="1" dirty="0">
                <a:solidFill>
                  <a:srgbClr val="00B050"/>
                </a:solidFill>
              </a:rPr>
              <a:t>2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5283F-DDCD-3C1F-840F-7E512F9EFA4E}"/>
              </a:ext>
            </a:extLst>
          </p:cNvPr>
          <p:cNvSpPr txBox="1"/>
          <p:nvPr/>
        </p:nvSpPr>
        <p:spPr>
          <a:xfrm>
            <a:off x="4293765" y="4266945"/>
            <a:ext cx="1447800" cy="304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ko-KR" altLang="en-US" sz="3600" b="1">
                <a:solidFill>
                  <a:srgbClr val="00B050"/>
                </a:solidFill>
              </a:rPr>
              <a:t>버튼</a:t>
            </a:r>
            <a:r>
              <a:rPr lang="en-US" altLang="ko-KR" sz="3600" b="1" dirty="0">
                <a:solidFill>
                  <a:srgbClr val="00B050"/>
                </a:solidFill>
              </a:rPr>
              <a:t>2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01358-0C0C-C074-2F68-2F8874F41609}"/>
              </a:ext>
            </a:extLst>
          </p:cNvPr>
          <p:cNvSpPr txBox="1"/>
          <p:nvPr/>
        </p:nvSpPr>
        <p:spPr>
          <a:xfrm>
            <a:off x="8031626" y="3153561"/>
            <a:ext cx="1447800" cy="304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ko-KR" altLang="en-US" sz="3600" b="1" dirty="0">
                <a:solidFill>
                  <a:srgbClr val="00B050"/>
                </a:solidFill>
              </a:rPr>
              <a:t>버튼</a:t>
            </a:r>
            <a:r>
              <a:rPr lang="en-US" altLang="ko-KR" sz="3600" b="1" dirty="0">
                <a:solidFill>
                  <a:srgbClr val="00B050"/>
                </a:solidFill>
              </a:rPr>
              <a:t>1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코드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43B971-028D-B77D-6542-B5D00266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494416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코드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A7E475-70B2-9B8A-964B-284FE7834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00"/>
          <a:stretch/>
        </p:blipFill>
        <p:spPr>
          <a:xfrm>
            <a:off x="562154" y="1524000"/>
            <a:ext cx="779253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8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</a:t>
            </a:r>
            <a:r>
              <a:rPr lang="ko-KR" altLang="en-US" dirty="0"/>
              <a:t>는 어디에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035" y="1143000"/>
            <a:ext cx="6890765" cy="5518344"/>
          </a:xfrm>
        </p:spPr>
        <p:txBody>
          <a:bodyPr/>
          <a:lstStyle/>
          <a:p>
            <a:r>
              <a:rPr lang="ko-KR" altLang="en-US" dirty="0"/>
              <a:t>콘솔에서는 </a:t>
            </a:r>
            <a:r>
              <a:rPr lang="en-US" altLang="ko-KR" dirty="0"/>
              <a:t>Main </a:t>
            </a:r>
            <a:r>
              <a:rPr lang="ko-KR" altLang="en-US" dirty="0"/>
              <a:t>상단에 위치</a:t>
            </a:r>
            <a:br>
              <a:rPr lang="en-US" altLang="ko-KR" dirty="0"/>
            </a:br>
            <a:r>
              <a:rPr lang="en-US" altLang="ko-KR" dirty="0" err="1"/>
              <a:t>TcpListener</a:t>
            </a:r>
            <a:r>
              <a:rPr lang="en-US" altLang="ko-KR" dirty="0"/>
              <a:t> – </a:t>
            </a:r>
            <a:r>
              <a:rPr lang="ko-KR" altLang="en-US" dirty="0"/>
              <a:t>클라이언트 접속 대기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71D7EB-19B0-3968-0119-7168038E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8572502" cy="17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1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2512AB-FA4E-F74D-82E4-41F10A8E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40" y="1254575"/>
            <a:ext cx="4302807" cy="22289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</a:t>
            </a:r>
            <a:r>
              <a:rPr lang="ko-KR" altLang="en-US" dirty="0"/>
              <a:t>는 어디에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5405215" cy="5518344"/>
          </a:xfrm>
        </p:spPr>
        <p:txBody>
          <a:bodyPr/>
          <a:lstStyle/>
          <a:p>
            <a:r>
              <a:rPr lang="ko-KR" altLang="en-US" dirty="0" err="1"/>
              <a:t>윈폼에서는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 err="1"/>
              <a:t>TcpClient</a:t>
            </a:r>
            <a:r>
              <a:rPr lang="en-US" altLang="ko-KR" dirty="0"/>
              <a:t> </a:t>
            </a:r>
            <a:r>
              <a:rPr lang="ko-KR" altLang="en-US" dirty="0"/>
              <a:t>생성과 대기 유지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67A113-1E87-84E0-89AF-BA8D9FDA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01" y="3772952"/>
            <a:ext cx="8549397" cy="14785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9F4D4A-0349-8147-EDB8-58A87F14FAB2}"/>
              </a:ext>
            </a:extLst>
          </p:cNvPr>
          <p:cNvSpPr/>
          <p:nvPr/>
        </p:nvSpPr>
        <p:spPr>
          <a:xfrm>
            <a:off x="3311555" y="3777843"/>
            <a:ext cx="4540540" cy="282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89D5E2-C612-5C53-2D1C-996B8EF271D3}"/>
              </a:ext>
            </a:extLst>
          </p:cNvPr>
          <p:cNvSpPr/>
          <p:nvPr/>
        </p:nvSpPr>
        <p:spPr>
          <a:xfrm>
            <a:off x="3849849" y="4391638"/>
            <a:ext cx="2735509" cy="282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8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</a:t>
            </a:r>
            <a:r>
              <a:rPr lang="en-US" altLang="ko-KR" dirty="0"/>
              <a:t> + </a:t>
            </a:r>
            <a:r>
              <a:rPr lang="en-US" altLang="ko-KR" dirty="0" err="1"/>
              <a:t>AcceptTcpClient</a:t>
            </a:r>
            <a:r>
              <a:rPr lang="en-US" altLang="ko-KR" dirty="0"/>
              <a:t>()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035" y="1143000"/>
            <a:ext cx="11157965" cy="5518344"/>
          </a:xfrm>
        </p:spPr>
        <p:txBody>
          <a:bodyPr/>
          <a:lstStyle/>
          <a:p>
            <a:r>
              <a:rPr lang="en-US" altLang="ko-KR" dirty="0" err="1"/>
              <a:t>AcceptTcpClient</a:t>
            </a:r>
            <a:r>
              <a:rPr lang="en-US" altLang="ko-KR" dirty="0"/>
              <a:t>() </a:t>
            </a:r>
            <a:r>
              <a:rPr lang="ko-KR" altLang="en-US" dirty="0"/>
              <a:t>동작</a:t>
            </a:r>
            <a:br>
              <a:rPr lang="en-US" altLang="ko-KR" dirty="0"/>
            </a:br>
            <a:r>
              <a:rPr lang="en-US" altLang="ko-KR" b="0" dirty="0"/>
              <a:t>(1)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TcpClient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Connection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요청이 올 때까지 대기</a:t>
            </a:r>
            <a:r>
              <a:rPr lang="en-US" altLang="ko-KR" b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(</a:t>
            </a:r>
            <a:r>
              <a:rPr lang="ko-KR" altLang="en-US" b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커서 깜박깜박</a:t>
            </a:r>
            <a:r>
              <a:rPr lang="en-US" altLang="ko-KR" b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en-US" altLang="ko-KR" b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(2) </a:t>
            </a:r>
            <a:r>
              <a:rPr lang="ko-KR" altLang="en-US" b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클라이언트의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요청이 들어오면 요청을 수용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서버에서 새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TcpClient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객체를 생성하여 리턴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57600B-8CC6-8D5A-C4C8-EA943CEB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0905"/>
            <a:ext cx="4833609" cy="19703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AFACBF-AF20-6A91-84A3-9B54F3020706}"/>
              </a:ext>
            </a:extLst>
          </p:cNvPr>
          <p:cNvSpPr/>
          <p:nvPr/>
        </p:nvSpPr>
        <p:spPr>
          <a:xfrm>
            <a:off x="2209800" y="5565032"/>
            <a:ext cx="2286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기존 콘솔 코드에서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9CCAF1-FFDA-29BA-F602-926F870A8E26}"/>
              </a:ext>
            </a:extLst>
          </p:cNvPr>
          <p:cNvSpPr/>
          <p:nvPr/>
        </p:nvSpPr>
        <p:spPr>
          <a:xfrm>
            <a:off x="1405856" y="4877094"/>
            <a:ext cx="4423094" cy="508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43DF45-1D91-4D15-9508-34DDF140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415717"/>
            <a:ext cx="4068825" cy="19703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67695A-DD58-7777-C862-AE14EB554834}"/>
              </a:ext>
            </a:extLst>
          </p:cNvPr>
          <p:cNvSpPr/>
          <p:nvPr/>
        </p:nvSpPr>
        <p:spPr>
          <a:xfrm>
            <a:off x="7444612" y="5503697"/>
            <a:ext cx="2286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윔폼</a:t>
            </a:r>
            <a:r>
              <a:rPr lang="ko-KR" altLang="en-US" dirty="0">
                <a:solidFill>
                  <a:sysClr val="windowText" lastClr="000000"/>
                </a:solidFill>
              </a:rPr>
              <a:t> 코드에서는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9ABB26-D6B0-2B10-9719-C8661CB826E1}"/>
              </a:ext>
            </a:extLst>
          </p:cNvPr>
          <p:cNvSpPr/>
          <p:nvPr/>
        </p:nvSpPr>
        <p:spPr>
          <a:xfrm>
            <a:off x="9310382" y="4198984"/>
            <a:ext cx="840296" cy="289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F6BF7D7-8B3E-1AA9-EC81-BA7B456040EF}"/>
              </a:ext>
            </a:extLst>
          </p:cNvPr>
          <p:cNvSpPr/>
          <p:nvPr/>
        </p:nvSpPr>
        <p:spPr>
          <a:xfrm>
            <a:off x="7902778" y="2583072"/>
            <a:ext cx="4213022" cy="1030885"/>
          </a:xfrm>
          <a:prstGeom prst="wedgeRectCallout">
            <a:avLst>
              <a:gd name="adj1" fmla="val -2246"/>
              <a:gd name="adj2" fmla="val 970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Form_Load</a:t>
            </a:r>
            <a:r>
              <a:rPr lang="ko-KR" altLang="en-US" dirty="0"/>
              <a:t> 후에 바로 </a:t>
            </a:r>
            <a:r>
              <a:rPr lang="en-US" altLang="ko-KR" dirty="0" err="1"/>
              <a:t>AcceptTcpClient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바로 대기를 하면 </a:t>
            </a:r>
            <a:r>
              <a:rPr lang="ko-KR" altLang="en-US" dirty="0" err="1"/>
              <a:t>윈폼이</a:t>
            </a:r>
            <a:r>
              <a:rPr lang="ko-KR" altLang="en-US" dirty="0"/>
              <a:t> 멈춤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3300"/>
                </a:solidFill>
              </a:rPr>
              <a:t>접속시작을 누르면</a:t>
            </a:r>
            <a:r>
              <a:rPr lang="en-US" altLang="ko-KR" dirty="0">
                <a:solidFill>
                  <a:srgbClr val="FF3300"/>
                </a:solidFill>
              </a:rPr>
              <a:t>,</a:t>
            </a:r>
            <a:r>
              <a:rPr lang="en-US" altLang="ko-KR" dirty="0"/>
              <a:t> </a:t>
            </a:r>
            <a:r>
              <a:rPr lang="ko-KR" altLang="en-US" dirty="0"/>
              <a:t>동작하도록 코딩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16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</a:t>
            </a:r>
            <a:r>
              <a:rPr lang="en-US" altLang="ko-KR" dirty="0"/>
              <a:t> + </a:t>
            </a:r>
            <a:r>
              <a:rPr lang="en-US" altLang="ko-KR" dirty="0" err="1"/>
              <a:t>AcceptTcpClient</a:t>
            </a:r>
            <a:r>
              <a:rPr lang="en-US" altLang="ko-KR" dirty="0"/>
              <a:t>()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5528" y="1066800"/>
            <a:ext cx="11157965" cy="3232344"/>
          </a:xfrm>
        </p:spPr>
        <p:txBody>
          <a:bodyPr/>
          <a:lstStyle/>
          <a:p>
            <a:r>
              <a:rPr lang="ko-KR" altLang="en-US" dirty="0"/>
              <a:t>접속시작 버튼 동작</a:t>
            </a:r>
            <a:br>
              <a:rPr lang="en-US" altLang="ko-KR" dirty="0"/>
            </a:br>
            <a:r>
              <a:rPr lang="en-US" altLang="ko-KR" b="0" dirty="0"/>
              <a:t>- </a:t>
            </a:r>
            <a:r>
              <a:rPr lang="en-US" altLang="ko-KR" b="0" dirty="0" err="1"/>
              <a:t>AcceptTcpClient</a:t>
            </a:r>
            <a:r>
              <a:rPr lang="en-US" altLang="ko-KR" b="0" dirty="0"/>
              <a:t>() </a:t>
            </a:r>
            <a:r>
              <a:rPr lang="ko-KR" altLang="en-US" b="0" dirty="0"/>
              <a:t>통해 </a:t>
            </a:r>
            <a:r>
              <a:rPr lang="en-US" altLang="ko-KR" b="0" dirty="0" err="1"/>
              <a:t>TcpClient</a:t>
            </a:r>
            <a:r>
              <a:rPr lang="en-US" altLang="ko-KR" b="0" dirty="0"/>
              <a:t> </a:t>
            </a:r>
            <a:r>
              <a:rPr lang="ko-KR" altLang="en-US" b="0" dirty="0"/>
              <a:t>객체 생성</a:t>
            </a:r>
            <a:br>
              <a:rPr lang="en-US" altLang="ko-KR" b="0" dirty="0"/>
            </a:br>
            <a:r>
              <a:rPr lang="en-US" altLang="ko-KR" b="0" dirty="0"/>
              <a:t>- </a:t>
            </a:r>
            <a:r>
              <a:rPr lang="en-US" altLang="ko-KR" b="0" dirty="0" err="1"/>
              <a:t>BinaryWriter</a:t>
            </a:r>
            <a:r>
              <a:rPr lang="en-US" altLang="ko-KR" b="0" dirty="0"/>
              <a:t> / Reader </a:t>
            </a:r>
            <a:r>
              <a:rPr lang="ko-KR" altLang="en-US" b="0" dirty="0"/>
              <a:t>생성</a:t>
            </a:r>
            <a:br>
              <a:rPr lang="en-US" altLang="ko-KR" b="0" dirty="0"/>
            </a:br>
            <a:r>
              <a:rPr lang="en-US" altLang="ko-KR" b="0" dirty="0"/>
              <a:t>- </a:t>
            </a:r>
            <a:r>
              <a:rPr lang="ko-KR" altLang="en-US" b="0" dirty="0" err="1"/>
              <a:t>접속자</a:t>
            </a:r>
            <a:r>
              <a:rPr lang="ko-KR" altLang="en-US" b="0" dirty="0"/>
              <a:t> </a:t>
            </a:r>
            <a:r>
              <a:rPr lang="en-US" altLang="ko-KR" b="0" dirty="0" err="1"/>
              <a:t>ip</a:t>
            </a:r>
            <a:r>
              <a:rPr lang="en-US" altLang="ko-KR" b="0" dirty="0"/>
              <a:t> </a:t>
            </a:r>
            <a:r>
              <a:rPr lang="ko-KR" altLang="en-US" b="0" dirty="0"/>
              <a:t>얻기</a:t>
            </a:r>
            <a:endParaRPr lang="en-US" altLang="ko-KR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69D222-4730-36ED-25CA-56EA4404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68" y="2937452"/>
            <a:ext cx="8986615" cy="3382794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E571310A-A374-3755-0B53-14D864A2E146}"/>
              </a:ext>
            </a:extLst>
          </p:cNvPr>
          <p:cNvSpPr/>
          <p:nvPr/>
        </p:nvSpPr>
        <p:spPr>
          <a:xfrm>
            <a:off x="5867400" y="5257800"/>
            <a:ext cx="2895600" cy="533400"/>
          </a:xfrm>
          <a:prstGeom prst="wedgeRectCallout">
            <a:avLst>
              <a:gd name="adj1" fmla="val -37926"/>
              <a:gd name="adj2" fmla="val -727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RemoteEndPoint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– </a:t>
            </a:r>
            <a:r>
              <a:rPr lang="ko-KR" altLang="en-US" sz="1200" dirty="0"/>
              <a:t>클라 측의 </a:t>
            </a:r>
            <a:r>
              <a:rPr lang="en-US" altLang="ko-KR" sz="1200" dirty="0"/>
              <a:t>IP</a:t>
            </a:r>
            <a:r>
              <a:rPr lang="ko-KR" altLang="en-US" sz="1200" dirty="0"/>
              <a:t>주소 </a:t>
            </a:r>
            <a:r>
              <a:rPr lang="ko-KR" altLang="en-US" sz="1200" dirty="0" err="1"/>
              <a:t>가지고있는</a:t>
            </a:r>
            <a:r>
              <a:rPr lang="ko-KR" altLang="en-US" sz="1200" dirty="0"/>
              <a:t>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D07655-35FF-B0A9-B49A-6BD5912CE6D0}"/>
              </a:ext>
            </a:extLst>
          </p:cNvPr>
          <p:cNvSpPr/>
          <p:nvPr/>
        </p:nvSpPr>
        <p:spPr>
          <a:xfrm>
            <a:off x="7394196" y="2947666"/>
            <a:ext cx="21336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b="1" dirty="0">
                <a:solidFill>
                  <a:sysClr val="windowText" lastClr="000000"/>
                </a:solidFill>
              </a:rPr>
              <a:t>1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40625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5" y="14681"/>
            <a:ext cx="11161946" cy="620463"/>
          </a:xfrm>
        </p:spPr>
        <p:txBody>
          <a:bodyPr/>
          <a:lstStyle/>
          <a:p>
            <a:r>
              <a:rPr lang="ko-KR" altLang="en-US" dirty="0"/>
              <a:t>데이터 전송 순서와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9901015" cy="5518344"/>
          </a:xfrm>
        </p:spPr>
        <p:txBody>
          <a:bodyPr/>
          <a:lstStyle/>
          <a:p>
            <a:r>
              <a:rPr lang="ko-KR" altLang="en-US" dirty="0"/>
              <a:t>기존의 서버 콘솔 프로그램은 데이터 송</a:t>
            </a:r>
            <a:r>
              <a:rPr lang="en-US" altLang="ko-KR" dirty="0"/>
              <a:t>/</a:t>
            </a:r>
            <a:r>
              <a:rPr lang="ko-KR" altLang="en-US" dirty="0"/>
              <a:t>수신 기능만 있어도 되니까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무한루프 구조 사용 가능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 폼에는 버튼도 있고</a:t>
            </a:r>
            <a:r>
              <a:rPr lang="en-US" altLang="ko-KR" dirty="0"/>
              <a:t>, </a:t>
            </a:r>
            <a:r>
              <a:rPr lang="ko-KR" altLang="en-US" dirty="0"/>
              <a:t>텍스트박스도 있고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무한루프가 있으면 송수신 대기때문에 </a:t>
            </a:r>
            <a:r>
              <a:rPr lang="ko-KR" altLang="en-US" dirty="0">
                <a:solidFill>
                  <a:srgbClr val="FF0000"/>
                </a:solidFill>
              </a:rPr>
              <a:t>다른 이벤트처리 불가능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001A6-D16C-DBF7-113B-2F96EC2BD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81" y="2158906"/>
            <a:ext cx="7135221" cy="3143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9B53F190-557A-B5A5-A183-9A4D9D785219}"/>
              </a:ext>
            </a:extLst>
          </p:cNvPr>
          <p:cNvSpPr/>
          <p:nvPr/>
        </p:nvSpPr>
        <p:spPr>
          <a:xfrm>
            <a:off x="9296400" y="3886200"/>
            <a:ext cx="1671415" cy="914400"/>
          </a:xfrm>
          <a:prstGeom prst="wedgeRectCallout">
            <a:avLst>
              <a:gd name="adj1" fmla="val -84074"/>
              <a:gd name="adj2" fmla="val -292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받고</a:t>
            </a:r>
            <a:r>
              <a:rPr lang="en-US" altLang="ko-KR" dirty="0"/>
              <a:t>,</a:t>
            </a:r>
            <a:r>
              <a:rPr lang="ko-KR" altLang="en-US" dirty="0"/>
              <a:t> 보내주고</a:t>
            </a:r>
            <a:endParaRPr lang="en-US" altLang="ko-KR" dirty="0"/>
          </a:p>
          <a:p>
            <a:pPr algn="ctr"/>
            <a:r>
              <a:rPr lang="ko-KR" altLang="en-US" dirty="0"/>
              <a:t>반복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D43DBB-7C26-D50D-517F-9C4B23F0685A}"/>
              </a:ext>
            </a:extLst>
          </p:cNvPr>
          <p:cNvSpPr/>
          <p:nvPr/>
        </p:nvSpPr>
        <p:spPr>
          <a:xfrm>
            <a:off x="4611411" y="2847153"/>
            <a:ext cx="4306086" cy="349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2CAC2A-6A91-30E4-BC9D-EE35A5A75220}"/>
              </a:ext>
            </a:extLst>
          </p:cNvPr>
          <p:cNvSpPr/>
          <p:nvPr/>
        </p:nvSpPr>
        <p:spPr>
          <a:xfrm>
            <a:off x="2565895" y="4316625"/>
            <a:ext cx="4539580" cy="349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 순서와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4419600"/>
            <a:ext cx="5405215" cy="2177752"/>
          </a:xfrm>
        </p:spPr>
        <p:txBody>
          <a:bodyPr/>
          <a:lstStyle/>
          <a:p>
            <a:r>
              <a:rPr lang="ko-KR" altLang="en-US" dirty="0"/>
              <a:t>해결책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스레드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4A253-7F99-9680-F654-C1601446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15" y="2209800"/>
            <a:ext cx="5221970" cy="182879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F8CC7B2-0F3D-BEEA-DD79-63AEC8EA13E8}"/>
              </a:ext>
            </a:extLst>
          </p:cNvPr>
          <p:cNvSpPr txBox="1">
            <a:spLocks/>
          </p:cNvSpPr>
          <p:nvPr/>
        </p:nvSpPr>
        <p:spPr bwMode="auto">
          <a:xfrm>
            <a:off x="609600" y="1139882"/>
            <a:ext cx="10439400" cy="217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윈폼에서</a:t>
            </a:r>
            <a:r>
              <a:rPr kumimoji="0" lang="ko-KR" altLang="en-US" dirty="0"/>
              <a:t> </a:t>
            </a:r>
            <a:br>
              <a:rPr kumimoji="0" lang="en-US" altLang="ko-KR" dirty="0"/>
            </a:br>
            <a:r>
              <a:rPr kumimoji="0" lang="ko-KR" altLang="en-US" dirty="0"/>
              <a:t>데이터 수신 중에도 다른 버튼들이 원활하게 누를 수 있어야 함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86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수신 코드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5405215" cy="551834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F6D7E-1128-90E9-DCDD-BED14288C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1"/>
          <a:stretch/>
        </p:blipFill>
        <p:spPr>
          <a:xfrm>
            <a:off x="534890" y="990600"/>
            <a:ext cx="6633594" cy="41439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9668F7-2878-2E46-F66A-66930C4C24A3}"/>
              </a:ext>
            </a:extLst>
          </p:cNvPr>
          <p:cNvSpPr/>
          <p:nvPr/>
        </p:nvSpPr>
        <p:spPr>
          <a:xfrm>
            <a:off x="4965674" y="998989"/>
            <a:ext cx="21336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b="1" dirty="0">
                <a:solidFill>
                  <a:sysClr val="windowText" lastClr="000000"/>
                </a:solidFill>
              </a:rPr>
              <a:t>2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코드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2C920D-827E-81AE-95F8-801083F7E9DD}"/>
              </a:ext>
            </a:extLst>
          </p:cNvPr>
          <p:cNvSpPr/>
          <p:nvPr/>
        </p:nvSpPr>
        <p:spPr>
          <a:xfrm>
            <a:off x="2090698" y="4019710"/>
            <a:ext cx="2667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//</a:t>
            </a:r>
            <a:r>
              <a:rPr lang="ko-KR" altLang="en-US" sz="1400" dirty="0">
                <a:solidFill>
                  <a:srgbClr val="FF0000"/>
                </a:solidFill>
              </a:rPr>
              <a:t>연결이 끊어졌을 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BBF62-A80A-DD83-9B1B-91FFB5E30070}"/>
              </a:ext>
            </a:extLst>
          </p:cNvPr>
          <p:cNvSpPr/>
          <p:nvPr/>
        </p:nvSpPr>
        <p:spPr>
          <a:xfrm>
            <a:off x="1717736" y="4595799"/>
            <a:ext cx="303996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//-1 </a:t>
            </a:r>
            <a:r>
              <a:rPr lang="ko-KR" altLang="en-US" sz="1400" dirty="0">
                <a:solidFill>
                  <a:srgbClr val="FF0000"/>
                </a:solidFill>
              </a:rPr>
              <a:t>때문에 </a:t>
            </a:r>
            <a:r>
              <a:rPr lang="en-US" altLang="ko-KR" sz="1400" dirty="0">
                <a:solidFill>
                  <a:srgbClr val="FF0000"/>
                </a:solidFill>
              </a:rPr>
              <a:t>break </a:t>
            </a:r>
            <a:r>
              <a:rPr lang="ko-KR" altLang="en-US" sz="1400" dirty="0">
                <a:solidFill>
                  <a:srgbClr val="FF0000"/>
                </a:solidFill>
              </a:rPr>
              <a:t>인 경우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97DCC1-58D3-7B1A-B265-C1EB8227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90" y="5246031"/>
            <a:ext cx="567769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5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7919815" cy="5518344"/>
          </a:xfrm>
        </p:spPr>
        <p:txBody>
          <a:bodyPr/>
          <a:lstStyle/>
          <a:p>
            <a:r>
              <a:rPr lang="ko-KR" altLang="en-US" dirty="0"/>
              <a:t>콘솔 코드를 윈도우 코드로 </a:t>
            </a: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dirty="0"/>
              <a:t>콘솔 서버 코드         </a:t>
            </a:r>
            <a:r>
              <a:rPr lang="en-US" altLang="ko-KR" dirty="0"/>
              <a:t>-&gt;</a:t>
            </a:r>
            <a:r>
              <a:rPr lang="ko-KR" altLang="en-US" dirty="0"/>
              <a:t> 윈도 서버 코드</a:t>
            </a:r>
            <a:br>
              <a:rPr lang="en-US" altLang="ko-KR" dirty="0"/>
            </a:br>
            <a:r>
              <a:rPr lang="en-US" altLang="ko-KR" dirty="0"/>
              <a:t>(2) </a:t>
            </a:r>
            <a:r>
              <a:rPr lang="ko-KR" altLang="en-US" dirty="0"/>
              <a:t>콘솔 클라이언트 코드 </a:t>
            </a:r>
            <a:r>
              <a:rPr lang="en-US" altLang="ko-KR" dirty="0"/>
              <a:t>-&gt; </a:t>
            </a:r>
            <a:r>
              <a:rPr lang="ko-KR" altLang="en-US" dirty="0"/>
              <a:t>윈도 클라이언트 코드</a:t>
            </a:r>
            <a:br>
              <a:rPr lang="en-US" altLang="ko-KR" dirty="0"/>
            </a:br>
            <a:r>
              <a:rPr lang="en-US" altLang="ko-KR" dirty="0"/>
              <a:t>(3) </a:t>
            </a:r>
            <a:r>
              <a:rPr lang="ko-KR" altLang="en-US" dirty="0"/>
              <a:t>문제점 살펴보기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637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수신 코드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5405215" cy="551834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F49573-B50E-1B8B-7262-0F4F1BC5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8" y="983442"/>
            <a:ext cx="7327692" cy="53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수신 코드</a:t>
            </a:r>
            <a:r>
              <a:rPr lang="en-US" altLang="ko-KR" dirty="0"/>
              <a:t> 3 – </a:t>
            </a:r>
            <a:r>
              <a:rPr lang="en-US" altLang="ko-KR" dirty="0" err="1"/>
              <a:t>AllClose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9400" y="1148867"/>
            <a:ext cx="5405215" cy="5518344"/>
          </a:xfrm>
        </p:spPr>
        <p:txBody>
          <a:bodyPr/>
          <a:lstStyle/>
          <a:p>
            <a:r>
              <a:rPr lang="en-US" altLang="ko-KR" dirty="0" err="1"/>
              <a:t>AllClose</a:t>
            </a:r>
            <a:r>
              <a:rPr lang="en-US" altLang="ko-KR" dirty="0"/>
              <a:t>() </a:t>
            </a:r>
            <a:r>
              <a:rPr lang="ko-KR" altLang="en-US" dirty="0"/>
              <a:t>해제 대상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Reader / Writer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NetworkStream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TcpClient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완료된 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TcpListener.Stop</a:t>
            </a:r>
            <a:r>
              <a:rPr lang="en-US" altLang="ko-KR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115E5-C6FA-09FC-4D8B-599FAB0A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5" y="1036040"/>
            <a:ext cx="5762444" cy="55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7F969-C3C4-EEE2-5CAE-A8F156D7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96" y="1447800"/>
            <a:ext cx="7037726" cy="27432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D1E8536-F58B-3C06-8EF0-929051F407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4495800"/>
            <a:ext cx="6091015" cy="2101552"/>
          </a:xfrm>
        </p:spPr>
        <p:txBody>
          <a:bodyPr/>
          <a:lstStyle/>
          <a:p>
            <a:r>
              <a:rPr lang="ko-KR" altLang="en-US" dirty="0"/>
              <a:t>접속 시작 누르면</a:t>
            </a:r>
            <a:r>
              <a:rPr lang="en-US" altLang="ko-KR" dirty="0"/>
              <a:t>, </a:t>
            </a:r>
            <a:r>
              <a:rPr lang="ko-KR" altLang="en-US" dirty="0"/>
              <a:t>연결 대기 시작됨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73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 </a:t>
            </a:r>
            <a:r>
              <a:rPr lang="en-US" altLang="ko-KR" dirty="0"/>
              <a:t>vs </a:t>
            </a:r>
            <a:r>
              <a:rPr lang="ko-KR" altLang="en-US" dirty="0"/>
              <a:t>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5405215" cy="5518344"/>
          </a:xfrm>
        </p:spPr>
        <p:txBody>
          <a:bodyPr/>
          <a:lstStyle/>
          <a:p>
            <a:r>
              <a:rPr lang="ko-KR" altLang="en-US" dirty="0"/>
              <a:t>콘솔형 프로그래밍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순차적 코드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이전 동작 다음의 동작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윈도우 폼 프로그래밍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이벤트 기반 코드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특정 상황 발생 시 동작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D4758-8F67-1358-C1FA-9F198D8C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59" y="4487246"/>
            <a:ext cx="4584033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CCDEDF09-7156-8456-951C-274BBE64E613}"/>
              </a:ext>
            </a:extLst>
          </p:cNvPr>
          <p:cNvSpPr/>
          <p:nvPr/>
        </p:nvSpPr>
        <p:spPr>
          <a:xfrm>
            <a:off x="8534400" y="3429000"/>
            <a:ext cx="2743200" cy="762000"/>
          </a:xfrm>
          <a:prstGeom prst="wedgeRectCallout">
            <a:avLst>
              <a:gd name="adj1" fmla="val -28478"/>
              <a:gd name="adj2" fmla="val 658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윈폼</a:t>
            </a:r>
            <a:r>
              <a:rPr lang="ko-KR" altLang="en-US" dirty="0"/>
              <a:t> 프로그램은 순서가 정해져 있지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0D24DF-DFC8-BDDD-4EBE-2A68AD92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487246"/>
            <a:ext cx="5105400" cy="21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 디자인은 코드 량을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0282015" cy="5518344"/>
          </a:xfrm>
        </p:spPr>
        <p:txBody>
          <a:bodyPr/>
          <a:lstStyle/>
          <a:p>
            <a:r>
              <a:rPr lang="ko-KR" altLang="en-US" dirty="0"/>
              <a:t>기능에 따라 폼 디자인과 컨트롤이 추가됨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이번실습 구현 기능 </a:t>
            </a:r>
            <a:r>
              <a:rPr lang="en-US" altLang="ko-KR" dirty="0"/>
              <a:t>(</a:t>
            </a:r>
            <a:r>
              <a:rPr lang="ko-KR" altLang="en-US" dirty="0" err="1"/>
              <a:t>윈폼</a:t>
            </a:r>
            <a:r>
              <a:rPr lang="ko-KR" altLang="en-US" dirty="0"/>
              <a:t> 서버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접속 시작버튼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클라이언트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송수신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추후</a:t>
            </a:r>
            <a:r>
              <a:rPr lang="en-US" altLang="ko-KR" dirty="0"/>
              <a:t>… </a:t>
            </a:r>
            <a:r>
              <a:rPr lang="ko-KR" altLang="en-US" dirty="0"/>
              <a:t>메시지 송수신 </a:t>
            </a:r>
            <a:r>
              <a:rPr lang="en-US" altLang="ko-KR" dirty="0"/>
              <a:t>/ </a:t>
            </a:r>
            <a:r>
              <a:rPr lang="ko-KR" altLang="en-US" dirty="0"/>
              <a:t>클라이언트 다중접속까지 기능 추가 예정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97FEB-D304-362A-53FB-F39AD5ED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92" y="2438400"/>
            <a:ext cx="5217208" cy="21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7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8B0489-AFD6-9268-07A7-E3BB8CEC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14" y="1104900"/>
            <a:ext cx="8362428" cy="2420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CCB812-FFB5-3D21-0673-4CCB910E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723278"/>
            <a:ext cx="7295056" cy="2744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윈도우폼 프로그래밍 하는 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AA14C-872F-07B8-368C-7655FC206021}"/>
              </a:ext>
            </a:extLst>
          </p:cNvPr>
          <p:cNvSpPr/>
          <p:nvPr/>
        </p:nvSpPr>
        <p:spPr>
          <a:xfrm>
            <a:off x="5483866" y="1303581"/>
            <a:ext cx="525862" cy="29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C5B992-BC81-5DEB-1AE5-DF5F87D67EB6}"/>
              </a:ext>
            </a:extLst>
          </p:cNvPr>
          <p:cNvSpPr/>
          <p:nvPr/>
        </p:nvSpPr>
        <p:spPr>
          <a:xfrm>
            <a:off x="6100893" y="4012524"/>
            <a:ext cx="3529667" cy="895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09DDA-7D08-1176-8D94-2C397066E4E9}"/>
              </a:ext>
            </a:extLst>
          </p:cNvPr>
          <p:cNvSpPr/>
          <p:nvPr/>
        </p:nvSpPr>
        <p:spPr>
          <a:xfrm>
            <a:off x="6844280" y="2462660"/>
            <a:ext cx="1821547" cy="54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6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윈도우폼 프로그래밍 하는 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27B555-DB7F-9DE5-C88C-E574CD55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59" y="1126987"/>
            <a:ext cx="5638800" cy="1912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8A185-E90B-547D-9CCC-57BC9B9C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352800"/>
            <a:ext cx="7230718" cy="29850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0B537C-3BB0-3165-68B9-E7C5B0AF8114}"/>
              </a:ext>
            </a:extLst>
          </p:cNvPr>
          <p:cNvSpPr/>
          <p:nvPr/>
        </p:nvSpPr>
        <p:spPr>
          <a:xfrm>
            <a:off x="3240248" y="2125002"/>
            <a:ext cx="2371988" cy="525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7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윈도우폼 프로그래밍 하는 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1E27BF-8508-6A87-194B-924E4CF7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3153215" cy="46583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FE69FB7-ED52-8968-7F06-FC3BF54BA7EB}"/>
              </a:ext>
            </a:extLst>
          </p:cNvPr>
          <p:cNvSpPr/>
          <p:nvPr/>
        </p:nvSpPr>
        <p:spPr>
          <a:xfrm>
            <a:off x="821064" y="5563032"/>
            <a:ext cx="979414" cy="285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B2100-20C0-F6EB-24E7-FEDC450FB345}"/>
              </a:ext>
            </a:extLst>
          </p:cNvPr>
          <p:cNvSpPr/>
          <p:nvPr/>
        </p:nvSpPr>
        <p:spPr>
          <a:xfrm>
            <a:off x="822463" y="1185377"/>
            <a:ext cx="559964" cy="285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02109F-5BC5-4EA9-7CD5-C87AC7DCD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58" y="3367914"/>
            <a:ext cx="3277057" cy="32103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75AFD2-3A5C-A09E-FE6D-D93FA1076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658" y="1332622"/>
            <a:ext cx="3229426" cy="18862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035AB5-4633-2F1B-4807-F356DD36E051}"/>
              </a:ext>
            </a:extLst>
          </p:cNvPr>
          <p:cNvSpPr/>
          <p:nvPr/>
        </p:nvSpPr>
        <p:spPr>
          <a:xfrm>
            <a:off x="4682796" y="3356729"/>
            <a:ext cx="3291979" cy="3246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7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윈도우폼 프로그래밍 하는 법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99B58FB-4ABB-C608-5319-F4152E84D24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3429000"/>
            <a:ext cx="9748615" cy="2667000"/>
          </a:xfrm>
        </p:spPr>
        <p:txBody>
          <a:bodyPr/>
          <a:lstStyle/>
          <a:p>
            <a:r>
              <a:rPr lang="ko-KR" altLang="en-US" dirty="0"/>
              <a:t>필요한 윈도우 폼 도구상자</a:t>
            </a:r>
            <a:br>
              <a:rPr lang="en-US" altLang="ko-KR" dirty="0"/>
            </a:br>
            <a:r>
              <a:rPr lang="en-US" altLang="ko-KR" dirty="0"/>
              <a:t>- Label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TextBox</a:t>
            </a:r>
            <a:br>
              <a:rPr lang="en-US" altLang="ko-KR" dirty="0"/>
            </a:br>
            <a:r>
              <a:rPr lang="en-US" altLang="ko-KR" dirty="0"/>
              <a:t>- Button</a:t>
            </a:r>
          </a:p>
          <a:p>
            <a:r>
              <a:rPr lang="ko-KR" altLang="en-US" dirty="0"/>
              <a:t>찾아서 끌어와 적당한 위치에 배치</a:t>
            </a:r>
            <a:endParaRPr lang="en-US" altLang="ko-KR" dirty="0"/>
          </a:p>
          <a:p>
            <a:r>
              <a:rPr lang="ko-KR" altLang="en-US" dirty="0"/>
              <a:t>각 도구의 속성값에서 표시 </a:t>
            </a:r>
            <a:r>
              <a:rPr lang="en-US" altLang="ko-KR" dirty="0"/>
              <a:t>Text </a:t>
            </a:r>
            <a:r>
              <a:rPr lang="ko-KR" altLang="en-US" dirty="0"/>
              <a:t>변경</a:t>
            </a:r>
            <a:endParaRPr lang="en-US" altLang="ko-KR" dirty="0"/>
          </a:p>
          <a:p>
            <a:r>
              <a:rPr lang="ko-KR" altLang="en-US" dirty="0"/>
              <a:t>똑같이 폼 </a:t>
            </a:r>
            <a:r>
              <a:rPr lang="en-US" altLang="ko-KR" dirty="0"/>
              <a:t>UI </a:t>
            </a:r>
            <a:r>
              <a:rPr lang="ko-KR" altLang="en-US" dirty="0"/>
              <a:t>구성 완료하면</a:t>
            </a:r>
            <a:r>
              <a:rPr lang="en-US" altLang="ko-KR" dirty="0"/>
              <a:t>, </a:t>
            </a:r>
            <a:r>
              <a:rPr lang="ko-KR" altLang="en-US" dirty="0"/>
              <a:t>버튼 </a:t>
            </a:r>
            <a:r>
              <a:rPr lang="en-US" altLang="ko-KR" dirty="0"/>
              <a:t>2</a:t>
            </a:r>
            <a:r>
              <a:rPr lang="ko-KR" altLang="en-US" dirty="0"/>
              <a:t>개를 각각 더블 클릭 해보세요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1915D1-0F17-1EEA-F1F9-B9B4BD52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96" y="1143000"/>
            <a:ext cx="5217208" cy="21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8758015" cy="5518344"/>
          </a:xfrm>
        </p:spPr>
        <p:txBody>
          <a:bodyPr/>
          <a:lstStyle/>
          <a:p>
            <a:r>
              <a:rPr lang="ko-KR" altLang="en-US" dirty="0"/>
              <a:t>호스트명 알아내기 </a:t>
            </a:r>
            <a:r>
              <a:rPr lang="en-US" altLang="ko-KR" dirty="0"/>
              <a:t>: </a:t>
            </a:r>
            <a:r>
              <a:rPr lang="ko-KR" altLang="en-US" dirty="0"/>
              <a:t>내 컴퓨터 이름 가져옴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호스트 정보 가져오기 </a:t>
            </a:r>
            <a:r>
              <a:rPr lang="en-US" altLang="ko-KR" dirty="0"/>
              <a:t>: </a:t>
            </a:r>
            <a:r>
              <a:rPr lang="ko-KR" altLang="en-US" dirty="0"/>
              <a:t>호스트명 넣으면 정보 출력</a:t>
            </a:r>
            <a:r>
              <a:rPr lang="en-US" altLang="ko-KR" dirty="0"/>
              <a:t>(IP,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3534A-25E5-5A73-604A-6939E98E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6127718" cy="12053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60314B-4726-AEE9-309A-8304A762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36528"/>
            <a:ext cx="6992702" cy="2117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F5307B-B4ED-F8DA-74E7-0E694C13C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1043142"/>
            <a:ext cx="4820323" cy="1914792"/>
          </a:xfrm>
          <a:prstGeom prst="rect">
            <a:avLst/>
          </a:prstGeom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069057F3-44D1-0FCB-FE0A-99E271A378AF}"/>
              </a:ext>
            </a:extLst>
          </p:cNvPr>
          <p:cNvSpPr/>
          <p:nvPr/>
        </p:nvSpPr>
        <p:spPr>
          <a:xfrm>
            <a:off x="9871531" y="3162300"/>
            <a:ext cx="1828800" cy="533400"/>
          </a:xfrm>
          <a:prstGeom prst="wedgeRectCallout">
            <a:avLst>
              <a:gd name="adj1" fmla="val -46521"/>
              <a:gd name="adj2" fmla="val -759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AddressList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788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499</Words>
  <Application>Microsoft Office PowerPoint</Application>
  <PresentationFormat>와이드스크린</PresentationFormat>
  <Paragraphs>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HY견고딕</vt:lpstr>
      <vt:lpstr>굴림</vt:lpstr>
      <vt:lpstr>Malgun Gothic</vt:lpstr>
      <vt:lpstr>Malgun Gothic</vt:lpstr>
      <vt:lpstr>Arial</vt:lpstr>
      <vt:lpstr>Verdana</vt:lpstr>
      <vt:lpstr>Wingdings</vt:lpstr>
      <vt:lpstr>1_Office 테마</vt:lpstr>
      <vt:lpstr>01 윈도우폼 프로그래밍</vt:lpstr>
      <vt:lpstr>이번 장 목표</vt:lpstr>
      <vt:lpstr>콘솔 vs 폼</vt:lpstr>
      <vt:lpstr>폼 디자인은 코드 량을 결정</vt:lpstr>
      <vt:lpstr>윈도우폼 프로그래밍 하는 법 1</vt:lpstr>
      <vt:lpstr>윈도우폼 프로그래밍 하는 법 2</vt:lpstr>
      <vt:lpstr>윈도우폼 프로그래밍 하는 법 3</vt:lpstr>
      <vt:lpstr>윈도우폼 프로그래밍 하는 법 4</vt:lpstr>
      <vt:lpstr>서버 ip 주소 출력</vt:lpstr>
      <vt:lpstr>접속 시작 버튼</vt:lpstr>
      <vt:lpstr>서버 코드 0</vt:lpstr>
      <vt:lpstr>서버 코드 1</vt:lpstr>
      <vt:lpstr>TcpListener는 어디에?</vt:lpstr>
      <vt:lpstr>TcpListener는 어디에?</vt:lpstr>
      <vt:lpstr>TcpListener + AcceptTcpClient() 1</vt:lpstr>
      <vt:lpstr>TcpListener + AcceptTcpClient() 2</vt:lpstr>
      <vt:lpstr>데이터 전송 순서와 반복문 1</vt:lpstr>
      <vt:lpstr>데이터 전송 순서와 반복문 2</vt:lpstr>
      <vt:lpstr>데이터 수신 코드 1</vt:lpstr>
      <vt:lpstr>데이터 수신 코드 2</vt:lpstr>
      <vt:lpstr>데이터 수신 코드 3 – AllClose()</vt:lpstr>
      <vt:lpstr>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홍석 최</cp:lastModifiedBy>
  <cp:revision>71</cp:revision>
  <cp:lastPrinted>1601-01-01T00:00:00Z</cp:lastPrinted>
  <dcterms:created xsi:type="dcterms:W3CDTF">1601-01-01T00:00:00Z</dcterms:created>
  <dcterms:modified xsi:type="dcterms:W3CDTF">2023-07-19T23:48:50Z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