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318" r:id="rId2"/>
    <p:sldId id="332" r:id="rId3"/>
    <p:sldId id="331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840C7-8C97-4C38-9351-308C04AC473A}" v="64" dt="2023-07-19T23:57:54.792"/>
    <p1510:client id="{98ADBF0A-6841-472D-97BD-76DAC5039CDA}" v="23" dt="2023-07-19T16:01:36.809"/>
    <p1510:client id="{B49150D0-9D70-4395-B1B0-24EEC04638B6}" v="331" dt="2023-07-19T15:41:3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 varScale="1">
        <p:scale>
          <a:sx n="114" d="100"/>
          <a:sy n="114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50C840C7-8C97-4C38-9351-308C04AC473A}"/>
    <pc:docChg chg="undo custSel delSld modSld sldOrd">
      <pc:chgData name="최홍석" userId="ba5bdcd3-7d32-458d-bc73-c22f975a5e57" providerId="ADAL" clId="{50C840C7-8C97-4C38-9351-308C04AC473A}" dt="2023-07-19T23:58:04.730" v="906" actId="20577"/>
      <pc:docMkLst>
        <pc:docMk/>
      </pc:docMkLst>
      <pc:sldChg chg="addSp delSp modSp mod">
        <pc:chgData name="최홍석" userId="ba5bdcd3-7d32-458d-bc73-c22f975a5e57" providerId="ADAL" clId="{50C840C7-8C97-4C38-9351-308C04AC473A}" dt="2023-07-19T23:53:31.494" v="184" actId="14100"/>
        <pc:sldMkLst>
          <pc:docMk/>
          <pc:sldMk cId="3626379330" sldId="331"/>
        </pc:sldMkLst>
        <pc:spChg chg="mod">
          <ac:chgData name="최홍석" userId="ba5bdcd3-7d32-458d-bc73-c22f975a5e57" providerId="ADAL" clId="{50C840C7-8C97-4C38-9351-308C04AC473A}" dt="2023-07-19T23:53:17.757" v="180" actId="20577"/>
          <ac:spMkLst>
            <pc:docMk/>
            <pc:sldMk cId="3626379330" sldId="331"/>
            <ac:spMk id="2" creationId="{17A03AD8-0878-8AC5-CFF4-CB6A181CCDB9}"/>
          </ac:spMkLst>
        </pc:spChg>
        <pc:spChg chg="del mod">
          <ac:chgData name="최홍석" userId="ba5bdcd3-7d32-458d-bc73-c22f975a5e57" providerId="ADAL" clId="{50C840C7-8C97-4C38-9351-308C04AC473A}" dt="2023-07-19T23:52:30.058" v="92" actId="478"/>
          <ac:spMkLst>
            <pc:docMk/>
            <pc:sldMk cId="3626379330" sldId="331"/>
            <ac:spMk id="3" creationId="{7E5514FA-CAEE-06C7-3AE4-B4B29F76C089}"/>
          </ac:spMkLst>
        </pc:spChg>
        <pc:spChg chg="del">
          <ac:chgData name="최홍석" userId="ba5bdcd3-7d32-458d-bc73-c22f975a5e57" providerId="ADAL" clId="{50C840C7-8C97-4C38-9351-308C04AC473A}" dt="2023-07-19T23:50:33.291" v="14" actId="478"/>
          <ac:spMkLst>
            <pc:docMk/>
            <pc:sldMk cId="3626379330" sldId="331"/>
            <ac:spMk id="14" creationId="{4D4AA14C-872F-07B8-368C-7655FC206021}"/>
          </ac:spMkLst>
        </pc:spChg>
        <pc:spChg chg="del">
          <ac:chgData name="최홍석" userId="ba5bdcd3-7d32-458d-bc73-c22f975a5e57" providerId="ADAL" clId="{50C840C7-8C97-4C38-9351-308C04AC473A}" dt="2023-07-19T23:50:33.291" v="14" actId="478"/>
          <ac:spMkLst>
            <pc:docMk/>
            <pc:sldMk cId="3626379330" sldId="331"/>
            <ac:spMk id="15" creationId="{BDC5B992-BC81-5DEB-1AE5-DF5F87D67EB6}"/>
          </ac:spMkLst>
        </pc:spChg>
        <pc:picChg chg="add del mod">
          <ac:chgData name="최홍석" userId="ba5bdcd3-7d32-458d-bc73-c22f975a5e57" providerId="ADAL" clId="{50C840C7-8C97-4C38-9351-308C04AC473A}" dt="2023-07-19T23:52:02.947" v="80" actId="21"/>
          <ac:picMkLst>
            <pc:docMk/>
            <pc:sldMk cId="3626379330" sldId="331"/>
            <ac:picMk id="5" creationId="{624DBDE2-2137-EB45-69E0-CDD0910348A9}"/>
          </ac:picMkLst>
        </pc:picChg>
        <pc:picChg chg="add mod">
          <ac:chgData name="최홍석" userId="ba5bdcd3-7d32-458d-bc73-c22f975a5e57" providerId="ADAL" clId="{50C840C7-8C97-4C38-9351-308C04AC473A}" dt="2023-07-19T23:53:31.494" v="184" actId="14100"/>
          <ac:picMkLst>
            <pc:docMk/>
            <pc:sldMk cId="3626379330" sldId="331"/>
            <ac:picMk id="7" creationId="{DD7E242E-55FA-6672-482D-454144E04A67}"/>
          </ac:picMkLst>
        </pc:picChg>
      </pc:sldChg>
      <pc:sldChg chg="addSp delSp modSp mod ord">
        <pc:chgData name="최홍석" userId="ba5bdcd3-7d32-458d-bc73-c22f975a5e57" providerId="ADAL" clId="{50C840C7-8C97-4C38-9351-308C04AC473A}" dt="2023-07-19T23:54:59.531" v="268" actId="20577"/>
        <pc:sldMkLst>
          <pc:docMk/>
          <pc:sldMk cId="4150382292" sldId="332"/>
        </pc:sldMkLst>
        <pc:spChg chg="mod">
          <ac:chgData name="최홍석" userId="ba5bdcd3-7d32-458d-bc73-c22f975a5e57" providerId="ADAL" clId="{50C840C7-8C97-4C38-9351-308C04AC473A}" dt="2023-07-19T23:54:59.531" v="268" actId="20577"/>
          <ac:spMkLst>
            <pc:docMk/>
            <pc:sldMk cId="4150382292" sldId="332"/>
            <ac:spMk id="2" creationId="{17A03AD8-0878-8AC5-CFF4-CB6A181CCDB9}"/>
          </ac:spMkLst>
        </pc:spChg>
        <pc:spChg chg="del">
          <ac:chgData name="최홍석" userId="ba5bdcd3-7d32-458d-bc73-c22f975a5e57" providerId="ADAL" clId="{50C840C7-8C97-4C38-9351-308C04AC473A}" dt="2023-07-19T23:51:29.300" v="41" actId="478"/>
          <ac:spMkLst>
            <pc:docMk/>
            <pc:sldMk cId="4150382292" sldId="332"/>
            <ac:spMk id="3" creationId="{7E5514FA-CAEE-06C7-3AE4-B4B29F76C089}"/>
          </ac:spMkLst>
        </pc:spChg>
        <pc:spChg chg="add mod">
          <ac:chgData name="최홍석" userId="ba5bdcd3-7d32-458d-bc73-c22f975a5e57" providerId="ADAL" clId="{50C840C7-8C97-4C38-9351-308C04AC473A}" dt="2023-07-19T23:51:52.100" v="55" actId="14100"/>
          <ac:spMkLst>
            <pc:docMk/>
            <pc:sldMk cId="4150382292" sldId="332"/>
            <ac:spMk id="8" creationId="{76E72305-D490-C696-203D-CFA441068744}"/>
          </ac:spMkLst>
        </pc:spChg>
        <pc:spChg chg="add del mod">
          <ac:chgData name="최홍석" userId="ba5bdcd3-7d32-458d-bc73-c22f975a5e57" providerId="ADAL" clId="{50C840C7-8C97-4C38-9351-308C04AC473A}" dt="2023-07-19T23:51:43.042" v="47" actId="14100"/>
          <ac:spMkLst>
            <pc:docMk/>
            <pc:sldMk cId="4150382292" sldId="332"/>
            <ac:spMk id="14" creationId="{4D4AA14C-872F-07B8-368C-7655FC206021}"/>
          </ac:spMkLst>
        </pc:spChg>
        <pc:spChg chg="add del mod">
          <ac:chgData name="최홍석" userId="ba5bdcd3-7d32-458d-bc73-c22f975a5e57" providerId="ADAL" clId="{50C840C7-8C97-4C38-9351-308C04AC473A}" dt="2023-07-19T23:51:45.011" v="50" actId="21"/>
          <ac:spMkLst>
            <pc:docMk/>
            <pc:sldMk cId="4150382292" sldId="332"/>
            <ac:spMk id="15" creationId="{BDC5B992-BC81-5DEB-1AE5-DF5F87D67EB6}"/>
          </ac:spMkLst>
        </pc:spChg>
        <pc:picChg chg="add mod ord">
          <ac:chgData name="최홍석" userId="ba5bdcd3-7d32-458d-bc73-c22f975a5e57" providerId="ADAL" clId="{50C840C7-8C97-4C38-9351-308C04AC473A}" dt="2023-07-19T23:51:48.371" v="53" actId="1076"/>
          <ac:picMkLst>
            <pc:docMk/>
            <pc:sldMk cId="4150382292" sldId="332"/>
            <ac:picMk id="5" creationId="{FD18CE54-1617-5492-DD6C-B8ABC39B5F88}"/>
          </ac:picMkLst>
        </pc:picChg>
        <pc:picChg chg="add del">
          <ac:chgData name="최홍석" userId="ba5bdcd3-7d32-458d-bc73-c22f975a5e57" providerId="ADAL" clId="{50C840C7-8C97-4C38-9351-308C04AC473A}" dt="2023-07-19T23:51:44.359" v="49" actId="21"/>
          <ac:picMkLst>
            <pc:docMk/>
            <pc:sldMk cId="4150382292" sldId="332"/>
            <ac:picMk id="7" creationId="{4204F7C5-4E3E-8FCF-B205-275A20AEE1AE}"/>
          </ac:picMkLst>
        </pc:picChg>
        <pc:picChg chg="add mod">
          <ac:chgData name="최홍석" userId="ba5bdcd3-7d32-458d-bc73-c22f975a5e57" providerId="ADAL" clId="{50C840C7-8C97-4C38-9351-308C04AC473A}" dt="2023-07-19T23:52:05.093" v="82" actId="1076"/>
          <ac:picMkLst>
            <pc:docMk/>
            <pc:sldMk cId="4150382292" sldId="332"/>
            <ac:picMk id="9" creationId="{6BBB4E4B-6DA9-DD93-44E1-6C6ECD675DAF}"/>
          </ac:picMkLst>
        </pc:picChg>
      </pc:sldChg>
      <pc:sldChg chg="addSp delSp modSp mod">
        <pc:chgData name="최홍석" userId="ba5bdcd3-7d32-458d-bc73-c22f975a5e57" providerId="ADAL" clId="{50C840C7-8C97-4C38-9351-308C04AC473A}" dt="2023-07-19T23:53:28.417" v="183" actId="14100"/>
        <pc:sldMkLst>
          <pc:docMk/>
          <pc:sldMk cId="3602067175" sldId="333"/>
        </pc:sldMkLst>
        <pc:spChg chg="mod">
          <ac:chgData name="최홍석" userId="ba5bdcd3-7d32-458d-bc73-c22f975a5e57" providerId="ADAL" clId="{50C840C7-8C97-4C38-9351-308C04AC473A}" dt="2023-07-19T23:53:12.483" v="177" actId="20577"/>
          <ac:spMkLst>
            <pc:docMk/>
            <pc:sldMk cId="3602067175" sldId="333"/>
            <ac:spMk id="2" creationId="{17A03AD8-0878-8AC5-CFF4-CB6A181CCDB9}"/>
          </ac:spMkLst>
        </pc:spChg>
        <pc:spChg chg="del">
          <ac:chgData name="최홍석" userId="ba5bdcd3-7d32-458d-bc73-c22f975a5e57" providerId="ADAL" clId="{50C840C7-8C97-4C38-9351-308C04AC473A}" dt="2023-07-19T23:53:06.161" v="157" actId="478"/>
          <ac:spMkLst>
            <pc:docMk/>
            <pc:sldMk cId="3602067175" sldId="333"/>
            <ac:spMk id="3" creationId="{7E5514FA-CAEE-06C7-3AE4-B4B29F76C089}"/>
          </ac:spMkLst>
        </pc:spChg>
        <pc:spChg chg="del">
          <ac:chgData name="최홍석" userId="ba5bdcd3-7d32-458d-bc73-c22f975a5e57" providerId="ADAL" clId="{50C840C7-8C97-4C38-9351-308C04AC473A}" dt="2023-07-19T23:53:27.235" v="182" actId="478"/>
          <ac:spMkLst>
            <pc:docMk/>
            <pc:sldMk cId="3602067175" sldId="333"/>
            <ac:spMk id="14" creationId="{4D4AA14C-872F-07B8-368C-7655FC206021}"/>
          </ac:spMkLst>
        </pc:spChg>
        <pc:spChg chg="del">
          <ac:chgData name="최홍석" userId="ba5bdcd3-7d32-458d-bc73-c22f975a5e57" providerId="ADAL" clId="{50C840C7-8C97-4C38-9351-308C04AC473A}" dt="2023-07-19T23:53:27.235" v="182" actId="478"/>
          <ac:spMkLst>
            <pc:docMk/>
            <pc:sldMk cId="3602067175" sldId="333"/>
            <ac:spMk id="15" creationId="{BDC5B992-BC81-5DEB-1AE5-DF5F87D67EB6}"/>
          </ac:spMkLst>
        </pc:spChg>
        <pc:picChg chg="add mod">
          <ac:chgData name="최홍석" userId="ba5bdcd3-7d32-458d-bc73-c22f975a5e57" providerId="ADAL" clId="{50C840C7-8C97-4C38-9351-308C04AC473A}" dt="2023-07-19T23:53:28.417" v="183" actId="14100"/>
          <ac:picMkLst>
            <pc:docMk/>
            <pc:sldMk cId="3602067175" sldId="333"/>
            <ac:picMk id="5" creationId="{677329DD-F757-D460-95C7-AF8B0FE4AAB0}"/>
          </ac:picMkLst>
        </pc:picChg>
      </pc:sldChg>
      <pc:sldChg chg="addSp delSp modSp mod">
        <pc:chgData name="최홍석" userId="ba5bdcd3-7d32-458d-bc73-c22f975a5e57" providerId="ADAL" clId="{50C840C7-8C97-4C38-9351-308C04AC473A}" dt="2023-07-19T23:54:09.259" v="248" actId="20577"/>
        <pc:sldMkLst>
          <pc:docMk/>
          <pc:sldMk cId="1469574303" sldId="334"/>
        </pc:sldMkLst>
        <pc:spChg chg="mod">
          <ac:chgData name="최홍석" userId="ba5bdcd3-7d32-458d-bc73-c22f975a5e57" providerId="ADAL" clId="{50C840C7-8C97-4C38-9351-308C04AC473A}" dt="2023-07-19T23:53:37.949" v="186" actId="20577"/>
          <ac:spMkLst>
            <pc:docMk/>
            <pc:sldMk cId="1469574303" sldId="334"/>
            <ac:spMk id="2" creationId="{17A03AD8-0878-8AC5-CFF4-CB6A181CCDB9}"/>
          </ac:spMkLst>
        </pc:spChg>
        <pc:spChg chg="del mod">
          <ac:chgData name="최홍석" userId="ba5bdcd3-7d32-458d-bc73-c22f975a5e57" providerId="ADAL" clId="{50C840C7-8C97-4C38-9351-308C04AC473A}" dt="2023-07-19T23:53:40.545" v="188" actId="478"/>
          <ac:spMkLst>
            <pc:docMk/>
            <pc:sldMk cId="1469574303" sldId="334"/>
            <ac:spMk id="3" creationId="{7E5514FA-CAEE-06C7-3AE4-B4B29F76C089}"/>
          </ac:spMkLst>
        </pc:spChg>
        <pc:spChg chg="add mod">
          <ac:chgData name="최홍석" userId="ba5bdcd3-7d32-458d-bc73-c22f975a5e57" providerId="ADAL" clId="{50C840C7-8C97-4C38-9351-308C04AC473A}" dt="2023-07-19T23:54:09.259" v="248" actId="20577"/>
          <ac:spMkLst>
            <pc:docMk/>
            <pc:sldMk cId="1469574303" sldId="334"/>
            <ac:spMk id="6" creationId="{248A79F4-F4D7-ACC5-D71E-57F8BA060820}"/>
          </ac:spMkLst>
        </pc:spChg>
        <pc:spChg chg="del">
          <ac:chgData name="최홍석" userId="ba5bdcd3-7d32-458d-bc73-c22f975a5e57" providerId="ADAL" clId="{50C840C7-8C97-4C38-9351-308C04AC473A}" dt="2023-07-19T23:53:41.247" v="189" actId="478"/>
          <ac:spMkLst>
            <pc:docMk/>
            <pc:sldMk cId="1469574303" sldId="334"/>
            <ac:spMk id="14" creationId="{4D4AA14C-872F-07B8-368C-7655FC206021}"/>
          </ac:spMkLst>
        </pc:spChg>
        <pc:spChg chg="del">
          <ac:chgData name="최홍석" userId="ba5bdcd3-7d32-458d-bc73-c22f975a5e57" providerId="ADAL" clId="{50C840C7-8C97-4C38-9351-308C04AC473A}" dt="2023-07-19T23:53:41.247" v="189" actId="478"/>
          <ac:spMkLst>
            <pc:docMk/>
            <pc:sldMk cId="1469574303" sldId="334"/>
            <ac:spMk id="15" creationId="{BDC5B992-BC81-5DEB-1AE5-DF5F87D67EB6}"/>
          </ac:spMkLst>
        </pc:spChg>
        <pc:picChg chg="add mod">
          <ac:chgData name="최홍석" userId="ba5bdcd3-7d32-458d-bc73-c22f975a5e57" providerId="ADAL" clId="{50C840C7-8C97-4C38-9351-308C04AC473A}" dt="2023-07-19T23:53:52.064" v="193" actId="1076"/>
          <ac:picMkLst>
            <pc:docMk/>
            <pc:sldMk cId="1469574303" sldId="334"/>
            <ac:picMk id="5" creationId="{6624AA23-0BAB-FA75-7573-AF3AA6ADF8DD}"/>
          </ac:picMkLst>
        </pc:picChg>
      </pc:sldChg>
      <pc:sldChg chg="delSp modSp mod">
        <pc:chgData name="최홍석" userId="ba5bdcd3-7d32-458d-bc73-c22f975a5e57" providerId="ADAL" clId="{50C840C7-8C97-4C38-9351-308C04AC473A}" dt="2023-07-19T23:58:04.730" v="906" actId="20577"/>
        <pc:sldMkLst>
          <pc:docMk/>
          <pc:sldMk cId="562678336" sldId="335"/>
        </pc:sldMkLst>
        <pc:spChg chg="mod">
          <ac:chgData name="최홍석" userId="ba5bdcd3-7d32-458d-bc73-c22f975a5e57" providerId="ADAL" clId="{50C840C7-8C97-4C38-9351-308C04AC473A}" dt="2023-07-19T23:55:10.267" v="337"/>
          <ac:spMkLst>
            <pc:docMk/>
            <pc:sldMk cId="562678336" sldId="335"/>
            <ac:spMk id="2" creationId="{17A03AD8-0878-8AC5-CFF4-CB6A181CCDB9}"/>
          </ac:spMkLst>
        </pc:spChg>
        <pc:spChg chg="mod">
          <ac:chgData name="최홍석" userId="ba5bdcd3-7d32-458d-bc73-c22f975a5e57" providerId="ADAL" clId="{50C840C7-8C97-4C38-9351-308C04AC473A}" dt="2023-07-19T23:58:04.730" v="906" actId="20577"/>
          <ac:spMkLst>
            <pc:docMk/>
            <pc:sldMk cId="562678336" sldId="335"/>
            <ac:spMk id="3" creationId="{7E5514FA-CAEE-06C7-3AE4-B4B29F76C089}"/>
          </ac:spMkLst>
        </pc:spChg>
        <pc:spChg chg="del">
          <ac:chgData name="최홍석" userId="ba5bdcd3-7d32-458d-bc73-c22f975a5e57" providerId="ADAL" clId="{50C840C7-8C97-4C38-9351-308C04AC473A}" dt="2023-07-19T23:56:53.819" v="676" actId="478"/>
          <ac:spMkLst>
            <pc:docMk/>
            <pc:sldMk cId="562678336" sldId="335"/>
            <ac:spMk id="14" creationId="{4D4AA14C-872F-07B8-368C-7655FC206021}"/>
          </ac:spMkLst>
        </pc:spChg>
        <pc:spChg chg="del">
          <ac:chgData name="최홍석" userId="ba5bdcd3-7d32-458d-bc73-c22f975a5e57" providerId="ADAL" clId="{50C840C7-8C97-4C38-9351-308C04AC473A}" dt="2023-07-19T23:56:53.819" v="676" actId="478"/>
          <ac:spMkLst>
            <pc:docMk/>
            <pc:sldMk cId="562678336" sldId="335"/>
            <ac:spMk id="15" creationId="{BDC5B992-BC81-5DEB-1AE5-DF5F87D67EB6}"/>
          </ac:spMkLst>
        </pc:spChg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3880788300" sldId="336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1780911783" sldId="337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2506482326" sldId="338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3182721585" sldId="339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3961981685" sldId="340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336738772" sldId="341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953864072" sldId="342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663755483" sldId="343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1002701507" sldId="344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1434702197" sldId="345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2003739666" sldId="346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158926206" sldId="347"/>
        </pc:sldMkLst>
      </pc:sldChg>
      <pc:sldChg chg="del">
        <pc:chgData name="최홍석" userId="ba5bdcd3-7d32-458d-bc73-c22f975a5e57" providerId="ADAL" clId="{50C840C7-8C97-4C38-9351-308C04AC473A}" dt="2023-07-19T23:56:45.140" v="675" actId="47"/>
        <pc:sldMkLst>
          <pc:docMk/>
          <pc:sldMk cId="2471802069" sldId="348"/>
        </pc:sldMkLst>
      </pc:sldChg>
    </pc:docChg>
  </pc:docChgLst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19T15:41:39.147" v="3938" actId="47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19T14:30:16.435" v="3004" actId="22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17:17.825" v="721" actId="1076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mod">
        <pc:chgData name="최홍석" userId="ba5bdcd3-7d32-458d-bc73-c22f975a5e57" providerId="ADAL" clId="{B49150D0-9D70-4395-B1B0-24EEC04638B6}" dt="2023-07-19T14:27:25.042" v="2710" actId="14100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modSp add mod">
        <pc:chgData name="최홍석" userId="ba5bdcd3-7d32-458d-bc73-c22f975a5e57" providerId="ADAL" clId="{B49150D0-9D70-4395-B1B0-24EEC04638B6}" dt="2023-07-19T14:18:25.417" v="2057" actId="20577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modSp add mod">
        <pc:chgData name="최홍석" userId="ba5bdcd3-7d32-458d-bc73-c22f975a5e57" providerId="ADAL" clId="{B49150D0-9D70-4395-B1B0-24EEC04638B6}" dt="2023-07-19T14:15:32.909" v="2032" actId="1076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15:32.909" v="2032" actId="1076"/>
          <ac:picMkLst>
            <pc:docMk/>
            <pc:sldMk cId="86196892" sldId="323"/>
            <ac:picMk id="5" creationId="{ABBE7741-0343-A7D6-9EFF-9232B5DF589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modSp add mod">
        <pc:chgData name="최홍석" userId="ba5bdcd3-7d32-458d-bc73-c22f975a5e57" providerId="ADAL" clId="{B49150D0-9D70-4395-B1B0-24EEC04638B6}" dt="2023-07-19T13:48:54.687" v="1277" actId="1076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19T14:20:34.648" v="2257" actId="20577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modSp add mod">
        <pc:chgData name="최홍석" userId="ba5bdcd3-7d32-458d-bc73-c22f975a5e57" providerId="ADAL" clId="{B49150D0-9D70-4395-B1B0-24EEC04638B6}" dt="2023-07-19T14:26:28.662" v="2641" actId="1076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modSp add mod">
        <pc:chgData name="최홍석" userId="ba5bdcd3-7d32-458d-bc73-c22f975a5e57" providerId="ADAL" clId="{B49150D0-9D70-4395-B1B0-24EEC04638B6}" dt="2023-07-19T14:22:00.897" v="2298" actId="14100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</pc:sldChg>
      <pc:sldChg chg="addSp modSp add mod">
        <pc:chgData name="최홍석" userId="ba5bdcd3-7d32-458d-bc73-c22f975a5e57" providerId="ADAL" clId="{B49150D0-9D70-4395-B1B0-24EEC04638B6}" dt="2023-07-19T15:40:24.932" v="3887" actId="20577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modSp add mod ord">
        <pc:chgData name="최홍석" userId="ba5bdcd3-7d32-458d-bc73-c22f975a5e57" providerId="ADAL" clId="{B49150D0-9D70-4395-B1B0-24EEC04638B6}" dt="2023-07-19T15:40:22.807" v="3885" actId="20577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modSp add mod">
        <pc:chgData name="최홍석" userId="ba5bdcd3-7d32-458d-bc73-c22f975a5e57" providerId="ADAL" clId="{B49150D0-9D70-4395-B1B0-24EEC04638B6}" dt="2023-07-19T15:39:50.753" v="3882" actId="20577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19T14:25:18.154" v="2580" actId="14100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modSp new mod">
        <pc:chgData name="최홍석" userId="ba5bdcd3-7d32-458d-bc73-c22f975a5e57" providerId="ADAL" clId="{B49150D0-9D70-4395-B1B0-24EEC04638B6}" dt="2023-07-19T14:30:04.022" v="3002" actId="113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">
        <pc:chgData name="최홍석" userId="ba5bdcd3-7d32-458d-bc73-c22f975a5e57" providerId="ADAL" clId="{B49150D0-9D70-4395-B1B0-24EEC04638B6}" dt="2023-07-19T15:23:52.321" v="3475" actId="1076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50.910" v="3474" actId="14100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19T15:23:52.321" v="3475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modSp add mod ord">
        <pc:chgData name="최홍석" userId="ba5bdcd3-7d32-458d-bc73-c22f975a5e57" providerId="ADAL" clId="{B49150D0-9D70-4395-B1B0-24EEC04638B6}" dt="2023-07-19T15:23:11.897" v="3444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19T15:23:11.897" v="3444" actId="20577"/>
          <ac:spMkLst>
            <pc:docMk/>
            <pc:sldMk cId="240022027" sldId="345"/>
            <ac:spMk id="2" creationId="{17A03AD8-0878-8AC5-CFF4-CB6A181CCDB9}"/>
          </ac:spMkLst>
        </pc:spChg>
        <pc:picChg chg="add mod">
          <ac:chgData name="최홍석" userId="ba5bdcd3-7d32-458d-bc73-c22f975a5e57" providerId="ADAL" clId="{B49150D0-9D70-4395-B1B0-24EEC04638B6}" dt="2023-07-19T15:23:09.262" v="3443" actId="1076"/>
          <ac:picMkLst>
            <pc:docMk/>
            <pc:sldMk cId="240022027" sldId="345"/>
            <ac:picMk id="5" creationId="{413CFA2E-444A-BBA3-120E-00410F926089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mod">
        <pc:chgData name="최홍석" userId="ba5bdcd3-7d32-458d-bc73-c22f975a5e57" providerId="ADAL" clId="{B49150D0-9D70-4395-B1B0-24EEC04638B6}" dt="2023-07-19T15:23:42.093" v="3461" actId="20577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19T15:23:42.093" v="3461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19T15:23:38.388" v="3460" actId="1076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modSp add mod">
        <pc:chgData name="최홍석" userId="ba5bdcd3-7d32-458d-bc73-c22f975a5e57" providerId="ADAL" clId="{B49150D0-9D70-4395-B1B0-24EEC04638B6}" dt="2023-07-19T15:41:32.005" v="3937" actId="1076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41:28.040" v="3936" actId="20577"/>
          <ac:spMkLst>
            <pc:docMk/>
            <pc:sldMk cId="1463242126" sldId="347"/>
            <ac:spMk id="3" creationId="{7E5514FA-CAEE-06C7-3AE4-B4B29F76C089}"/>
          </ac:spMkLst>
        </pc:spChg>
        <pc:picChg chg="mod">
          <ac:chgData name="최홍석" userId="ba5bdcd3-7d32-458d-bc73-c22f975a5e57" providerId="ADAL" clId="{B49150D0-9D70-4395-B1B0-24EEC04638B6}" dt="2023-07-19T15:41:32.005" v="3937" actId="1076"/>
          <ac:picMkLst>
            <pc:docMk/>
            <pc:sldMk cId="1463242126" sldId="347"/>
            <ac:picMk id="1026" creationId="{C7AEA2BB-0873-E351-89D5-FA66313E8C1A}"/>
          </ac:picMkLst>
        </pc:picChg>
      </pc:sldChg>
    </pc:docChg>
  </pc:docChgLst>
  <pc:docChgLst>
    <pc:chgData name="최홍석" userId="ba5bdcd3-7d32-458d-bc73-c22f975a5e57" providerId="ADAL" clId="{98ADBF0A-6841-472D-97BD-76DAC5039CDA}"/>
    <pc:docChg chg="custSel addSld delSld modSld">
      <pc:chgData name="최홍석" userId="ba5bdcd3-7d32-458d-bc73-c22f975a5e57" providerId="ADAL" clId="{98ADBF0A-6841-472D-97BD-76DAC5039CDA}" dt="2023-07-19T16:01:46.371" v="116" actId="20577"/>
      <pc:docMkLst>
        <pc:docMk/>
      </pc:docMkLst>
      <pc:sldChg chg="modSp mod">
        <pc:chgData name="최홍석" userId="ba5bdcd3-7d32-458d-bc73-c22f975a5e57" providerId="ADAL" clId="{98ADBF0A-6841-472D-97BD-76DAC5039CDA}" dt="2023-07-19T15:42:07.391" v="1" actId="6549"/>
        <pc:sldMkLst>
          <pc:docMk/>
          <pc:sldMk cId="2068796576" sldId="318"/>
        </pc:sldMkLst>
        <pc:spChg chg="mod">
          <ac:chgData name="최홍석" userId="ba5bdcd3-7d32-458d-bc73-c22f975a5e57" providerId="ADAL" clId="{98ADBF0A-6841-472D-97BD-76DAC5039CDA}" dt="2023-07-19T15:42:07.391" v="1" actId="6549"/>
          <ac:spMkLst>
            <pc:docMk/>
            <pc:sldMk cId="2068796576" sldId="318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000688913" sldId="319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4212590308" sldId="320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115671182" sldId="321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611091313" sldId="322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86196892" sldId="323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120362425" sldId="324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295626461" sldId="325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039243690" sldId="326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845396658" sldId="327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953943548" sldId="328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444373823" sldId="329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701434369" sldId="330"/>
        </pc:sldMkLst>
      </pc:sldChg>
      <pc:sldChg chg="delSp modSp mod">
        <pc:chgData name="최홍석" userId="ba5bdcd3-7d32-458d-bc73-c22f975a5e57" providerId="ADAL" clId="{98ADBF0A-6841-472D-97BD-76DAC5039CDA}" dt="2023-07-19T16:01:46.371" v="116" actId="20577"/>
        <pc:sldMkLst>
          <pc:docMk/>
          <pc:sldMk cId="3626379330" sldId="331"/>
        </pc:sldMkLst>
        <pc:spChg chg="mod">
          <ac:chgData name="최홍석" userId="ba5bdcd3-7d32-458d-bc73-c22f975a5e57" providerId="ADAL" clId="{98ADBF0A-6841-472D-97BD-76DAC5039CDA}" dt="2023-07-19T16:01:20.946" v="43" actId="20577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98ADBF0A-6841-472D-97BD-76DAC5039CDA}" dt="2023-07-19T16:01:46.371" v="116" actId="20577"/>
          <ac:spMkLst>
            <pc:docMk/>
            <pc:sldMk cId="3626379330" sldId="331"/>
            <ac:spMk id="3" creationId="{7E5514FA-CAEE-06C7-3AE4-B4B29F76C089}"/>
          </ac:spMkLst>
        </pc:spChg>
        <pc:spChg chg="del">
          <ac:chgData name="최홍석" userId="ba5bdcd3-7d32-458d-bc73-c22f975a5e57" providerId="ADAL" clId="{98ADBF0A-6841-472D-97BD-76DAC5039CDA}" dt="2023-07-19T15:42:20.289" v="10" actId="478"/>
          <ac:spMkLst>
            <pc:docMk/>
            <pc:sldMk cId="3626379330" sldId="331"/>
            <ac:spMk id="8" creationId="{611C09C1-7E77-7BA7-14C2-3CDF5DDE35E1}"/>
          </ac:spMkLst>
        </pc:spChg>
        <pc:spChg chg="del">
          <ac:chgData name="최홍석" userId="ba5bdcd3-7d32-458d-bc73-c22f975a5e57" providerId="ADAL" clId="{98ADBF0A-6841-472D-97BD-76DAC5039CDA}" dt="2023-07-19T15:42:15.691" v="3" actId="478"/>
          <ac:spMkLst>
            <pc:docMk/>
            <pc:sldMk cId="3626379330" sldId="331"/>
            <ac:spMk id="9" creationId="{4D88AE7F-2B63-FCDB-4A55-A2F9B11DC540}"/>
          </ac:spMkLst>
        </pc:spChg>
        <pc:spChg chg="del">
          <ac:chgData name="최홍석" userId="ba5bdcd3-7d32-458d-bc73-c22f975a5e57" providerId="ADAL" clId="{98ADBF0A-6841-472D-97BD-76DAC5039CDA}" dt="2023-07-19T15:42:18.763" v="8" actId="478"/>
          <ac:spMkLst>
            <pc:docMk/>
            <pc:sldMk cId="3626379330" sldId="331"/>
            <ac:spMk id="10" creationId="{1352729D-9605-A46E-3293-4956D02C1246}"/>
          </ac:spMkLst>
        </pc:spChg>
        <pc:spChg chg="del">
          <ac:chgData name="최홍석" userId="ba5bdcd3-7d32-458d-bc73-c22f975a5e57" providerId="ADAL" clId="{98ADBF0A-6841-472D-97BD-76DAC5039CDA}" dt="2023-07-19T15:42:19.401" v="9" actId="478"/>
          <ac:spMkLst>
            <pc:docMk/>
            <pc:sldMk cId="3626379330" sldId="331"/>
            <ac:spMk id="11" creationId="{CFF2F9CA-E740-24AE-7481-92DCE52EC5BD}"/>
          </ac:spMkLst>
        </pc:spChg>
        <pc:spChg chg="del">
          <ac:chgData name="최홍석" userId="ba5bdcd3-7d32-458d-bc73-c22f975a5e57" providerId="ADAL" clId="{98ADBF0A-6841-472D-97BD-76DAC5039CDA}" dt="2023-07-19T15:42:19.401" v="9" actId="478"/>
          <ac:spMkLst>
            <pc:docMk/>
            <pc:sldMk cId="3626379330" sldId="331"/>
            <ac:spMk id="12" creationId="{0D4DCBAA-C34D-6138-BBD8-A4C5DB54D674}"/>
          </ac:spMkLst>
        </pc:spChg>
        <pc:spChg chg="del">
          <ac:chgData name="최홍석" userId="ba5bdcd3-7d32-458d-bc73-c22f975a5e57" providerId="ADAL" clId="{98ADBF0A-6841-472D-97BD-76DAC5039CDA}" dt="2023-07-19T15:42:18.763" v="8" actId="478"/>
          <ac:spMkLst>
            <pc:docMk/>
            <pc:sldMk cId="3626379330" sldId="331"/>
            <ac:spMk id="13" creationId="{7C3B0688-8E98-F8E7-6C40-86F2C844219E}"/>
          </ac:spMkLst>
        </pc:spChg>
        <pc:picChg chg="del">
          <ac:chgData name="최홍석" userId="ba5bdcd3-7d32-458d-bc73-c22f975a5e57" providerId="ADAL" clId="{98ADBF0A-6841-472D-97BD-76DAC5039CDA}" dt="2023-07-19T15:42:15.989" v="4" actId="478"/>
          <ac:picMkLst>
            <pc:docMk/>
            <pc:sldMk cId="3626379330" sldId="331"/>
            <ac:picMk id="4" creationId="{1E12843D-24A4-5F42-1337-8C840DF82969}"/>
          </ac:picMkLst>
        </pc:picChg>
        <pc:picChg chg="del">
          <ac:chgData name="최홍석" userId="ba5bdcd3-7d32-458d-bc73-c22f975a5e57" providerId="ADAL" clId="{98ADBF0A-6841-472D-97BD-76DAC5039CDA}" dt="2023-07-19T15:42:16.689" v="5" actId="478"/>
          <ac:picMkLst>
            <pc:docMk/>
            <pc:sldMk cId="3626379330" sldId="331"/>
            <ac:picMk id="5" creationId="{07F84226-1B1C-DF0B-DFCB-9F89D4E9C29C}"/>
          </ac:picMkLst>
        </pc:picChg>
        <pc:picChg chg="del">
          <ac:chgData name="최홍석" userId="ba5bdcd3-7d32-458d-bc73-c22f975a5e57" providerId="ADAL" clId="{98ADBF0A-6841-472D-97BD-76DAC5039CDA}" dt="2023-07-19T15:42:17.312" v="7" actId="478"/>
          <ac:picMkLst>
            <pc:docMk/>
            <pc:sldMk cId="3626379330" sldId="331"/>
            <ac:picMk id="6" creationId="{63EC4715-A805-97EE-1787-86C4F8A5C7B2}"/>
          </ac:picMkLst>
        </pc:picChg>
        <pc:picChg chg="del">
          <ac:chgData name="최홍석" userId="ba5bdcd3-7d32-458d-bc73-c22f975a5e57" providerId="ADAL" clId="{98ADBF0A-6841-472D-97BD-76DAC5039CDA}" dt="2023-07-19T15:42:17.001" v="6" actId="478"/>
          <ac:picMkLst>
            <pc:docMk/>
            <pc:sldMk cId="3626379330" sldId="331"/>
            <ac:picMk id="7" creationId="{FD3E10B6-5106-A8B4-BC6F-B3B162B20D50}"/>
          </ac:picMkLst>
        </pc:picChg>
      </pc:sldChg>
      <pc:sldChg chg="add">
        <pc:chgData name="최홍석" userId="ba5bdcd3-7d32-458d-bc73-c22f975a5e57" providerId="ADAL" clId="{98ADBF0A-6841-472D-97BD-76DAC5039CDA}" dt="2023-07-19T15:42:25.893" v="13"/>
        <pc:sldMkLst>
          <pc:docMk/>
          <pc:sldMk cId="4150382292" sldId="332"/>
        </pc:sldMkLst>
      </pc:sldChg>
      <pc:sldChg chg="add">
        <pc:chgData name="최홍석" userId="ba5bdcd3-7d32-458d-bc73-c22f975a5e57" providerId="ADAL" clId="{98ADBF0A-6841-472D-97BD-76DAC5039CDA}" dt="2023-07-19T15:42:26.395" v="14"/>
        <pc:sldMkLst>
          <pc:docMk/>
          <pc:sldMk cId="3602067175" sldId="333"/>
        </pc:sldMkLst>
      </pc:sldChg>
      <pc:sldChg chg="add">
        <pc:chgData name="최홍석" userId="ba5bdcd3-7d32-458d-bc73-c22f975a5e57" providerId="ADAL" clId="{98ADBF0A-6841-472D-97BD-76DAC5039CDA}" dt="2023-07-19T15:42:26.438" v="15"/>
        <pc:sldMkLst>
          <pc:docMk/>
          <pc:sldMk cId="1469574303" sldId="334"/>
        </pc:sldMkLst>
      </pc:sldChg>
      <pc:sldChg chg="add">
        <pc:chgData name="최홍석" userId="ba5bdcd3-7d32-458d-bc73-c22f975a5e57" providerId="ADAL" clId="{98ADBF0A-6841-472D-97BD-76DAC5039CDA}" dt="2023-07-19T15:42:26.468" v="16"/>
        <pc:sldMkLst>
          <pc:docMk/>
          <pc:sldMk cId="562678336" sldId="335"/>
        </pc:sldMkLst>
      </pc:sldChg>
      <pc:sldChg chg="add">
        <pc:chgData name="최홍석" userId="ba5bdcd3-7d32-458d-bc73-c22f975a5e57" providerId="ADAL" clId="{98ADBF0A-6841-472D-97BD-76DAC5039CDA}" dt="2023-07-19T15:42:26.499" v="17"/>
        <pc:sldMkLst>
          <pc:docMk/>
          <pc:sldMk cId="3880788300" sldId="336"/>
        </pc:sldMkLst>
      </pc:sldChg>
      <pc:sldChg chg="add">
        <pc:chgData name="최홍석" userId="ba5bdcd3-7d32-458d-bc73-c22f975a5e57" providerId="ADAL" clId="{98ADBF0A-6841-472D-97BD-76DAC5039CDA}" dt="2023-07-19T15:42:26.528" v="18"/>
        <pc:sldMkLst>
          <pc:docMk/>
          <pc:sldMk cId="1780911783" sldId="337"/>
        </pc:sldMkLst>
      </pc:sldChg>
      <pc:sldChg chg="add">
        <pc:chgData name="최홍석" userId="ba5bdcd3-7d32-458d-bc73-c22f975a5e57" providerId="ADAL" clId="{98ADBF0A-6841-472D-97BD-76DAC5039CDA}" dt="2023-07-19T15:42:26.558" v="19"/>
        <pc:sldMkLst>
          <pc:docMk/>
          <pc:sldMk cId="2506482326" sldId="338"/>
        </pc:sldMkLst>
      </pc:sldChg>
      <pc:sldChg chg="add">
        <pc:chgData name="최홍석" userId="ba5bdcd3-7d32-458d-bc73-c22f975a5e57" providerId="ADAL" clId="{98ADBF0A-6841-472D-97BD-76DAC5039CDA}" dt="2023-07-19T15:42:26.605" v="20"/>
        <pc:sldMkLst>
          <pc:docMk/>
          <pc:sldMk cId="3182721585" sldId="339"/>
        </pc:sldMkLst>
      </pc:sldChg>
      <pc:sldChg chg="add">
        <pc:chgData name="최홍석" userId="ba5bdcd3-7d32-458d-bc73-c22f975a5e57" providerId="ADAL" clId="{98ADBF0A-6841-472D-97BD-76DAC5039CDA}" dt="2023-07-19T15:42:26.634" v="21"/>
        <pc:sldMkLst>
          <pc:docMk/>
          <pc:sldMk cId="3961981685" sldId="340"/>
        </pc:sldMkLst>
      </pc:sldChg>
      <pc:sldChg chg="add">
        <pc:chgData name="최홍석" userId="ba5bdcd3-7d32-458d-bc73-c22f975a5e57" providerId="ADAL" clId="{98ADBF0A-6841-472D-97BD-76DAC5039CDA}" dt="2023-07-19T15:42:26.663" v="22"/>
        <pc:sldMkLst>
          <pc:docMk/>
          <pc:sldMk cId="336738772" sldId="341"/>
        </pc:sldMkLst>
      </pc:sldChg>
      <pc:sldChg chg="add">
        <pc:chgData name="최홍석" userId="ba5bdcd3-7d32-458d-bc73-c22f975a5e57" providerId="ADAL" clId="{98ADBF0A-6841-472D-97BD-76DAC5039CDA}" dt="2023-07-19T15:42:26.694" v="23"/>
        <pc:sldMkLst>
          <pc:docMk/>
          <pc:sldMk cId="953864072" sldId="342"/>
        </pc:sldMkLst>
      </pc:sldChg>
      <pc:sldChg chg="add">
        <pc:chgData name="최홍석" userId="ba5bdcd3-7d32-458d-bc73-c22f975a5e57" providerId="ADAL" clId="{98ADBF0A-6841-472D-97BD-76DAC5039CDA}" dt="2023-07-19T15:42:26.725" v="24"/>
        <pc:sldMkLst>
          <pc:docMk/>
          <pc:sldMk cId="663755483" sldId="343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721813262" sldId="343"/>
        </pc:sldMkLst>
      </pc:sldChg>
      <pc:sldChg chg="add">
        <pc:chgData name="최홍석" userId="ba5bdcd3-7d32-458d-bc73-c22f975a5e57" providerId="ADAL" clId="{98ADBF0A-6841-472D-97BD-76DAC5039CDA}" dt="2023-07-19T15:42:26.769" v="25"/>
        <pc:sldMkLst>
          <pc:docMk/>
          <pc:sldMk cId="1002701507" sldId="344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3429334507" sldId="344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240022027" sldId="345"/>
        </pc:sldMkLst>
      </pc:sldChg>
      <pc:sldChg chg="add">
        <pc:chgData name="최홍석" userId="ba5bdcd3-7d32-458d-bc73-c22f975a5e57" providerId="ADAL" clId="{98ADBF0A-6841-472D-97BD-76DAC5039CDA}" dt="2023-07-19T15:42:26.799" v="26"/>
        <pc:sldMkLst>
          <pc:docMk/>
          <pc:sldMk cId="1434702197" sldId="345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63502191" sldId="346"/>
        </pc:sldMkLst>
      </pc:sldChg>
      <pc:sldChg chg="add">
        <pc:chgData name="최홍석" userId="ba5bdcd3-7d32-458d-bc73-c22f975a5e57" providerId="ADAL" clId="{98ADBF0A-6841-472D-97BD-76DAC5039CDA}" dt="2023-07-19T15:42:26.830" v="27"/>
        <pc:sldMkLst>
          <pc:docMk/>
          <pc:sldMk cId="2003739666" sldId="346"/>
        </pc:sldMkLst>
      </pc:sldChg>
      <pc:sldChg chg="add">
        <pc:chgData name="최홍석" userId="ba5bdcd3-7d32-458d-bc73-c22f975a5e57" providerId="ADAL" clId="{98ADBF0A-6841-472D-97BD-76DAC5039CDA}" dt="2023-07-19T15:42:26.859" v="28"/>
        <pc:sldMkLst>
          <pc:docMk/>
          <pc:sldMk cId="158926206" sldId="347"/>
        </pc:sldMkLst>
      </pc:sldChg>
      <pc:sldChg chg="del">
        <pc:chgData name="최홍석" userId="ba5bdcd3-7d32-458d-bc73-c22f975a5e57" providerId="ADAL" clId="{98ADBF0A-6841-472D-97BD-76DAC5039CDA}" dt="2023-07-19T15:42:14.277" v="2" actId="47"/>
        <pc:sldMkLst>
          <pc:docMk/>
          <pc:sldMk cId="1463242126" sldId="347"/>
        </pc:sldMkLst>
      </pc:sldChg>
      <pc:sldChg chg="add">
        <pc:chgData name="최홍석" userId="ba5bdcd3-7d32-458d-bc73-c22f975a5e57" providerId="ADAL" clId="{98ADBF0A-6841-472D-97BD-76DAC5039CDA}" dt="2023-07-19T15:42:26.890" v="29"/>
        <pc:sldMkLst>
          <pc:docMk/>
          <pc:sldMk cId="2471802069" sldId="348"/>
        </pc:sldMkLst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18CE54-1617-5492-DD6C-B8ABC39B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" y="1074832"/>
            <a:ext cx="3055316" cy="55225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 및 클라이언트 디자인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AA14C-872F-07B8-368C-7655FC206021}"/>
              </a:ext>
            </a:extLst>
          </p:cNvPr>
          <p:cNvSpPr/>
          <p:nvPr/>
        </p:nvSpPr>
        <p:spPr>
          <a:xfrm>
            <a:off x="937033" y="2368981"/>
            <a:ext cx="1596442" cy="29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E72305-D490-C696-203D-CFA441068744}"/>
              </a:ext>
            </a:extLst>
          </p:cNvPr>
          <p:cNvSpPr/>
          <p:nvPr/>
        </p:nvSpPr>
        <p:spPr>
          <a:xfrm>
            <a:off x="980376" y="3989454"/>
            <a:ext cx="1628600" cy="29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BB4E4B-6DA9-DD93-44E1-6C6ECD67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74832"/>
            <a:ext cx="637311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코드 </a:t>
            </a:r>
            <a:r>
              <a:rPr lang="en-US" altLang="ko-KR" dirty="0"/>
              <a:t>- </a:t>
            </a:r>
            <a:r>
              <a:rPr lang="ko-KR" altLang="en-US" dirty="0"/>
              <a:t>버튼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7E242E-55FA-6672-482D-454144E0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6400800" cy="52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코드 </a:t>
            </a:r>
            <a:r>
              <a:rPr lang="en-US" altLang="ko-KR" dirty="0"/>
              <a:t>– </a:t>
            </a:r>
            <a:r>
              <a:rPr lang="ko-KR" altLang="en-US" dirty="0"/>
              <a:t>버튼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329DD-F757-D460-95C7-AF8B0FE4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7448"/>
            <a:ext cx="8819759" cy="42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6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코드 </a:t>
            </a:r>
            <a:r>
              <a:rPr lang="en-US" altLang="ko-KR" dirty="0"/>
              <a:t>– </a:t>
            </a:r>
            <a:r>
              <a:rPr lang="ko-KR" altLang="en-US" dirty="0"/>
              <a:t>버튼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4AA23-0BAB-FA75-7573-AF3AA6A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2" y="1219200"/>
            <a:ext cx="9518545" cy="25146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8A79F4-F4D7-ACC5-D71E-57F8BA0608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4082750"/>
            <a:ext cx="5405215" cy="25146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bw.write</a:t>
            </a:r>
            <a:r>
              <a:rPr lang="en-US" altLang="ko-KR" dirty="0"/>
              <a:t>(-1); // </a:t>
            </a:r>
            <a:r>
              <a:rPr lang="ko-KR" altLang="en-US" dirty="0"/>
              <a:t>연결종료 신호 보냄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만든 </a:t>
            </a:r>
            <a:r>
              <a:rPr lang="ko-KR" altLang="en-US" dirty="0" err="1"/>
              <a:t>윈폼</a:t>
            </a:r>
            <a:r>
              <a:rPr lang="ko-KR" altLang="en-US" dirty="0"/>
              <a:t> 프로그램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0891615" cy="5518344"/>
          </a:xfrm>
        </p:spPr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서버와 클라이언트 일대일 접속만 가능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스레드 구조 필요</a:t>
            </a:r>
            <a:br>
              <a:rPr lang="en-US" altLang="ko-KR" dirty="0"/>
            </a:b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TcpListener.AcceptTcpClient</a:t>
            </a:r>
            <a:r>
              <a:rPr lang="en-US" altLang="ko-KR" dirty="0"/>
              <a:t>() </a:t>
            </a:r>
            <a:r>
              <a:rPr lang="ko-KR" altLang="en-US" dirty="0"/>
              <a:t>대기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일대다 위해선</a:t>
            </a:r>
            <a:r>
              <a:rPr lang="en-US" altLang="ko-KR" dirty="0"/>
              <a:t>, </a:t>
            </a:r>
            <a:r>
              <a:rPr lang="ko-KR" altLang="en-US" dirty="0"/>
              <a:t>다른 스레드에서 대기 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이벤트 처리 </a:t>
            </a:r>
            <a:r>
              <a:rPr lang="en-US" altLang="ko-KR" dirty="0"/>
              <a:t>vs </a:t>
            </a:r>
            <a:r>
              <a:rPr lang="ko-KR" altLang="en-US" dirty="0"/>
              <a:t>무한반복</a:t>
            </a:r>
            <a:br>
              <a:rPr lang="en-US" altLang="ko-KR" dirty="0"/>
            </a:br>
            <a:r>
              <a:rPr lang="en-US" altLang="ko-KR" dirty="0"/>
              <a:t>-&gt; -1</a:t>
            </a:r>
            <a:r>
              <a:rPr lang="ko-KR" altLang="en-US" dirty="0"/>
              <a:t>로 연결 종료 </a:t>
            </a:r>
            <a:r>
              <a:rPr lang="ko-KR" altLang="en-US" dirty="0" err="1"/>
              <a:t>처리하는게</a:t>
            </a:r>
            <a:r>
              <a:rPr lang="ko-KR" altLang="en-US" dirty="0"/>
              <a:t> 아니라</a:t>
            </a:r>
            <a:r>
              <a:rPr lang="en-US" altLang="ko-KR" dirty="0"/>
              <a:t>… </a:t>
            </a:r>
            <a:r>
              <a:rPr lang="ko-KR" altLang="en-US" dirty="0"/>
              <a:t>이벤트로 동작하도록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3200" dirty="0"/>
              <a:t>결론은 네트워크 서버는 </a:t>
            </a:r>
            <a:br>
              <a:rPr lang="en-US" altLang="ko-KR" sz="3200"/>
            </a:br>
            <a:r>
              <a:rPr lang="ko-KR" altLang="en-US" sz="3200">
                <a:solidFill>
                  <a:srgbClr val="FF0000"/>
                </a:solidFill>
              </a:rPr>
              <a:t>동시성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  <a:r>
              <a:rPr lang="ko-KR" altLang="en-US" sz="3200" dirty="0">
                <a:solidFill>
                  <a:srgbClr val="FF0000"/>
                </a:solidFill>
              </a:rPr>
              <a:t>비동기</a:t>
            </a:r>
            <a:r>
              <a:rPr lang="en-US" altLang="ko-KR" sz="3200" dirty="0">
                <a:solidFill>
                  <a:srgbClr val="FF0000"/>
                </a:solidFill>
              </a:rPr>
              <a:t>(</a:t>
            </a:r>
            <a:r>
              <a:rPr lang="ko-KR" altLang="en-US" sz="3200" dirty="0">
                <a:solidFill>
                  <a:srgbClr val="FF0000"/>
                </a:solidFill>
              </a:rPr>
              <a:t>스레드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/>
              <a:t> 프로그래밍이 필요</a:t>
            </a:r>
            <a:r>
              <a:rPr lang="en-US" altLang="ko-KR" sz="3200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678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96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굴림</vt:lpstr>
      <vt:lpstr>맑은 고딕</vt:lpstr>
      <vt:lpstr>Arial</vt:lpstr>
      <vt:lpstr>Symbol</vt:lpstr>
      <vt:lpstr>Verdana</vt:lpstr>
      <vt:lpstr>Wingdings</vt:lpstr>
      <vt:lpstr>1_Office 테마</vt:lpstr>
      <vt:lpstr>04 소켓 프로그래밍</vt:lpstr>
      <vt:lpstr>프로젝트 구성 및 클라이언트 디자인</vt:lpstr>
      <vt:lpstr>클라이언트 코드 - 버튼 1</vt:lpstr>
      <vt:lpstr>클라이언트 코드 – 버튼 2</vt:lpstr>
      <vt:lpstr>클라이언트 코드 – 버튼 3</vt:lpstr>
      <vt:lpstr>지금까지 만든 윈폼 프로그램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2023-07-19T23:58:05Z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