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2"/>
  </p:notesMasterIdLst>
  <p:handoutMasterIdLst>
    <p:handoutMasterId r:id="rId23"/>
  </p:handoutMasterIdLst>
  <p:sldIdLst>
    <p:sldId id="318" r:id="rId2"/>
    <p:sldId id="319" r:id="rId3"/>
    <p:sldId id="320" r:id="rId4"/>
    <p:sldId id="321" r:id="rId5"/>
    <p:sldId id="323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41" r:id="rId16"/>
    <p:sldId id="332" r:id="rId17"/>
    <p:sldId id="333" r:id="rId18"/>
    <p:sldId id="334" r:id="rId19"/>
    <p:sldId id="335" r:id="rId20"/>
    <p:sldId id="340" r:id="rId2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660033"/>
    <a:srgbClr val="008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144D3-9515-424D-AEF1-AFF115E91162}" v="366" dt="2023-07-25T15:24:5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>
      <p:cViewPr varScale="1">
        <p:scale>
          <a:sx n="114" d="100"/>
          <a:sy n="114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20T01:35:44.669" v="4521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19T14:30:16.435" v="3004" actId="22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17:17.825" v="721" actId="1076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mod">
        <pc:chgData name="최홍석" userId="ba5bdcd3-7d32-458d-bc73-c22f975a5e57" providerId="ADAL" clId="{B49150D0-9D70-4395-B1B0-24EEC04638B6}" dt="2023-07-19T14:27:25.042" v="2710" actId="14100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1611091313" sldId="322"/>
            <ac:inkMk id="4" creationId="{B25BA596-42E1-9EAE-53BD-052CC4B9873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15:32.909" v="2032" actId="1076"/>
          <ac:picMkLst>
            <pc:docMk/>
            <pc:sldMk cId="86196892" sldId="323"/>
            <ac:picMk id="5" creationId="{ABBE7741-0343-A7D6-9EFF-9232B5DF589F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86196892" sldId="323"/>
            <ac:inkMk id="4" creationId="{9CCBB493-F6D3-3FEB-B4F2-2F733E1C46B5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3120362425" sldId="324"/>
            <ac:inkMk id="4" creationId="{86C7F73B-99D5-C8AA-690A-0BE617619673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20T01:16:46.118" v="4508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3295626461" sldId="325"/>
            <ac:inkMk id="4" creationId="{117A31DB-F515-AB91-CC09-C52EE313F61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2039243690" sldId="326"/>
            <ac:inkMk id="4" creationId="{BCFC5694-110C-23D0-36CB-2EC1284D35AB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845396658" sldId="327"/>
            <ac:inkMk id="4" creationId="{4F1F8ADB-72D2-2477-ED94-203298084016}"/>
          </ac:inkMkLst>
        </pc:inkChg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1953943548" sldId="328"/>
            <ac:inkMk id="4" creationId="{89DAF8B5-9126-897F-DDA5-DF3EE2DC172A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953943548" sldId="328"/>
            <ac:inkMk id="6" creationId="{D6FCD177-5316-6C16-45C2-0687D5F26647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modSp add mod ord">
        <pc:chgData name="최홍석" userId="ba5bdcd3-7d32-458d-bc73-c22f975a5e57" providerId="ADAL" clId="{B49150D0-9D70-4395-B1B0-24EEC04638B6}" dt="2023-07-20T01:35:44.669" v="4521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444373823" sldId="329"/>
            <ac:inkMk id="4" creationId="{748A5451-FF08-5DAB-1AA7-4AF369DEE00C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444373823" sldId="329"/>
            <ac:inkMk id="6" creationId="{0DA97095-5E26-B735-9DC0-69954E9791C4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3701434369" sldId="330"/>
            <ac:inkMk id="4" creationId="{C6AE892C-EB1D-B7A2-B74E-90C949979558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20T00:28:25.807" v="4454" actId="207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spChg chg="add mod">
          <ac:chgData name="최홍석" userId="ba5bdcd3-7d32-458d-bc73-c22f975a5e57" providerId="ADAL" clId="{B49150D0-9D70-4395-B1B0-24EEC04638B6}" dt="2023-07-20T00:28:25.807" v="4454" actId="207"/>
          <ac:spMkLst>
            <pc:docMk/>
            <pc:sldMk cId="3626379330" sldId="331"/>
            <ac:spMk id="16" creationId="{892270B4-CF33-CB2B-20FC-59BE24AE1F57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addSp modSp new mod">
        <pc:chgData name="최홍석" userId="ba5bdcd3-7d32-458d-bc73-c22f975a5e57" providerId="ADAL" clId="{B49150D0-9D70-4395-B1B0-24EEC04638B6}" dt="2023-07-20T00:59:48.102" v="4506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  <pc:inkChg chg="add">
          <ac:chgData name="최홍석" userId="ba5bdcd3-7d32-458d-bc73-c22f975a5e57" providerId="ADAL" clId="{B49150D0-9D70-4395-B1B0-24EEC04638B6}" dt="2023-07-20T00:59:48.102" v="4506"/>
          <ac:inkMkLst>
            <pc:docMk/>
            <pc:sldMk cId="2721813262" sldId="343"/>
            <ac:inkMk id="4" creationId="{1B451B23-3A59-1267-E375-11251E9288F8}"/>
          </ac:inkMkLst>
        </pc:ink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">
        <pc:chgData name="최홍석" userId="ba5bdcd3-7d32-458d-bc73-c22f975a5e57" providerId="ADAL" clId="{B49150D0-9D70-4395-B1B0-24EEC04638B6}" dt="2023-07-20T00:41:16.662" v="4505" actId="207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0T00:41:16.662" v="4505" actId="207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20T00:40:58.951" v="4504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modSp add mod ord">
        <pc:chgData name="최홍석" userId="ba5bdcd3-7d32-458d-bc73-c22f975a5e57" providerId="ADAL" clId="{B49150D0-9D70-4395-B1B0-24EEC04638B6}" dt="2023-07-19T15:23:11.897" v="3444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19T15:23:11.897" v="3444" actId="20577"/>
          <ac:spMkLst>
            <pc:docMk/>
            <pc:sldMk cId="240022027" sldId="345"/>
            <ac:spMk id="2" creationId="{17A03AD8-0878-8AC5-CFF4-CB6A181CCDB9}"/>
          </ac:spMkLst>
        </pc:spChg>
        <pc:picChg chg="add mod">
          <ac:chgData name="최홍석" userId="ba5bdcd3-7d32-458d-bc73-c22f975a5e57" providerId="ADAL" clId="{B49150D0-9D70-4395-B1B0-24EEC04638B6}" dt="2023-07-19T15:23:09.262" v="3443" actId="1076"/>
          <ac:picMkLst>
            <pc:docMk/>
            <pc:sldMk cId="240022027" sldId="345"/>
            <ac:picMk id="5" creationId="{413CFA2E-444A-BBA3-120E-00410F926089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mod">
        <pc:chgData name="최홍석" userId="ba5bdcd3-7d32-458d-bc73-c22f975a5e57" providerId="ADAL" clId="{B49150D0-9D70-4395-B1B0-24EEC04638B6}" dt="2023-07-19T15:23:42.093" v="3461" actId="20577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19T15:23:42.093" v="3461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19T15:23:38.388" v="3460" actId="1076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41:28.040" v="3936" actId="20577"/>
          <ac:spMkLst>
            <pc:docMk/>
            <pc:sldMk cId="1463242126" sldId="34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20T01:30:08.156" v="4518" actId="1076"/>
          <ac:picMkLst>
            <pc:docMk/>
            <pc:sldMk cId="1463242126" sldId="347"/>
            <ac:picMk id="5" creationId="{D376D92C-7C75-111C-D5CD-F021318E31A1}"/>
          </ac:picMkLst>
        </pc:picChg>
        <pc:picChg chg="mod">
          <ac:chgData name="최홍석" userId="ba5bdcd3-7d32-458d-bc73-c22f975a5e57" providerId="ADAL" clId="{B49150D0-9D70-4395-B1B0-24EEC04638B6}" dt="2023-07-20T01:30:09.298" v="4519" actId="1076"/>
          <ac:picMkLst>
            <pc:docMk/>
            <pc:sldMk cId="1463242126" sldId="347"/>
            <ac:picMk id="1026" creationId="{C7AEA2BB-0873-E351-89D5-FA66313E8C1A}"/>
          </ac:picMkLst>
        </pc:pic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463242126" sldId="347"/>
            <ac:inkMk id="6" creationId="{D5DFC489-3A9B-C3C1-E5F8-CC1E2C3A0854}"/>
          </ac:inkMkLst>
        </pc:inkChg>
      </pc:sldChg>
      <pc:sldChg chg="addSp modSp new mod">
        <pc:chgData name="최홍석" userId="ba5bdcd3-7d32-458d-bc73-c22f975a5e57" providerId="ADAL" clId="{B49150D0-9D70-4395-B1B0-24EEC04638B6}" dt="2023-07-19T16:05:14.482" v="4116"/>
        <pc:sldMkLst>
          <pc:docMk/>
          <pc:sldMk cId="3891247854" sldId="348"/>
        </pc:sldMkLst>
        <pc:spChg chg="mod">
          <ac:chgData name="최홍석" userId="ba5bdcd3-7d32-458d-bc73-c22f975a5e57" providerId="ADAL" clId="{B49150D0-9D70-4395-B1B0-24EEC04638B6}" dt="2023-07-19T16:04:03.846" v="3969"/>
          <ac:spMkLst>
            <pc:docMk/>
            <pc:sldMk cId="3891247854" sldId="348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5:14.482" v="4116"/>
          <ac:spMkLst>
            <pc:docMk/>
            <pc:sldMk cId="3891247854" sldId="348"/>
            <ac:spMk id="3" creationId="{964BB6A2-CFD8-43C4-A36B-579290798104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4" creationId="{9B74A9DC-E2A1-3462-4E57-9D231B66149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5" creationId="{2AF8DC92-8E4A-9833-F98D-1805CA698AE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6" creationId="{B586A052-5A3D-F5B3-3ADD-4B5FC5F2AA11}"/>
          </ac:spMkLst>
        </pc:spChg>
      </pc:sldChg>
      <pc:sldChg chg="addSp delSp modSp add mod">
        <pc:chgData name="최홍석" userId="ba5bdcd3-7d32-458d-bc73-c22f975a5e57" providerId="ADAL" clId="{B49150D0-9D70-4395-B1B0-24EEC04638B6}" dt="2023-07-19T16:09:09.622" v="4417" actId="1076"/>
        <pc:sldMkLst>
          <pc:docMk/>
          <pc:sldMk cId="1818032692" sldId="349"/>
        </pc:sldMkLst>
        <pc:spChg chg="mod">
          <ac:chgData name="최홍석" userId="ba5bdcd3-7d32-458d-bc73-c22f975a5e57" providerId="ADAL" clId="{B49150D0-9D70-4395-B1B0-24EEC04638B6}" dt="2023-07-19T16:05:28.906" v="4149" actId="20577"/>
          <ac:spMkLst>
            <pc:docMk/>
            <pc:sldMk cId="1818032692" sldId="349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8:08.517" v="4408" actId="20577"/>
          <ac:spMkLst>
            <pc:docMk/>
            <pc:sldMk cId="1818032692" sldId="349"/>
            <ac:spMk id="3" creationId="{964BB6A2-CFD8-43C4-A36B-579290798104}"/>
          </ac:spMkLst>
        </pc:spChg>
        <pc:spChg chg="del">
          <ac:chgData name="최홍석" userId="ba5bdcd3-7d32-458d-bc73-c22f975a5e57" providerId="ADAL" clId="{B49150D0-9D70-4395-B1B0-24EEC04638B6}" dt="2023-07-19T16:04:51.232" v="3975" actId="478"/>
          <ac:spMkLst>
            <pc:docMk/>
            <pc:sldMk cId="1818032692" sldId="349"/>
            <ac:spMk id="4" creationId="{9B74A9DC-E2A1-3462-4E57-9D231B661493}"/>
          </ac:spMkLst>
        </pc:spChg>
        <pc:spChg chg="del">
          <ac:chgData name="최홍석" userId="ba5bdcd3-7d32-458d-bc73-c22f975a5e57" providerId="ADAL" clId="{B49150D0-9D70-4395-B1B0-24EEC04638B6}" dt="2023-07-19T16:04:51.632" v="3976" actId="478"/>
          <ac:spMkLst>
            <pc:docMk/>
            <pc:sldMk cId="1818032692" sldId="349"/>
            <ac:spMk id="5" creationId="{2AF8DC92-8E4A-9833-F98D-1805CA698AE3}"/>
          </ac:spMkLst>
        </pc:spChg>
        <pc:spChg chg="del">
          <ac:chgData name="최홍석" userId="ba5bdcd3-7d32-458d-bc73-c22f975a5e57" providerId="ADAL" clId="{B49150D0-9D70-4395-B1B0-24EEC04638B6}" dt="2023-07-19T16:04:52.246" v="3977" actId="478"/>
          <ac:spMkLst>
            <pc:docMk/>
            <pc:sldMk cId="1818032692" sldId="349"/>
            <ac:spMk id="6" creationId="{B586A052-5A3D-F5B3-3ADD-4B5FC5F2AA11}"/>
          </ac:spMkLst>
        </pc:spChg>
        <pc:picChg chg="add mod">
          <ac:chgData name="최홍석" userId="ba5bdcd3-7d32-458d-bc73-c22f975a5e57" providerId="ADAL" clId="{B49150D0-9D70-4395-B1B0-24EEC04638B6}" dt="2023-07-19T16:09:08.326" v="4416" actId="1076"/>
          <ac:picMkLst>
            <pc:docMk/>
            <pc:sldMk cId="1818032692" sldId="349"/>
            <ac:picMk id="8" creationId="{7F4F41F8-AC91-386A-1B84-452B99026D79}"/>
          </ac:picMkLst>
        </pc:picChg>
        <pc:picChg chg="add mod">
          <ac:chgData name="최홍석" userId="ba5bdcd3-7d32-458d-bc73-c22f975a5e57" providerId="ADAL" clId="{B49150D0-9D70-4395-B1B0-24EEC04638B6}" dt="2023-07-19T16:09:09.622" v="4417" actId="1076"/>
          <ac:picMkLst>
            <pc:docMk/>
            <pc:sldMk cId="1818032692" sldId="349"/>
            <ac:picMk id="10" creationId="{594A4D38-F181-3254-5BD5-09514E90A6B7}"/>
          </ac:picMkLst>
        </pc:picChg>
      </pc:sldChg>
      <pc:sldChg chg="new del">
        <pc:chgData name="최홍석" userId="ba5bdcd3-7d32-458d-bc73-c22f975a5e57" providerId="ADAL" clId="{B49150D0-9D70-4395-B1B0-24EEC04638B6}" dt="2023-07-19T16:04:47.253" v="3973" actId="47"/>
        <pc:sldMkLst>
          <pc:docMk/>
          <pc:sldMk cId="3206367440" sldId="349"/>
        </pc:sldMkLst>
      </pc:sldChg>
    </pc:docChg>
  </pc:docChgLst>
  <pc:docChgLst>
    <pc:chgData name="최홍석" userId="ba5bdcd3-7d32-458d-bc73-c22f975a5e57" providerId="ADAL" clId="{CEA144D3-9515-424D-AEF1-AFF115E91162}"/>
    <pc:docChg chg="undo custSel addSld delSld modSld sldOrd">
      <pc:chgData name="최홍석" userId="ba5bdcd3-7d32-458d-bc73-c22f975a5e57" providerId="ADAL" clId="{CEA144D3-9515-424D-AEF1-AFF115E91162}" dt="2023-07-25T15:24:57.797" v="4535"/>
      <pc:docMkLst>
        <pc:docMk/>
      </pc:docMkLst>
      <pc:sldChg chg="modSp mod">
        <pc:chgData name="최홍석" userId="ba5bdcd3-7d32-458d-bc73-c22f975a5e57" providerId="ADAL" clId="{CEA144D3-9515-424D-AEF1-AFF115E91162}" dt="2023-07-25T14:21:20.662" v="1975"/>
        <pc:sldMkLst>
          <pc:docMk/>
          <pc:sldMk cId="2068796576" sldId="318"/>
        </pc:sldMkLst>
        <pc:spChg chg="mod">
          <ac:chgData name="최홍석" userId="ba5bdcd3-7d32-458d-bc73-c22f975a5e57" providerId="ADAL" clId="{CEA144D3-9515-424D-AEF1-AFF115E91162}" dt="2023-07-25T14:21:20.662" v="1975"/>
          <ac:spMkLst>
            <pc:docMk/>
            <pc:sldMk cId="2068796576" sldId="318"/>
            <ac:spMk id="3" creationId="{00000000-0000-0000-0000-000000000000}"/>
          </ac:spMkLst>
        </pc:spChg>
      </pc:sldChg>
      <pc:sldChg chg="delSp modSp mod">
        <pc:chgData name="최홍석" userId="ba5bdcd3-7d32-458d-bc73-c22f975a5e57" providerId="ADAL" clId="{CEA144D3-9515-424D-AEF1-AFF115E91162}" dt="2023-07-25T13:39:37.952" v="736" actId="20577"/>
        <pc:sldMkLst>
          <pc:docMk/>
          <pc:sldMk cId="3000688913" sldId="319"/>
        </pc:sldMkLst>
        <pc:spChg chg="mod">
          <ac:chgData name="최홍석" userId="ba5bdcd3-7d32-458d-bc73-c22f975a5e57" providerId="ADAL" clId="{CEA144D3-9515-424D-AEF1-AFF115E91162}" dt="2023-07-25T13:35:42.519" v="31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CEA144D3-9515-424D-AEF1-AFF115E91162}" dt="2023-07-25T13:39:37.952" v="736" actId="20577"/>
          <ac:spMkLst>
            <pc:docMk/>
            <pc:sldMk cId="3000688913" sldId="319"/>
            <ac:spMk id="3" creationId="{7E5514FA-CAEE-06C7-3AE4-B4B29F76C089}"/>
          </ac:spMkLst>
        </pc:spChg>
        <pc:picChg chg="del">
          <ac:chgData name="최홍석" userId="ba5bdcd3-7d32-458d-bc73-c22f975a5e57" providerId="ADAL" clId="{CEA144D3-9515-424D-AEF1-AFF115E91162}" dt="2023-07-25T13:35:43.828" v="33" actId="478"/>
          <ac:picMkLst>
            <pc:docMk/>
            <pc:sldMk cId="3000688913" sldId="319"/>
            <ac:picMk id="5" creationId="{89ACC383-5DA1-044B-46B1-1E2EBFE0630D}"/>
          </ac:picMkLst>
        </pc:picChg>
      </pc:sldChg>
      <pc:sldChg chg="addSp delSp modSp mod">
        <pc:chgData name="최홍석" userId="ba5bdcd3-7d32-458d-bc73-c22f975a5e57" providerId="ADAL" clId="{CEA144D3-9515-424D-AEF1-AFF115E91162}" dt="2023-07-25T13:54:41.774" v="911" actId="20577"/>
        <pc:sldMkLst>
          <pc:docMk/>
          <pc:sldMk cId="518323148" sldId="320"/>
        </pc:sldMkLst>
        <pc:spChg chg="mod">
          <ac:chgData name="최홍석" userId="ba5bdcd3-7d32-458d-bc73-c22f975a5e57" providerId="ADAL" clId="{CEA144D3-9515-424D-AEF1-AFF115E91162}" dt="2023-07-25T13:54:41.774" v="911" actId="20577"/>
          <ac:spMkLst>
            <pc:docMk/>
            <pc:sldMk cId="51832314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CEA144D3-9515-424D-AEF1-AFF115E91162}" dt="2023-07-25T13:42:00.320" v="864" actId="14100"/>
          <ac:spMkLst>
            <pc:docMk/>
            <pc:sldMk cId="518323148" sldId="320"/>
            <ac:spMk id="3" creationId="{7E5514FA-CAEE-06C7-3AE4-B4B29F76C089}"/>
          </ac:spMkLst>
        </pc:spChg>
        <pc:picChg chg="del">
          <ac:chgData name="최홍석" userId="ba5bdcd3-7d32-458d-bc73-c22f975a5e57" providerId="ADAL" clId="{CEA144D3-9515-424D-AEF1-AFF115E91162}" dt="2023-07-25T13:39:59.538" v="738" actId="478"/>
          <ac:picMkLst>
            <pc:docMk/>
            <pc:sldMk cId="518323148" sldId="320"/>
            <ac:picMk id="5" creationId="{BD81AD40-8F29-0FAD-1182-478DDC689E7E}"/>
          </ac:picMkLst>
        </pc:picChg>
        <pc:picChg chg="del">
          <ac:chgData name="최홍석" userId="ba5bdcd3-7d32-458d-bc73-c22f975a5e57" providerId="ADAL" clId="{CEA144D3-9515-424D-AEF1-AFF115E91162}" dt="2023-07-25T13:39:59.215" v="737" actId="478"/>
          <ac:picMkLst>
            <pc:docMk/>
            <pc:sldMk cId="518323148" sldId="320"/>
            <ac:picMk id="7" creationId="{A16A920B-92CE-7A60-F818-7E563B8676FE}"/>
          </ac:picMkLst>
        </pc:picChg>
        <pc:picChg chg="add mod">
          <ac:chgData name="최홍석" userId="ba5bdcd3-7d32-458d-bc73-c22f975a5e57" providerId="ADAL" clId="{CEA144D3-9515-424D-AEF1-AFF115E91162}" dt="2023-07-25T13:48:58.010" v="875" actId="1076"/>
          <ac:picMkLst>
            <pc:docMk/>
            <pc:sldMk cId="518323148" sldId="320"/>
            <ac:picMk id="8" creationId="{D93A2B15-308E-7059-5746-A79FD6E2AD3B}"/>
          </ac:picMkLst>
        </pc:picChg>
        <pc:picChg chg="add mod">
          <ac:chgData name="최홍석" userId="ba5bdcd3-7d32-458d-bc73-c22f975a5e57" providerId="ADAL" clId="{CEA144D3-9515-424D-AEF1-AFF115E91162}" dt="2023-07-25T13:48:58.655" v="876" actId="1076"/>
          <ac:picMkLst>
            <pc:docMk/>
            <pc:sldMk cId="518323148" sldId="320"/>
            <ac:picMk id="10" creationId="{90D8CF94-768F-F620-D68D-846F3582AE11}"/>
          </ac:picMkLst>
        </pc:picChg>
        <pc:picChg chg="add mod">
          <ac:chgData name="최홍석" userId="ba5bdcd3-7d32-458d-bc73-c22f975a5e57" providerId="ADAL" clId="{CEA144D3-9515-424D-AEF1-AFF115E91162}" dt="2023-07-25T13:49:01.628" v="879" actId="1076"/>
          <ac:picMkLst>
            <pc:docMk/>
            <pc:sldMk cId="518323148" sldId="320"/>
            <ac:picMk id="12" creationId="{64B3CC4A-E6A9-83EE-959C-A7A31A4AF63E}"/>
          </ac:picMkLst>
        </pc:picChg>
        <pc:inkChg chg="del">
          <ac:chgData name="최홍석" userId="ba5bdcd3-7d32-458d-bc73-c22f975a5e57" providerId="ADAL" clId="{CEA144D3-9515-424D-AEF1-AFF115E91162}" dt="2023-07-25T13:40:05.665" v="740" actId="478"/>
          <ac:inkMkLst>
            <pc:docMk/>
            <pc:sldMk cId="518323148" sldId="320"/>
            <ac:inkMk id="4" creationId="{CC85B22D-E17A-81F8-D9F4-4CEFEA424543}"/>
          </ac:inkMkLst>
        </pc:ink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780368769" sldId="321"/>
        </pc:sldMkLst>
      </pc:sldChg>
      <pc:sldChg chg="addSp delSp modSp new mod">
        <pc:chgData name="최홍석" userId="ba5bdcd3-7d32-458d-bc73-c22f975a5e57" providerId="ADAL" clId="{CEA144D3-9515-424D-AEF1-AFF115E91162}" dt="2023-07-25T13:56:00.010" v="1045" actId="14100"/>
        <pc:sldMkLst>
          <pc:docMk/>
          <pc:sldMk cId="4145985322" sldId="321"/>
        </pc:sldMkLst>
        <pc:spChg chg="mod">
          <ac:chgData name="최홍석" userId="ba5bdcd3-7d32-458d-bc73-c22f975a5e57" providerId="ADAL" clId="{CEA144D3-9515-424D-AEF1-AFF115E91162}" dt="2023-07-25T13:54:44.135" v="912"/>
          <ac:spMkLst>
            <pc:docMk/>
            <pc:sldMk cId="4145985322" sldId="321"/>
            <ac:spMk id="2" creationId="{2993FFCC-1C4E-21AA-9CE5-EE5E9CA91862}"/>
          </ac:spMkLst>
        </pc:spChg>
        <pc:spChg chg="del">
          <ac:chgData name="최홍석" userId="ba5bdcd3-7d32-458d-bc73-c22f975a5e57" providerId="ADAL" clId="{CEA144D3-9515-424D-AEF1-AFF115E91162}" dt="2023-07-25T13:54:47.557" v="914" actId="478"/>
          <ac:spMkLst>
            <pc:docMk/>
            <pc:sldMk cId="4145985322" sldId="321"/>
            <ac:spMk id="3" creationId="{5879437E-6363-BC4F-4DC4-B28D76472FE1}"/>
          </ac:spMkLst>
        </pc:spChg>
        <pc:spChg chg="add mod">
          <ac:chgData name="최홍석" userId="ba5bdcd3-7d32-458d-bc73-c22f975a5e57" providerId="ADAL" clId="{CEA144D3-9515-424D-AEF1-AFF115E91162}" dt="2023-07-25T13:56:00.010" v="1045" actId="14100"/>
          <ac:spMkLst>
            <pc:docMk/>
            <pc:sldMk cId="4145985322" sldId="321"/>
            <ac:spMk id="10" creationId="{33DCA54C-BB79-6612-F0C2-2FE09DEEB5B6}"/>
          </ac:spMkLst>
        </pc:spChg>
        <pc:picChg chg="add mod">
          <ac:chgData name="최홍석" userId="ba5bdcd3-7d32-458d-bc73-c22f975a5e57" providerId="ADAL" clId="{CEA144D3-9515-424D-AEF1-AFF115E91162}" dt="2023-07-25T13:54:48.412" v="915" actId="1076"/>
          <ac:picMkLst>
            <pc:docMk/>
            <pc:sldMk cId="4145985322" sldId="321"/>
            <ac:picMk id="5" creationId="{CF8293D5-50E4-7551-A097-CE4F19312B32}"/>
          </ac:picMkLst>
        </pc:picChg>
        <pc:picChg chg="add mod">
          <ac:chgData name="최홍석" userId="ba5bdcd3-7d32-458d-bc73-c22f975a5e57" providerId="ADAL" clId="{CEA144D3-9515-424D-AEF1-AFF115E91162}" dt="2023-07-25T13:54:49.660" v="916" actId="1076"/>
          <ac:picMkLst>
            <pc:docMk/>
            <pc:sldMk cId="4145985322" sldId="321"/>
            <ac:picMk id="7" creationId="{51A433CB-F191-2FD1-F856-1E38E01306E1}"/>
          </ac:picMkLst>
        </pc:picChg>
        <pc:picChg chg="add del mod">
          <ac:chgData name="최홍석" userId="ba5bdcd3-7d32-458d-bc73-c22f975a5e57" providerId="ADAL" clId="{CEA144D3-9515-424D-AEF1-AFF115E91162}" dt="2023-07-25T13:54:51.696" v="918" actId="21"/>
          <ac:picMkLst>
            <pc:docMk/>
            <pc:sldMk cId="4145985322" sldId="321"/>
            <ac:picMk id="9" creationId="{94DC66C0-8724-7805-4002-472547376371}"/>
          </ac:picMkLst>
        </pc:picChg>
      </pc:sldChg>
      <pc:sldChg chg="addSp modSp add mod ord">
        <pc:chgData name="최홍석" userId="ba5bdcd3-7d32-458d-bc73-c22f975a5e57" providerId="ADAL" clId="{CEA144D3-9515-424D-AEF1-AFF115E91162}" dt="2023-07-25T13:57:35.181" v="1201" actId="14100"/>
        <pc:sldMkLst>
          <pc:docMk/>
          <pc:sldMk cId="1387320411" sldId="322"/>
        </pc:sldMkLst>
        <pc:spChg chg="mod">
          <ac:chgData name="최홍석" userId="ba5bdcd3-7d32-458d-bc73-c22f975a5e57" providerId="ADAL" clId="{CEA144D3-9515-424D-AEF1-AFF115E91162}" dt="2023-07-25T13:56:20.481" v="1062" actId="20577"/>
          <ac:spMkLst>
            <pc:docMk/>
            <pc:sldMk cId="1387320411" sldId="322"/>
            <ac:spMk id="2" creationId="{2993FFCC-1C4E-21AA-9CE5-EE5E9CA91862}"/>
          </ac:spMkLst>
        </pc:spChg>
        <pc:spChg chg="mod">
          <ac:chgData name="최홍석" userId="ba5bdcd3-7d32-458d-bc73-c22f975a5e57" providerId="ADAL" clId="{CEA144D3-9515-424D-AEF1-AFF115E91162}" dt="2023-07-25T13:56:50.935" v="1107" actId="14100"/>
          <ac:spMkLst>
            <pc:docMk/>
            <pc:sldMk cId="1387320411" sldId="322"/>
            <ac:spMk id="3" creationId="{5879437E-6363-BC4F-4DC4-B28D76472FE1}"/>
          </ac:spMkLst>
        </pc:spChg>
        <pc:spChg chg="add mod">
          <ac:chgData name="최홍석" userId="ba5bdcd3-7d32-458d-bc73-c22f975a5e57" providerId="ADAL" clId="{CEA144D3-9515-424D-AEF1-AFF115E91162}" dt="2023-07-25T13:56:57.467" v="1113" actId="20577"/>
          <ac:spMkLst>
            <pc:docMk/>
            <pc:sldMk cId="1387320411" sldId="322"/>
            <ac:spMk id="8" creationId="{B64FA449-4D77-C8FE-F71F-391E90650FCD}"/>
          </ac:spMkLst>
        </pc:spChg>
        <pc:spChg chg="add mod">
          <ac:chgData name="최홍석" userId="ba5bdcd3-7d32-458d-bc73-c22f975a5e57" providerId="ADAL" clId="{CEA144D3-9515-424D-AEF1-AFF115E91162}" dt="2023-07-25T13:57:12.856" v="1119" actId="14100"/>
          <ac:spMkLst>
            <pc:docMk/>
            <pc:sldMk cId="1387320411" sldId="322"/>
            <ac:spMk id="9" creationId="{36331D8F-D6AA-1651-617D-DBF295705EF7}"/>
          </ac:spMkLst>
        </pc:spChg>
        <pc:spChg chg="add mod">
          <ac:chgData name="최홍석" userId="ba5bdcd3-7d32-458d-bc73-c22f975a5e57" providerId="ADAL" clId="{CEA144D3-9515-424D-AEF1-AFF115E91162}" dt="2023-07-25T13:57:35.181" v="1201" actId="14100"/>
          <ac:spMkLst>
            <pc:docMk/>
            <pc:sldMk cId="1387320411" sldId="322"/>
            <ac:spMk id="10" creationId="{1CFF7BC7-4B44-8D9D-855A-BF2D87AA42F3}"/>
          </ac:spMkLst>
        </pc:spChg>
        <pc:picChg chg="add mod">
          <ac:chgData name="최홍석" userId="ba5bdcd3-7d32-458d-bc73-c22f975a5e57" providerId="ADAL" clId="{CEA144D3-9515-424D-AEF1-AFF115E91162}" dt="2023-07-25T13:56:41.411" v="1068" actId="1440"/>
          <ac:picMkLst>
            <pc:docMk/>
            <pc:sldMk cId="1387320411" sldId="322"/>
            <ac:picMk id="5" creationId="{235DDF57-CDD6-C28B-6291-8E352FCBB1B1}"/>
          </ac:picMkLst>
        </pc:picChg>
        <pc:picChg chg="add mod">
          <ac:chgData name="최홍석" userId="ba5bdcd3-7d32-458d-bc73-c22f975a5e57" providerId="ADAL" clId="{CEA144D3-9515-424D-AEF1-AFF115E91162}" dt="2023-07-25T13:56:39.826" v="1067" actId="1440"/>
          <ac:picMkLst>
            <pc:docMk/>
            <pc:sldMk cId="1387320411" sldId="322"/>
            <ac:picMk id="7" creationId="{00751BFD-E478-3D84-037C-17F371C4013A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483565823" sldId="322"/>
        </pc:sldMkLst>
      </pc:sldChg>
      <pc:sldChg chg="addSp modSp add mod">
        <pc:chgData name="최홍석" userId="ba5bdcd3-7d32-458d-bc73-c22f975a5e57" providerId="ADAL" clId="{CEA144D3-9515-424D-AEF1-AFF115E91162}" dt="2023-07-25T13:56:16.334" v="1046"/>
        <pc:sldMkLst>
          <pc:docMk/>
          <pc:sldMk cId="1489245196" sldId="323"/>
        </pc:sldMkLst>
        <pc:spChg chg="mod">
          <ac:chgData name="최홍석" userId="ba5bdcd3-7d32-458d-bc73-c22f975a5e57" providerId="ADAL" clId="{CEA144D3-9515-424D-AEF1-AFF115E91162}" dt="2023-07-25T13:56:16.334" v="1046"/>
          <ac:spMkLst>
            <pc:docMk/>
            <pc:sldMk cId="1489245196" sldId="323"/>
            <ac:spMk id="2" creationId="{2993FFCC-1C4E-21AA-9CE5-EE5E9CA91862}"/>
          </ac:spMkLst>
        </pc:spChg>
        <pc:picChg chg="add mod">
          <ac:chgData name="최홍석" userId="ba5bdcd3-7d32-458d-bc73-c22f975a5e57" providerId="ADAL" clId="{CEA144D3-9515-424D-AEF1-AFF115E91162}" dt="2023-07-25T13:54:54.174" v="920" actId="1076"/>
          <ac:picMkLst>
            <pc:docMk/>
            <pc:sldMk cId="1489245196" sldId="323"/>
            <ac:picMk id="4" creationId="{FC23F4E2-2AC2-375C-A42B-1A153E2E2B2B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4197034527" sldId="323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1380262551" sldId="324"/>
        </pc:sldMkLst>
      </pc:sldChg>
      <pc:sldChg chg="addSp modSp add mod">
        <pc:chgData name="최홍석" userId="ba5bdcd3-7d32-458d-bc73-c22f975a5e57" providerId="ADAL" clId="{CEA144D3-9515-424D-AEF1-AFF115E91162}" dt="2023-07-25T14:02:06.112" v="1616" actId="1076"/>
        <pc:sldMkLst>
          <pc:docMk/>
          <pc:sldMk cId="4212230100" sldId="324"/>
        </pc:sldMkLst>
        <pc:spChg chg="mod">
          <ac:chgData name="최홍석" userId="ba5bdcd3-7d32-458d-bc73-c22f975a5e57" providerId="ADAL" clId="{CEA144D3-9515-424D-AEF1-AFF115E91162}" dt="2023-07-25T13:57:50.184" v="1233"/>
          <ac:spMkLst>
            <pc:docMk/>
            <pc:sldMk cId="4212230100" sldId="324"/>
            <ac:spMk id="2" creationId="{2993FFCC-1C4E-21AA-9CE5-EE5E9CA91862}"/>
          </ac:spMkLst>
        </pc:spChg>
        <pc:spChg chg="mod">
          <ac:chgData name="최홍석" userId="ba5bdcd3-7d32-458d-bc73-c22f975a5e57" providerId="ADAL" clId="{CEA144D3-9515-424D-AEF1-AFF115E91162}" dt="2023-07-25T14:00:14.802" v="1538" actId="1076"/>
          <ac:spMkLst>
            <pc:docMk/>
            <pc:sldMk cId="4212230100" sldId="324"/>
            <ac:spMk id="3" creationId="{5879437E-6363-BC4F-4DC4-B28D76472FE1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4" creationId="{BBE4E376-1DF1-796C-7E3A-018F793844CB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5" creationId="{C6964A16-1FD3-DDE8-2CD0-E6B37D2B2C9E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6" creationId="{E064089F-D4E8-374A-1B97-2AF991D5DDAA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7" creationId="{53FE3176-FB96-EEE3-229E-1C4ED07335A8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8" creationId="{5827E3F2-5FAC-13CF-C42E-AB81B5A66775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9" creationId="{7C4874EA-4AFC-AF64-E9ED-F0BBEBE57685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10" creationId="{562BBFA0-72E3-355E-7F4A-5CD7EE7F5C4E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11" creationId="{27B22325-374E-A3E2-6F33-14323FFC32CE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12" creationId="{20A50FF8-B59B-E703-8C83-D109728A760C}"/>
          </ac:spMkLst>
        </pc:spChg>
        <pc:spChg chg="add mod">
          <ac:chgData name="최홍석" userId="ba5bdcd3-7d32-458d-bc73-c22f975a5e57" providerId="ADAL" clId="{CEA144D3-9515-424D-AEF1-AFF115E91162}" dt="2023-07-25T14:02:06.112" v="1616" actId="1076"/>
          <ac:spMkLst>
            <pc:docMk/>
            <pc:sldMk cId="4212230100" sldId="324"/>
            <ac:spMk id="29" creationId="{0D04F0F9-1EE4-D508-DB6E-086BD5F34934}"/>
          </ac:spMkLst>
        </pc:spChg>
        <pc:cxnChg chg="add mod">
          <ac:chgData name="최홍석" userId="ba5bdcd3-7d32-458d-bc73-c22f975a5e57" providerId="ADAL" clId="{CEA144D3-9515-424D-AEF1-AFF115E91162}" dt="2023-07-25T14:02:06.112" v="1616" actId="1076"/>
          <ac:cxnSpMkLst>
            <pc:docMk/>
            <pc:sldMk cId="4212230100" sldId="324"/>
            <ac:cxnSpMk id="14" creationId="{B4704104-173D-CC16-E5B9-2E7852433FEC}"/>
          </ac:cxnSpMkLst>
        </pc:cxnChg>
        <pc:cxnChg chg="add mod">
          <ac:chgData name="최홍석" userId="ba5bdcd3-7d32-458d-bc73-c22f975a5e57" providerId="ADAL" clId="{CEA144D3-9515-424D-AEF1-AFF115E91162}" dt="2023-07-25T14:02:06.112" v="1616" actId="1076"/>
          <ac:cxnSpMkLst>
            <pc:docMk/>
            <pc:sldMk cId="4212230100" sldId="324"/>
            <ac:cxnSpMk id="16" creationId="{284FE047-5476-B9E9-4148-5343B301A0E6}"/>
          </ac:cxnSpMkLst>
        </pc:cxnChg>
        <pc:cxnChg chg="add mod">
          <ac:chgData name="최홍석" userId="ba5bdcd3-7d32-458d-bc73-c22f975a5e57" providerId="ADAL" clId="{CEA144D3-9515-424D-AEF1-AFF115E91162}" dt="2023-07-25T14:02:06.112" v="1616" actId="1076"/>
          <ac:cxnSpMkLst>
            <pc:docMk/>
            <pc:sldMk cId="4212230100" sldId="324"/>
            <ac:cxnSpMk id="17" creationId="{4B74B052-13A4-4DA3-FCE7-0F4FBA6B8B57}"/>
          </ac:cxnSpMkLst>
        </pc:cxnChg>
        <pc:cxnChg chg="add mod">
          <ac:chgData name="최홍석" userId="ba5bdcd3-7d32-458d-bc73-c22f975a5e57" providerId="ADAL" clId="{CEA144D3-9515-424D-AEF1-AFF115E91162}" dt="2023-07-25T14:02:06.112" v="1616" actId="1076"/>
          <ac:cxnSpMkLst>
            <pc:docMk/>
            <pc:sldMk cId="4212230100" sldId="324"/>
            <ac:cxnSpMk id="18" creationId="{36220264-72D3-FFA8-03C4-69E0E9A51385}"/>
          </ac:cxnSpMkLst>
        </pc:cxnChg>
      </pc:sldChg>
      <pc:sldChg chg="addSp modSp add mod">
        <pc:chgData name="최홍석" userId="ba5bdcd3-7d32-458d-bc73-c22f975a5e57" providerId="ADAL" clId="{CEA144D3-9515-424D-AEF1-AFF115E91162}" dt="2023-07-25T14:18:09.762" v="1873" actId="14100"/>
        <pc:sldMkLst>
          <pc:docMk/>
          <pc:sldMk cId="328940875" sldId="325"/>
        </pc:sldMkLst>
        <pc:spChg chg="mod">
          <ac:chgData name="최홍석" userId="ba5bdcd3-7d32-458d-bc73-c22f975a5e57" providerId="ADAL" clId="{CEA144D3-9515-424D-AEF1-AFF115E91162}" dt="2023-07-25T14:03:04.852" v="1677"/>
          <ac:spMkLst>
            <pc:docMk/>
            <pc:sldMk cId="328940875" sldId="325"/>
            <ac:spMk id="2" creationId="{2993FFCC-1C4E-21AA-9CE5-EE5E9CA91862}"/>
          </ac:spMkLst>
        </pc:spChg>
        <pc:spChg chg="mod">
          <ac:chgData name="최홍석" userId="ba5bdcd3-7d32-458d-bc73-c22f975a5e57" providerId="ADAL" clId="{CEA144D3-9515-424D-AEF1-AFF115E91162}" dt="2023-07-25T14:18:06.407" v="1871" actId="20577"/>
          <ac:spMkLst>
            <pc:docMk/>
            <pc:sldMk cId="328940875" sldId="325"/>
            <ac:spMk id="3" creationId="{5879437E-6363-BC4F-4DC4-B28D76472FE1}"/>
          </ac:spMkLst>
        </pc:spChg>
        <pc:picChg chg="add mod">
          <ac:chgData name="최홍석" userId="ba5bdcd3-7d32-458d-bc73-c22f975a5e57" providerId="ADAL" clId="{CEA144D3-9515-424D-AEF1-AFF115E91162}" dt="2023-07-25T14:18:09.762" v="1873" actId="14100"/>
          <ac:picMkLst>
            <pc:docMk/>
            <pc:sldMk cId="328940875" sldId="325"/>
            <ac:picMk id="4" creationId="{FC1169DD-9879-2048-92AA-DA517A0B97B1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587026123" sldId="325"/>
        </pc:sldMkLst>
      </pc:sldChg>
      <pc:sldChg chg="addSp modSp add mod">
        <pc:chgData name="최홍석" userId="ba5bdcd3-7d32-458d-bc73-c22f975a5e57" providerId="ADAL" clId="{CEA144D3-9515-424D-AEF1-AFF115E91162}" dt="2023-07-25T14:19:11.138" v="1876" actId="1076"/>
        <pc:sldMkLst>
          <pc:docMk/>
          <pc:sldMk cId="433719030" sldId="326"/>
        </pc:sldMkLst>
        <pc:spChg chg="mod">
          <ac:chgData name="최홍석" userId="ba5bdcd3-7d32-458d-bc73-c22f975a5e57" providerId="ADAL" clId="{CEA144D3-9515-424D-AEF1-AFF115E91162}" dt="2023-07-25T14:18:12.635" v="1874"/>
          <ac:spMkLst>
            <pc:docMk/>
            <pc:sldMk cId="433719030" sldId="326"/>
            <ac:spMk id="2" creationId="{2993FFCC-1C4E-21AA-9CE5-EE5E9CA91862}"/>
          </ac:spMkLst>
        </pc:spChg>
        <pc:picChg chg="add mod">
          <ac:chgData name="최홍석" userId="ba5bdcd3-7d32-458d-bc73-c22f975a5e57" providerId="ADAL" clId="{CEA144D3-9515-424D-AEF1-AFF115E91162}" dt="2023-07-25T14:19:11.138" v="1876" actId="1076"/>
          <ac:picMkLst>
            <pc:docMk/>
            <pc:sldMk cId="433719030" sldId="326"/>
            <ac:picMk id="5" creationId="{39015BF1-D647-8DCD-0290-A99F22A73809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555262150" sldId="326"/>
        </pc:sldMkLst>
      </pc:sldChg>
      <pc:sldChg chg="addSp delSp modSp add mod">
        <pc:chgData name="최홍석" userId="ba5bdcd3-7d32-458d-bc73-c22f975a5e57" providerId="ADAL" clId="{CEA144D3-9515-424D-AEF1-AFF115E91162}" dt="2023-07-25T14:20:03.133" v="1887"/>
        <pc:sldMkLst>
          <pc:docMk/>
          <pc:sldMk cId="3164575886" sldId="327"/>
        </pc:sldMkLst>
        <pc:spChg chg="mod">
          <ac:chgData name="최홍석" userId="ba5bdcd3-7d32-458d-bc73-c22f975a5e57" providerId="ADAL" clId="{CEA144D3-9515-424D-AEF1-AFF115E91162}" dt="2023-07-25T14:20:03.133" v="1887"/>
          <ac:spMkLst>
            <pc:docMk/>
            <pc:sldMk cId="3164575886" sldId="327"/>
            <ac:spMk id="2" creationId="{2993FFCC-1C4E-21AA-9CE5-EE5E9CA91862}"/>
          </ac:spMkLst>
        </pc:spChg>
        <pc:picChg chg="add mod">
          <ac:chgData name="최홍석" userId="ba5bdcd3-7d32-458d-bc73-c22f975a5e57" providerId="ADAL" clId="{CEA144D3-9515-424D-AEF1-AFF115E91162}" dt="2023-07-25T14:19:43.891" v="1885" actId="14100"/>
          <ac:picMkLst>
            <pc:docMk/>
            <pc:sldMk cId="3164575886" sldId="327"/>
            <ac:picMk id="5" creationId="{0EDD71FF-125A-341B-1AD2-682EB8B1E9FE}"/>
          </ac:picMkLst>
        </pc:picChg>
        <pc:picChg chg="add del mod">
          <ac:chgData name="최홍석" userId="ba5bdcd3-7d32-458d-bc73-c22f975a5e57" providerId="ADAL" clId="{CEA144D3-9515-424D-AEF1-AFF115E91162}" dt="2023-07-25T14:19:38.669" v="1881" actId="21"/>
          <ac:picMkLst>
            <pc:docMk/>
            <pc:sldMk cId="3164575886" sldId="327"/>
            <ac:picMk id="7" creationId="{C60028D0-FB8C-2B94-CB67-70984D4E859E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3768467626" sldId="327"/>
        </pc:sldMkLst>
      </pc:sldChg>
      <pc:sldChg chg="addSp modSp add mod">
        <pc:chgData name="최홍석" userId="ba5bdcd3-7d32-458d-bc73-c22f975a5e57" providerId="ADAL" clId="{CEA144D3-9515-424D-AEF1-AFF115E91162}" dt="2023-07-25T14:20:04.183" v="1888"/>
        <pc:sldMkLst>
          <pc:docMk/>
          <pc:sldMk cId="880783047" sldId="328"/>
        </pc:sldMkLst>
        <pc:spChg chg="mod">
          <ac:chgData name="최홍석" userId="ba5bdcd3-7d32-458d-bc73-c22f975a5e57" providerId="ADAL" clId="{CEA144D3-9515-424D-AEF1-AFF115E91162}" dt="2023-07-25T14:20:04.183" v="1888"/>
          <ac:spMkLst>
            <pc:docMk/>
            <pc:sldMk cId="880783047" sldId="328"/>
            <ac:spMk id="2" creationId="{2993FFCC-1C4E-21AA-9CE5-EE5E9CA91862}"/>
          </ac:spMkLst>
        </pc:spChg>
        <pc:picChg chg="add mod">
          <ac:chgData name="최홍석" userId="ba5bdcd3-7d32-458d-bc73-c22f975a5e57" providerId="ADAL" clId="{CEA144D3-9515-424D-AEF1-AFF115E91162}" dt="2023-07-25T14:19:46.936" v="1886" actId="14100"/>
          <ac:picMkLst>
            <pc:docMk/>
            <pc:sldMk cId="880783047" sldId="328"/>
            <ac:picMk id="4" creationId="{6DA07B7E-BE9D-4035-780A-84EEF3FDA099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3430407662" sldId="328"/>
        </pc:sldMkLst>
      </pc:sldChg>
      <pc:sldChg chg="addSp delSp modSp add mod">
        <pc:chgData name="최홍석" userId="ba5bdcd3-7d32-458d-bc73-c22f975a5e57" providerId="ADAL" clId="{CEA144D3-9515-424D-AEF1-AFF115E91162}" dt="2023-07-25T14:21:04.369" v="1952" actId="14100"/>
        <pc:sldMkLst>
          <pc:docMk/>
          <pc:sldMk cId="913961437" sldId="329"/>
        </pc:sldMkLst>
        <pc:spChg chg="mod">
          <ac:chgData name="최홍석" userId="ba5bdcd3-7d32-458d-bc73-c22f975a5e57" providerId="ADAL" clId="{CEA144D3-9515-424D-AEF1-AFF115E91162}" dt="2023-07-25T14:20:11.482" v="1905"/>
          <ac:spMkLst>
            <pc:docMk/>
            <pc:sldMk cId="913961437" sldId="329"/>
            <ac:spMk id="2" creationId="{2993FFCC-1C4E-21AA-9CE5-EE5E9CA91862}"/>
          </ac:spMkLst>
        </pc:spChg>
        <pc:spChg chg="del">
          <ac:chgData name="최홍석" userId="ba5bdcd3-7d32-458d-bc73-c22f975a5e57" providerId="ADAL" clId="{CEA144D3-9515-424D-AEF1-AFF115E91162}" dt="2023-07-25T14:20:19.550" v="1907" actId="478"/>
          <ac:spMkLst>
            <pc:docMk/>
            <pc:sldMk cId="913961437" sldId="329"/>
            <ac:spMk id="3" creationId="{5879437E-6363-BC4F-4DC4-B28D76472FE1}"/>
          </ac:spMkLst>
        </pc:spChg>
        <pc:spChg chg="add mod">
          <ac:chgData name="최홍석" userId="ba5bdcd3-7d32-458d-bc73-c22f975a5e57" providerId="ADAL" clId="{CEA144D3-9515-424D-AEF1-AFF115E91162}" dt="2023-07-25T14:20:25.471" v="1911"/>
          <ac:spMkLst>
            <pc:docMk/>
            <pc:sldMk cId="913961437" sldId="329"/>
            <ac:spMk id="4" creationId="{0AF8ACC0-D77E-65B2-45AC-ABA8A5F3145A}"/>
          </ac:spMkLst>
        </pc:spChg>
        <pc:spChg chg="add del mod">
          <ac:chgData name="최홍석" userId="ba5bdcd3-7d32-458d-bc73-c22f975a5e57" providerId="ADAL" clId="{CEA144D3-9515-424D-AEF1-AFF115E91162}" dt="2023-07-25T14:20:27.036" v="1912" actId="478"/>
          <ac:spMkLst>
            <pc:docMk/>
            <pc:sldMk cId="913961437" sldId="329"/>
            <ac:spMk id="5" creationId="{9F414D9D-C858-2CE0-D4A7-31408AED89DC}"/>
          </ac:spMkLst>
        </pc:spChg>
        <pc:spChg chg="add mod">
          <ac:chgData name="최홍석" userId="ba5bdcd3-7d32-458d-bc73-c22f975a5e57" providerId="ADAL" clId="{CEA144D3-9515-424D-AEF1-AFF115E91162}" dt="2023-07-25T14:21:04.369" v="1952" actId="14100"/>
          <ac:spMkLst>
            <pc:docMk/>
            <pc:sldMk cId="913961437" sldId="329"/>
            <ac:spMk id="8" creationId="{F67AB7D4-D42C-AAF4-FD08-1ACED203042E}"/>
          </ac:spMkLst>
        </pc:spChg>
        <pc:picChg chg="add mod">
          <ac:chgData name="최홍석" userId="ba5bdcd3-7d32-458d-bc73-c22f975a5e57" providerId="ADAL" clId="{CEA144D3-9515-424D-AEF1-AFF115E91162}" dt="2023-07-25T14:20:43.686" v="1917" actId="1076"/>
          <ac:picMkLst>
            <pc:docMk/>
            <pc:sldMk cId="913961437" sldId="329"/>
            <ac:picMk id="7" creationId="{A59C7577-7BC3-CD04-FD47-DDB81A7C9912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3724942093" sldId="329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6074723" sldId="330"/>
        </pc:sldMkLst>
      </pc:sldChg>
      <pc:sldChg chg="modSp add mod">
        <pc:chgData name="최홍석" userId="ba5bdcd3-7d32-458d-bc73-c22f975a5e57" providerId="ADAL" clId="{CEA144D3-9515-424D-AEF1-AFF115E91162}" dt="2023-07-25T14:23:24.840" v="2435" actId="20577"/>
        <pc:sldMkLst>
          <pc:docMk/>
          <pc:sldMk cId="4209698652" sldId="330"/>
        </pc:sldMkLst>
        <pc:spChg chg="mod">
          <ac:chgData name="최홍석" userId="ba5bdcd3-7d32-458d-bc73-c22f975a5e57" providerId="ADAL" clId="{CEA144D3-9515-424D-AEF1-AFF115E91162}" dt="2023-07-25T14:23:24.840" v="2435" actId="20577"/>
          <ac:spMkLst>
            <pc:docMk/>
            <pc:sldMk cId="4209698652" sldId="330"/>
            <ac:spMk id="2" creationId="{2993FFCC-1C4E-21AA-9CE5-EE5E9CA91862}"/>
          </ac:spMkLst>
        </pc:spChg>
        <pc:spChg chg="mod">
          <ac:chgData name="최홍석" userId="ba5bdcd3-7d32-458d-bc73-c22f975a5e57" providerId="ADAL" clId="{CEA144D3-9515-424D-AEF1-AFF115E91162}" dt="2023-07-25T14:22:49.690" v="2418"/>
          <ac:spMkLst>
            <pc:docMk/>
            <pc:sldMk cId="4209698652" sldId="330"/>
            <ac:spMk id="3" creationId="{5879437E-6363-BC4F-4DC4-B28D76472FE1}"/>
          </ac:spMkLst>
        </pc:spChg>
      </pc:sldChg>
      <pc:sldChg chg="modSp add mod">
        <pc:chgData name="최홍석" userId="ba5bdcd3-7d32-458d-bc73-c22f975a5e57" providerId="ADAL" clId="{CEA144D3-9515-424D-AEF1-AFF115E91162}" dt="2023-07-25T14:24:52.006" v="3041" actId="20577"/>
        <pc:sldMkLst>
          <pc:docMk/>
          <pc:sldMk cId="503001932" sldId="331"/>
        </pc:sldMkLst>
        <pc:spChg chg="mod">
          <ac:chgData name="최홍석" userId="ba5bdcd3-7d32-458d-bc73-c22f975a5e57" providerId="ADAL" clId="{CEA144D3-9515-424D-AEF1-AFF115E91162}" dt="2023-07-25T14:23:23.139" v="2433" actId="20577"/>
          <ac:spMkLst>
            <pc:docMk/>
            <pc:sldMk cId="503001932" sldId="331"/>
            <ac:spMk id="2" creationId="{2993FFCC-1C4E-21AA-9CE5-EE5E9CA91862}"/>
          </ac:spMkLst>
        </pc:spChg>
        <pc:spChg chg="mod">
          <ac:chgData name="최홍석" userId="ba5bdcd3-7d32-458d-bc73-c22f975a5e57" providerId="ADAL" clId="{CEA144D3-9515-424D-AEF1-AFF115E91162}" dt="2023-07-25T14:24:52.006" v="3041" actId="20577"/>
          <ac:spMkLst>
            <pc:docMk/>
            <pc:sldMk cId="503001932" sldId="331"/>
            <ac:spMk id="3" creationId="{5879437E-6363-BC4F-4DC4-B28D76472FE1}"/>
          </ac:spMkLst>
        </pc:sp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126388038" sldId="331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192344326" sldId="332"/>
        </pc:sldMkLst>
      </pc:sldChg>
      <pc:sldChg chg="addSp modSp new mod">
        <pc:chgData name="최홍석" userId="ba5bdcd3-7d32-458d-bc73-c22f975a5e57" providerId="ADAL" clId="{CEA144D3-9515-424D-AEF1-AFF115E91162}" dt="2023-07-25T15:24:42.891" v="4514" actId="20577"/>
        <pc:sldMkLst>
          <pc:docMk/>
          <pc:sldMk cId="291016948" sldId="332"/>
        </pc:sldMkLst>
        <pc:spChg chg="mod">
          <ac:chgData name="최홍석" userId="ba5bdcd3-7d32-458d-bc73-c22f975a5e57" providerId="ADAL" clId="{CEA144D3-9515-424D-AEF1-AFF115E91162}" dt="2023-07-25T15:24:42.891" v="4514" actId="20577"/>
          <ac:spMkLst>
            <pc:docMk/>
            <pc:sldMk cId="291016948" sldId="332"/>
            <ac:spMk id="2" creationId="{44C1B836-B564-E01E-5113-9A7F7E2F1556}"/>
          </ac:spMkLst>
        </pc:spChg>
        <pc:spChg chg="mod">
          <ac:chgData name="최홍석" userId="ba5bdcd3-7d32-458d-bc73-c22f975a5e57" providerId="ADAL" clId="{CEA144D3-9515-424D-AEF1-AFF115E91162}" dt="2023-07-25T14:25:48.523" v="3298" actId="20577"/>
          <ac:spMkLst>
            <pc:docMk/>
            <pc:sldMk cId="291016948" sldId="332"/>
            <ac:spMk id="3" creationId="{6585BB15-1313-ED44-94A3-1EA790E466C1}"/>
          </ac:spMkLst>
        </pc:spChg>
        <pc:spChg chg="add mod">
          <ac:chgData name="최홍석" userId="ba5bdcd3-7d32-458d-bc73-c22f975a5e57" providerId="ADAL" clId="{CEA144D3-9515-424D-AEF1-AFF115E91162}" dt="2023-07-25T15:00:40.004" v="3498" actId="20577"/>
          <ac:spMkLst>
            <pc:docMk/>
            <pc:sldMk cId="291016948" sldId="332"/>
            <ac:spMk id="6" creationId="{0EE4C41B-DFE7-C982-9290-491F6277D229}"/>
          </ac:spMkLst>
        </pc:spChg>
        <pc:picChg chg="add mod">
          <ac:chgData name="최홍석" userId="ba5bdcd3-7d32-458d-bc73-c22f975a5e57" providerId="ADAL" clId="{CEA144D3-9515-424D-AEF1-AFF115E91162}" dt="2023-07-25T14:58:19.045" v="3390" actId="1076"/>
          <ac:picMkLst>
            <pc:docMk/>
            <pc:sldMk cId="291016948" sldId="332"/>
            <ac:picMk id="5" creationId="{80A004B8-0899-FAEC-ED28-77455375BCD6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3032975907" sldId="333"/>
        </pc:sldMkLst>
      </pc:sldChg>
      <pc:sldChg chg="addSp modSp add mod">
        <pc:chgData name="최홍석" userId="ba5bdcd3-7d32-458d-bc73-c22f975a5e57" providerId="ADAL" clId="{CEA144D3-9515-424D-AEF1-AFF115E91162}" dt="2023-07-25T15:24:44.702" v="4515" actId="20577"/>
        <pc:sldMkLst>
          <pc:docMk/>
          <pc:sldMk cId="3627020608" sldId="333"/>
        </pc:sldMkLst>
        <pc:spChg chg="mod">
          <ac:chgData name="최홍석" userId="ba5bdcd3-7d32-458d-bc73-c22f975a5e57" providerId="ADAL" clId="{CEA144D3-9515-424D-AEF1-AFF115E91162}" dt="2023-07-25T15:24:44.702" v="4515" actId="20577"/>
          <ac:spMkLst>
            <pc:docMk/>
            <pc:sldMk cId="3627020608" sldId="333"/>
            <ac:spMk id="2" creationId="{44C1B836-B564-E01E-5113-9A7F7E2F1556}"/>
          </ac:spMkLst>
        </pc:spChg>
        <pc:spChg chg="mod">
          <ac:chgData name="최홍석" userId="ba5bdcd3-7d32-458d-bc73-c22f975a5e57" providerId="ADAL" clId="{CEA144D3-9515-424D-AEF1-AFF115E91162}" dt="2023-07-25T14:57:15.693" v="3338" actId="20577"/>
          <ac:spMkLst>
            <pc:docMk/>
            <pc:sldMk cId="3627020608" sldId="333"/>
            <ac:spMk id="3" creationId="{6585BB15-1313-ED44-94A3-1EA790E466C1}"/>
          </ac:spMkLst>
        </pc:spChg>
        <pc:picChg chg="add mod">
          <ac:chgData name="최홍석" userId="ba5bdcd3-7d32-458d-bc73-c22f975a5e57" providerId="ADAL" clId="{CEA144D3-9515-424D-AEF1-AFF115E91162}" dt="2023-07-25T14:57:07.291" v="3304" actId="1076"/>
          <ac:picMkLst>
            <pc:docMk/>
            <pc:sldMk cId="3627020608" sldId="333"/>
            <ac:picMk id="5" creationId="{7652A7B7-A9B2-9574-F0B8-4B410684A4F0}"/>
          </ac:picMkLst>
        </pc:picChg>
      </pc:sldChg>
      <pc:sldChg chg="addSp modSp add mod">
        <pc:chgData name="최홍석" userId="ba5bdcd3-7d32-458d-bc73-c22f975a5e57" providerId="ADAL" clId="{CEA144D3-9515-424D-AEF1-AFF115E91162}" dt="2023-07-25T15:24:46.052" v="4516" actId="20577"/>
        <pc:sldMkLst>
          <pc:docMk/>
          <pc:sldMk cId="1626584891" sldId="334"/>
        </pc:sldMkLst>
        <pc:spChg chg="mod">
          <ac:chgData name="최홍석" userId="ba5bdcd3-7d32-458d-bc73-c22f975a5e57" providerId="ADAL" clId="{CEA144D3-9515-424D-AEF1-AFF115E91162}" dt="2023-07-25T15:24:46.052" v="4516" actId="20577"/>
          <ac:spMkLst>
            <pc:docMk/>
            <pc:sldMk cId="1626584891" sldId="334"/>
            <ac:spMk id="2" creationId="{44C1B836-B564-E01E-5113-9A7F7E2F1556}"/>
          </ac:spMkLst>
        </pc:spChg>
        <pc:spChg chg="mod">
          <ac:chgData name="최홍석" userId="ba5bdcd3-7d32-458d-bc73-c22f975a5e57" providerId="ADAL" clId="{CEA144D3-9515-424D-AEF1-AFF115E91162}" dt="2023-07-25T14:57:27.029" v="3362"/>
          <ac:spMkLst>
            <pc:docMk/>
            <pc:sldMk cId="1626584891" sldId="334"/>
            <ac:spMk id="3" creationId="{6585BB15-1313-ED44-94A3-1EA790E466C1}"/>
          </ac:spMkLst>
        </pc:spChg>
        <pc:picChg chg="add mod">
          <ac:chgData name="최홍석" userId="ba5bdcd3-7d32-458d-bc73-c22f975a5e57" providerId="ADAL" clId="{CEA144D3-9515-424D-AEF1-AFF115E91162}" dt="2023-07-25T14:57:32.349" v="3364" actId="1076"/>
          <ac:picMkLst>
            <pc:docMk/>
            <pc:sldMk cId="1626584891" sldId="334"/>
            <ac:picMk id="5" creationId="{9044C8E6-4F54-2E13-B199-D8B1A3D6E1E1}"/>
          </ac:picMkLst>
        </pc:picChg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146655673" sldId="334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792292694" sldId="335"/>
        </pc:sldMkLst>
      </pc:sldChg>
      <pc:sldChg chg="addSp modSp add mod">
        <pc:chgData name="최홍석" userId="ba5bdcd3-7d32-458d-bc73-c22f975a5e57" providerId="ADAL" clId="{CEA144D3-9515-424D-AEF1-AFF115E91162}" dt="2023-07-25T15:24:47.917" v="4517" actId="20577"/>
        <pc:sldMkLst>
          <pc:docMk/>
          <pc:sldMk cId="3563650474" sldId="335"/>
        </pc:sldMkLst>
        <pc:spChg chg="mod">
          <ac:chgData name="최홍석" userId="ba5bdcd3-7d32-458d-bc73-c22f975a5e57" providerId="ADAL" clId="{CEA144D3-9515-424D-AEF1-AFF115E91162}" dt="2023-07-25T15:24:47.917" v="4517" actId="20577"/>
          <ac:spMkLst>
            <pc:docMk/>
            <pc:sldMk cId="3563650474" sldId="335"/>
            <ac:spMk id="2" creationId="{44C1B836-B564-E01E-5113-9A7F7E2F1556}"/>
          </ac:spMkLst>
        </pc:spChg>
        <pc:spChg chg="mod">
          <ac:chgData name="최홍석" userId="ba5bdcd3-7d32-458d-bc73-c22f975a5e57" providerId="ADAL" clId="{CEA144D3-9515-424D-AEF1-AFF115E91162}" dt="2023-07-25T14:57:51.961" v="3383"/>
          <ac:spMkLst>
            <pc:docMk/>
            <pc:sldMk cId="3563650474" sldId="335"/>
            <ac:spMk id="3" creationId="{6585BB15-1313-ED44-94A3-1EA790E466C1}"/>
          </ac:spMkLst>
        </pc:spChg>
        <pc:picChg chg="add mod">
          <ac:chgData name="최홍석" userId="ba5bdcd3-7d32-458d-bc73-c22f975a5e57" providerId="ADAL" clId="{CEA144D3-9515-424D-AEF1-AFF115E91162}" dt="2023-07-25T14:57:56.695" v="3386" actId="1076"/>
          <ac:picMkLst>
            <pc:docMk/>
            <pc:sldMk cId="3563650474" sldId="335"/>
            <ac:picMk id="5" creationId="{09204AA8-6B26-EB1E-AB4C-ACE0B613B870}"/>
          </ac:picMkLst>
        </pc:picChg>
      </pc:sldChg>
      <pc:sldChg chg="add del">
        <pc:chgData name="최홍석" userId="ba5bdcd3-7d32-458d-bc73-c22f975a5e57" providerId="ADAL" clId="{CEA144D3-9515-424D-AEF1-AFF115E91162}" dt="2023-07-25T15:22:13.077" v="4511" actId="47"/>
        <pc:sldMkLst>
          <pc:docMk/>
          <pc:sldMk cId="3235921176" sldId="336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3446368784" sldId="336"/>
        </pc:sldMkLst>
      </pc:sldChg>
      <pc:sldChg chg="add del">
        <pc:chgData name="최홍석" userId="ba5bdcd3-7d32-458d-bc73-c22f975a5e57" providerId="ADAL" clId="{CEA144D3-9515-424D-AEF1-AFF115E91162}" dt="2023-07-25T15:22:13.077" v="4511" actId="47"/>
        <pc:sldMkLst>
          <pc:docMk/>
          <pc:sldMk cId="3925313828" sldId="337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96630891" sldId="338"/>
        </pc:sldMkLst>
      </pc:sldChg>
      <pc:sldChg chg="add del">
        <pc:chgData name="최홍석" userId="ba5bdcd3-7d32-458d-bc73-c22f975a5e57" providerId="ADAL" clId="{CEA144D3-9515-424D-AEF1-AFF115E91162}" dt="2023-07-25T15:22:13.077" v="4511" actId="47"/>
        <pc:sldMkLst>
          <pc:docMk/>
          <pc:sldMk cId="2464047822" sldId="338"/>
        </pc:sldMkLst>
      </pc:sldChg>
      <pc:sldChg chg="add del">
        <pc:chgData name="최홍석" userId="ba5bdcd3-7d32-458d-bc73-c22f975a5e57" providerId="ADAL" clId="{CEA144D3-9515-424D-AEF1-AFF115E91162}" dt="2023-07-25T15:22:13.077" v="4511" actId="47"/>
        <pc:sldMkLst>
          <pc:docMk/>
          <pc:sldMk cId="34137419" sldId="339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2362207661" sldId="339"/>
        </pc:sldMkLst>
      </pc:sldChg>
      <pc:sldChg chg="del">
        <pc:chgData name="최홍석" userId="ba5bdcd3-7d32-458d-bc73-c22f975a5e57" providerId="ADAL" clId="{CEA144D3-9515-424D-AEF1-AFF115E91162}" dt="2023-07-25T13:40:04.085" v="739" actId="47"/>
        <pc:sldMkLst>
          <pc:docMk/>
          <pc:sldMk cId="4030809281" sldId="340"/>
        </pc:sldMkLst>
      </pc:sldChg>
      <pc:sldChg chg="addSp delSp modSp new mod ord">
        <pc:chgData name="최홍석" userId="ba5bdcd3-7d32-458d-bc73-c22f975a5e57" providerId="ADAL" clId="{CEA144D3-9515-424D-AEF1-AFF115E91162}" dt="2023-07-25T15:24:57.797" v="4535"/>
        <pc:sldMkLst>
          <pc:docMk/>
          <pc:sldMk cId="4070285014" sldId="340"/>
        </pc:sldMkLst>
        <pc:spChg chg="mod">
          <ac:chgData name="최홍석" userId="ba5bdcd3-7d32-458d-bc73-c22f975a5e57" providerId="ADAL" clId="{CEA144D3-9515-424D-AEF1-AFF115E91162}" dt="2023-07-25T15:24:57.797" v="4535"/>
          <ac:spMkLst>
            <pc:docMk/>
            <pc:sldMk cId="4070285014" sldId="340"/>
            <ac:spMk id="2" creationId="{24856C97-FC07-9339-384E-D6CE6AFFDB37}"/>
          </ac:spMkLst>
        </pc:spChg>
        <pc:spChg chg="del mod">
          <ac:chgData name="최홍석" userId="ba5bdcd3-7d32-458d-bc73-c22f975a5e57" providerId="ADAL" clId="{CEA144D3-9515-424D-AEF1-AFF115E91162}" dt="2023-07-25T15:13:43.384" v="3945" actId="478"/>
          <ac:spMkLst>
            <pc:docMk/>
            <pc:sldMk cId="4070285014" sldId="340"/>
            <ac:spMk id="3" creationId="{2DB45353-FA45-37D9-5F3B-F05F20D09F14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6" creationId="{671501BA-D63D-9740-45F7-F82FF046138F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7" creationId="{F7D482BA-F7BD-4C82-9B56-1424CF4CA25A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8" creationId="{21B380E8-F620-B746-4591-70905D33B71D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9" creationId="{885522E8-3394-38E7-2BF9-3DBCC4576194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10" creationId="{B009C905-EA61-2DC4-DD2B-B754A4F86FAB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11" creationId="{C6F75DEE-91C8-4D5C-DE3F-BF614DC49CEA}"/>
          </ac:spMkLst>
        </pc:spChg>
        <pc:spChg chg="add del mod">
          <ac:chgData name="최홍석" userId="ba5bdcd3-7d32-458d-bc73-c22f975a5e57" providerId="ADAL" clId="{CEA144D3-9515-424D-AEF1-AFF115E91162}" dt="2023-07-25T15:10:52.416" v="3725" actId="478"/>
          <ac:spMkLst>
            <pc:docMk/>
            <pc:sldMk cId="4070285014" sldId="340"/>
            <ac:spMk id="12" creationId="{41498322-06AC-2E2E-4FC7-FEC30C2883B2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13" creationId="{9443315F-2CEC-4A8B-D6C4-D6055A5EB2EC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14" creationId="{0B361FF8-12C8-7CF5-9978-D650997F73AD}"/>
          </ac:spMkLst>
        </pc:spChg>
        <pc:spChg chg="add mod">
          <ac:chgData name="최홍석" userId="ba5bdcd3-7d32-458d-bc73-c22f975a5e57" providerId="ADAL" clId="{CEA144D3-9515-424D-AEF1-AFF115E91162}" dt="2023-07-25T15:13:47.401" v="3946" actId="1076"/>
          <ac:spMkLst>
            <pc:docMk/>
            <pc:sldMk cId="4070285014" sldId="340"/>
            <ac:spMk id="15" creationId="{FFE47AFA-BAF7-45AF-4CD0-C05137682704}"/>
          </ac:spMkLst>
        </pc:spChg>
        <pc:picChg chg="add mod modCrop">
          <ac:chgData name="최홍석" userId="ba5bdcd3-7d32-458d-bc73-c22f975a5e57" providerId="ADAL" clId="{CEA144D3-9515-424D-AEF1-AFF115E91162}" dt="2023-07-25T15:13:47.401" v="3946" actId="1076"/>
          <ac:picMkLst>
            <pc:docMk/>
            <pc:sldMk cId="4070285014" sldId="340"/>
            <ac:picMk id="5" creationId="{3365E698-6930-07C6-5B86-ED0991C10403}"/>
          </ac:picMkLst>
        </pc:picChg>
      </pc:sldChg>
      <pc:sldChg chg="addSp delSp modSp add mod">
        <pc:chgData name="최홍석" userId="ba5bdcd3-7d32-458d-bc73-c22f975a5e57" providerId="ADAL" clId="{CEA144D3-9515-424D-AEF1-AFF115E91162}" dt="2023-07-25T15:22:08.213" v="4510" actId="14100"/>
        <pc:sldMkLst>
          <pc:docMk/>
          <pc:sldMk cId="3629800087" sldId="341"/>
        </pc:sldMkLst>
        <pc:spChg chg="mod">
          <ac:chgData name="최홍석" userId="ba5bdcd3-7d32-458d-bc73-c22f975a5e57" providerId="ADAL" clId="{CEA144D3-9515-424D-AEF1-AFF115E91162}" dt="2023-07-25T15:15:03.900" v="3976" actId="403"/>
          <ac:spMkLst>
            <pc:docMk/>
            <pc:sldMk cId="3629800087" sldId="341"/>
            <ac:spMk id="2" creationId="{24856C97-FC07-9339-384E-D6CE6AFFDB37}"/>
          </ac:spMkLst>
        </pc:spChg>
        <pc:spChg chg="del">
          <ac:chgData name="최홍석" userId="ba5bdcd3-7d32-458d-bc73-c22f975a5e57" providerId="ADAL" clId="{CEA144D3-9515-424D-AEF1-AFF115E91162}" dt="2023-07-25T15:14:44.519" v="3963" actId="478"/>
          <ac:spMkLst>
            <pc:docMk/>
            <pc:sldMk cId="3629800087" sldId="341"/>
            <ac:spMk id="6" creationId="{671501BA-D63D-9740-45F7-F82FF046138F}"/>
          </ac:spMkLst>
        </pc:spChg>
        <pc:spChg chg="del mod">
          <ac:chgData name="최홍석" userId="ba5bdcd3-7d32-458d-bc73-c22f975a5e57" providerId="ADAL" clId="{CEA144D3-9515-424D-AEF1-AFF115E91162}" dt="2023-07-25T15:14:45.703" v="3964" actId="478"/>
          <ac:spMkLst>
            <pc:docMk/>
            <pc:sldMk cId="3629800087" sldId="341"/>
            <ac:spMk id="7" creationId="{F7D482BA-F7BD-4C82-9B56-1424CF4CA25A}"/>
          </ac:spMkLst>
        </pc:spChg>
        <pc:spChg chg="del">
          <ac:chgData name="최홍석" userId="ba5bdcd3-7d32-458d-bc73-c22f975a5e57" providerId="ADAL" clId="{CEA144D3-9515-424D-AEF1-AFF115E91162}" dt="2023-07-25T15:14:32.950" v="3956" actId="478"/>
          <ac:spMkLst>
            <pc:docMk/>
            <pc:sldMk cId="3629800087" sldId="341"/>
            <ac:spMk id="8" creationId="{21B380E8-F620-B746-4591-70905D33B71D}"/>
          </ac:spMkLst>
        </pc:spChg>
        <pc:spChg chg="del">
          <ac:chgData name="최홍석" userId="ba5bdcd3-7d32-458d-bc73-c22f975a5e57" providerId="ADAL" clId="{CEA144D3-9515-424D-AEF1-AFF115E91162}" dt="2023-07-25T15:14:25.998" v="3952" actId="478"/>
          <ac:spMkLst>
            <pc:docMk/>
            <pc:sldMk cId="3629800087" sldId="341"/>
            <ac:spMk id="9" creationId="{885522E8-3394-38E7-2BF9-3DBCC4576194}"/>
          </ac:spMkLst>
        </pc:spChg>
        <pc:spChg chg="del">
          <ac:chgData name="최홍석" userId="ba5bdcd3-7d32-458d-bc73-c22f975a5e57" providerId="ADAL" clId="{CEA144D3-9515-424D-AEF1-AFF115E91162}" dt="2023-07-25T15:14:25.998" v="3952" actId="478"/>
          <ac:spMkLst>
            <pc:docMk/>
            <pc:sldMk cId="3629800087" sldId="341"/>
            <ac:spMk id="10" creationId="{B009C905-EA61-2DC4-DD2B-B754A4F86FAB}"/>
          </ac:spMkLst>
        </pc:spChg>
        <pc:spChg chg="del">
          <ac:chgData name="최홍석" userId="ba5bdcd3-7d32-458d-bc73-c22f975a5e57" providerId="ADAL" clId="{CEA144D3-9515-424D-AEF1-AFF115E91162}" dt="2023-07-25T15:14:25.998" v="3952" actId="478"/>
          <ac:spMkLst>
            <pc:docMk/>
            <pc:sldMk cId="3629800087" sldId="341"/>
            <ac:spMk id="11" creationId="{C6F75DEE-91C8-4D5C-DE3F-BF614DC49CEA}"/>
          </ac:spMkLst>
        </pc:spChg>
        <pc:spChg chg="del">
          <ac:chgData name="최홍석" userId="ba5bdcd3-7d32-458d-bc73-c22f975a5e57" providerId="ADAL" clId="{CEA144D3-9515-424D-AEF1-AFF115E91162}" dt="2023-07-25T15:14:25.998" v="3952" actId="478"/>
          <ac:spMkLst>
            <pc:docMk/>
            <pc:sldMk cId="3629800087" sldId="341"/>
            <ac:spMk id="13" creationId="{9443315F-2CEC-4A8B-D6C4-D6055A5EB2EC}"/>
          </ac:spMkLst>
        </pc:spChg>
        <pc:spChg chg="del">
          <ac:chgData name="최홍석" userId="ba5bdcd3-7d32-458d-bc73-c22f975a5e57" providerId="ADAL" clId="{CEA144D3-9515-424D-AEF1-AFF115E91162}" dt="2023-07-25T15:14:25.998" v="3952" actId="478"/>
          <ac:spMkLst>
            <pc:docMk/>
            <pc:sldMk cId="3629800087" sldId="341"/>
            <ac:spMk id="14" creationId="{0B361FF8-12C8-7CF5-9978-D650997F73AD}"/>
          </ac:spMkLst>
        </pc:spChg>
        <pc:spChg chg="del">
          <ac:chgData name="최홍석" userId="ba5bdcd3-7d32-458d-bc73-c22f975a5e57" providerId="ADAL" clId="{CEA144D3-9515-424D-AEF1-AFF115E91162}" dt="2023-07-25T15:14:27.498" v="3953" actId="478"/>
          <ac:spMkLst>
            <pc:docMk/>
            <pc:sldMk cId="3629800087" sldId="341"/>
            <ac:spMk id="15" creationId="{FFE47AFA-BAF7-45AF-4CD0-C05137682704}"/>
          </ac:spMkLst>
        </pc:spChg>
        <pc:spChg chg="add mod">
          <ac:chgData name="최홍석" userId="ba5bdcd3-7d32-458d-bc73-c22f975a5e57" providerId="ADAL" clId="{CEA144D3-9515-424D-AEF1-AFF115E91162}" dt="2023-07-25T15:15:49.746" v="4113" actId="27636"/>
          <ac:spMkLst>
            <pc:docMk/>
            <pc:sldMk cId="3629800087" sldId="341"/>
            <ac:spMk id="19" creationId="{2C0F1C08-CB58-6769-62B4-FBDEDFA08EFA}"/>
          </ac:spMkLst>
        </pc:spChg>
        <pc:spChg chg="add mod">
          <ac:chgData name="최홍석" userId="ba5bdcd3-7d32-458d-bc73-c22f975a5e57" providerId="ADAL" clId="{CEA144D3-9515-424D-AEF1-AFF115E91162}" dt="2023-07-25T15:16:17.261" v="4126" actId="1076"/>
          <ac:spMkLst>
            <pc:docMk/>
            <pc:sldMk cId="3629800087" sldId="341"/>
            <ac:spMk id="20" creationId="{02C9BFF5-33B4-56D7-6219-759EDEC15BF9}"/>
          </ac:spMkLst>
        </pc:spChg>
        <pc:spChg chg="add mod">
          <ac:chgData name="최홍석" userId="ba5bdcd3-7d32-458d-bc73-c22f975a5e57" providerId="ADAL" clId="{CEA144D3-9515-424D-AEF1-AFF115E91162}" dt="2023-07-25T15:16:54.322" v="4192" actId="1076"/>
          <ac:spMkLst>
            <pc:docMk/>
            <pc:sldMk cId="3629800087" sldId="341"/>
            <ac:spMk id="21" creationId="{BF573C87-FA83-A5DB-C895-56D99A5132F3}"/>
          </ac:spMkLst>
        </pc:spChg>
        <pc:spChg chg="add mod">
          <ac:chgData name="최홍석" userId="ba5bdcd3-7d32-458d-bc73-c22f975a5e57" providerId="ADAL" clId="{CEA144D3-9515-424D-AEF1-AFF115E91162}" dt="2023-07-25T15:17:19.046" v="4241" actId="20577"/>
          <ac:spMkLst>
            <pc:docMk/>
            <pc:sldMk cId="3629800087" sldId="341"/>
            <ac:spMk id="22" creationId="{0ADF2948-F99C-9FE6-A469-3FD620BCCC38}"/>
          </ac:spMkLst>
        </pc:spChg>
        <pc:spChg chg="add mod">
          <ac:chgData name="최홍석" userId="ba5bdcd3-7d32-458d-bc73-c22f975a5e57" providerId="ADAL" clId="{CEA144D3-9515-424D-AEF1-AFF115E91162}" dt="2023-07-25T15:17:43.897" v="4268" actId="20577"/>
          <ac:spMkLst>
            <pc:docMk/>
            <pc:sldMk cId="3629800087" sldId="341"/>
            <ac:spMk id="23" creationId="{17074D78-4A71-3364-8A04-F1BD214C7023}"/>
          </ac:spMkLst>
        </pc:spChg>
        <pc:spChg chg="add mod">
          <ac:chgData name="최홍석" userId="ba5bdcd3-7d32-458d-bc73-c22f975a5e57" providerId="ADAL" clId="{CEA144D3-9515-424D-AEF1-AFF115E91162}" dt="2023-07-25T15:18:02.771" v="4330" actId="20577"/>
          <ac:spMkLst>
            <pc:docMk/>
            <pc:sldMk cId="3629800087" sldId="341"/>
            <ac:spMk id="24" creationId="{4E908555-37B5-273D-3FD3-ED178030FF2D}"/>
          </ac:spMkLst>
        </pc:spChg>
        <pc:spChg chg="add mod">
          <ac:chgData name="최홍석" userId="ba5bdcd3-7d32-458d-bc73-c22f975a5e57" providerId="ADAL" clId="{CEA144D3-9515-424D-AEF1-AFF115E91162}" dt="2023-07-25T15:18:20.675" v="4332" actId="1076"/>
          <ac:spMkLst>
            <pc:docMk/>
            <pc:sldMk cId="3629800087" sldId="341"/>
            <ac:spMk id="25" creationId="{C9E445E7-6226-CA3A-CCC1-1DE63BA9F99E}"/>
          </ac:spMkLst>
        </pc:spChg>
        <pc:spChg chg="add mod">
          <ac:chgData name="최홍석" userId="ba5bdcd3-7d32-458d-bc73-c22f975a5e57" providerId="ADAL" clId="{CEA144D3-9515-424D-AEF1-AFF115E91162}" dt="2023-07-25T15:20:08.233" v="4426"/>
          <ac:spMkLst>
            <pc:docMk/>
            <pc:sldMk cId="3629800087" sldId="341"/>
            <ac:spMk id="26" creationId="{9611B4AD-03AA-F101-AA5A-390064DA2BEA}"/>
          </ac:spMkLst>
        </pc:spChg>
        <pc:spChg chg="add mod">
          <ac:chgData name="최홍석" userId="ba5bdcd3-7d32-458d-bc73-c22f975a5e57" providerId="ADAL" clId="{CEA144D3-9515-424D-AEF1-AFF115E91162}" dt="2023-07-25T15:19:21.475" v="4391"/>
          <ac:spMkLst>
            <pc:docMk/>
            <pc:sldMk cId="3629800087" sldId="341"/>
            <ac:spMk id="27" creationId="{EBFAA228-61FF-7714-9720-A9EBCF89B14B}"/>
          </ac:spMkLst>
        </pc:spChg>
        <pc:spChg chg="add mod">
          <ac:chgData name="최홍석" userId="ba5bdcd3-7d32-458d-bc73-c22f975a5e57" providerId="ADAL" clId="{CEA144D3-9515-424D-AEF1-AFF115E91162}" dt="2023-07-25T15:20:19.533" v="4436" actId="20577"/>
          <ac:spMkLst>
            <pc:docMk/>
            <pc:sldMk cId="3629800087" sldId="341"/>
            <ac:spMk id="28" creationId="{CA1DE768-C9A2-EE8F-2E90-FC839A6BECB3}"/>
          </ac:spMkLst>
        </pc:spChg>
        <pc:spChg chg="add mod">
          <ac:chgData name="최홍석" userId="ba5bdcd3-7d32-458d-bc73-c22f975a5e57" providerId="ADAL" clId="{CEA144D3-9515-424D-AEF1-AFF115E91162}" dt="2023-07-25T15:22:08.213" v="4510" actId="14100"/>
          <ac:spMkLst>
            <pc:docMk/>
            <pc:sldMk cId="3629800087" sldId="341"/>
            <ac:spMk id="29" creationId="{7653EB72-4AE2-CAE3-1FEC-DD8966DC3F6A}"/>
          </ac:spMkLst>
        </pc:spChg>
        <pc:picChg chg="add mod">
          <ac:chgData name="최홍석" userId="ba5bdcd3-7d32-458d-bc73-c22f975a5e57" providerId="ADAL" clId="{CEA144D3-9515-424D-AEF1-AFF115E91162}" dt="2023-07-25T15:14:49.670" v="3968" actId="1076"/>
          <ac:picMkLst>
            <pc:docMk/>
            <pc:sldMk cId="3629800087" sldId="341"/>
            <ac:picMk id="4" creationId="{8C6768B0-C08F-0A29-17E6-57DBF4E1F87E}"/>
          </ac:picMkLst>
        </pc:picChg>
        <pc:picChg chg="del mod">
          <ac:chgData name="최홍석" userId="ba5bdcd3-7d32-458d-bc73-c22f975a5e57" providerId="ADAL" clId="{CEA144D3-9515-424D-AEF1-AFF115E91162}" dt="2023-07-25T15:14:41.457" v="3961" actId="478"/>
          <ac:picMkLst>
            <pc:docMk/>
            <pc:sldMk cId="3629800087" sldId="341"/>
            <ac:picMk id="5" creationId="{3365E698-6930-07C6-5B86-ED0991C10403}"/>
          </ac:picMkLst>
        </pc:picChg>
        <pc:picChg chg="add mod">
          <ac:chgData name="최홍석" userId="ba5bdcd3-7d32-458d-bc73-c22f975a5e57" providerId="ADAL" clId="{CEA144D3-9515-424D-AEF1-AFF115E91162}" dt="2023-07-25T15:17:47.132" v="4271" actId="1076"/>
          <ac:picMkLst>
            <pc:docMk/>
            <pc:sldMk cId="3629800087" sldId="341"/>
            <ac:picMk id="16" creationId="{B5D25284-DA8D-EEF9-D28E-561E32F85D26}"/>
          </ac:picMkLst>
        </pc:picChg>
        <pc:picChg chg="add mod">
          <ac:chgData name="최홍석" userId="ba5bdcd3-7d32-458d-bc73-c22f975a5e57" providerId="ADAL" clId="{CEA144D3-9515-424D-AEF1-AFF115E91162}" dt="2023-07-25T15:15:45.559" v="4110" actId="1076"/>
          <ac:picMkLst>
            <pc:docMk/>
            <pc:sldMk cId="3629800087" sldId="341"/>
            <ac:picMk id="18" creationId="{7EB41D61-FC45-9056-58D0-55A465763D3B}"/>
          </ac:picMkLst>
        </pc:picChg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03F53EC8-C38F-4BE6-8248-3EB1E1B32E2E}"/>
    <pc:docChg chg="undo custSel addSld delSld modSld sldOrd">
      <pc:chgData name="최홍석" userId="ba5bdcd3-7d32-458d-bc73-c22f975a5e57" providerId="ADAL" clId="{03F53EC8-C38F-4BE6-8248-3EB1E1B32E2E}" dt="2023-07-25T04:40:46.275" v="3410" actId="478"/>
      <pc:docMkLst>
        <pc:docMk/>
      </pc:docMkLst>
      <pc:sldChg chg="modSp mod">
        <pc:chgData name="최홍석" userId="ba5bdcd3-7d32-458d-bc73-c22f975a5e57" providerId="ADAL" clId="{03F53EC8-C38F-4BE6-8248-3EB1E1B32E2E}" dt="2023-07-20T13:35:35.144" v="0" actId="20577"/>
        <pc:sldMkLst>
          <pc:docMk/>
          <pc:sldMk cId="2068796576" sldId="318"/>
        </pc:sldMkLst>
        <pc:spChg chg="mod">
          <ac:chgData name="최홍석" userId="ba5bdcd3-7d32-458d-bc73-c22f975a5e57" providerId="ADAL" clId="{03F53EC8-C38F-4BE6-8248-3EB1E1B32E2E}" dt="2023-07-20T13:35:35.144" v="0" actId="20577"/>
          <ac:spMkLst>
            <pc:docMk/>
            <pc:sldMk cId="2068796576" sldId="318"/>
            <ac:spMk id="3" creationId="{00000000-0000-0000-0000-000000000000}"/>
          </ac:spMkLst>
        </pc:spChg>
      </pc:sldChg>
      <pc:sldChg chg="addSp modSp mod">
        <pc:chgData name="최홍석" userId="ba5bdcd3-7d32-458d-bc73-c22f975a5e57" providerId="ADAL" clId="{03F53EC8-C38F-4BE6-8248-3EB1E1B32E2E}" dt="2023-07-20T13:41:55.059" v="421" actId="1076"/>
        <pc:sldMkLst>
          <pc:docMk/>
          <pc:sldMk cId="3000688913" sldId="319"/>
        </pc:sldMkLst>
        <pc:spChg chg="mod">
          <ac:chgData name="최홍석" userId="ba5bdcd3-7d32-458d-bc73-c22f975a5e57" providerId="ADAL" clId="{03F53EC8-C38F-4BE6-8248-3EB1E1B32E2E}" dt="2023-07-20T13:36:35.277" v="112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1:52.327" v="420" actId="1076"/>
          <ac:spMkLst>
            <pc:docMk/>
            <pc:sldMk cId="3000688913" sldId="319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1:55.059" v="421" actId="1076"/>
          <ac:picMkLst>
            <pc:docMk/>
            <pc:sldMk cId="3000688913" sldId="319"/>
            <ac:picMk id="5" creationId="{89ACC383-5DA1-044B-46B1-1E2EBFE0630D}"/>
          </ac:picMkLst>
        </pc:picChg>
      </pc:sldChg>
      <pc:sldChg chg="addSp modSp add mod">
        <pc:chgData name="최홍석" userId="ba5bdcd3-7d32-458d-bc73-c22f975a5e57" providerId="ADAL" clId="{03F53EC8-C38F-4BE6-8248-3EB1E1B32E2E}" dt="2023-07-21T02:18:53.176" v="3403"/>
        <pc:sldMkLst>
          <pc:docMk/>
          <pc:sldMk cId="518323148" sldId="320"/>
        </pc:sldMkLst>
        <pc:spChg chg="mod">
          <ac:chgData name="최홍석" userId="ba5bdcd3-7d32-458d-bc73-c22f975a5e57" providerId="ADAL" clId="{03F53EC8-C38F-4BE6-8248-3EB1E1B32E2E}" dt="2023-07-20T13:45:32.968" v="461" actId="20577"/>
          <ac:spMkLst>
            <pc:docMk/>
            <pc:sldMk cId="51832314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6:57.681" v="618" actId="20577"/>
          <ac:spMkLst>
            <pc:docMk/>
            <pc:sldMk cId="518323148" sldId="320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5:23.115" v="423" actId="1076"/>
          <ac:picMkLst>
            <pc:docMk/>
            <pc:sldMk cId="518323148" sldId="320"/>
            <ac:picMk id="5" creationId="{BD81AD40-8F29-0FAD-1182-478DDC689E7E}"/>
          </ac:picMkLst>
        </pc:picChg>
        <pc:picChg chg="add mod">
          <ac:chgData name="최홍석" userId="ba5bdcd3-7d32-458d-bc73-c22f975a5e57" providerId="ADAL" clId="{03F53EC8-C38F-4BE6-8248-3EB1E1B32E2E}" dt="2023-07-20T13:47:01.825" v="621" actId="1076"/>
          <ac:picMkLst>
            <pc:docMk/>
            <pc:sldMk cId="518323148" sldId="320"/>
            <ac:picMk id="7" creationId="{A16A920B-92CE-7A60-F818-7E563B8676FE}"/>
          </ac:picMkLst>
        </pc:picChg>
        <pc:inkChg chg="add">
          <ac:chgData name="최홍석" userId="ba5bdcd3-7d32-458d-bc73-c22f975a5e57" providerId="ADAL" clId="{03F53EC8-C38F-4BE6-8248-3EB1E1B32E2E}" dt="2023-07-21T02:18:53.176" v="3403"/>
          <ac:inkMkLst>
            <pc:docMk/>
            <pc:sldMk cId="518323148" sldId="320"/>
            <ac:inkMk id="4" creationId="{CC85B22D-E17A-81F8-D9F4-4CEFEA424543}"/>
          </ac:inkMkLst>
        </pc:inkChg>
      </pc:sldChg>
      <pc:sldChg chg="addSp modSp add mod">
        <pc:chgData name="최홍석" userId="ba5bdcd3-7d32-458d-bc73-c22f975a5e57" providerId="ADAL" clId="{03F53EC8-C38F-4BE6-8248-3EB1E1B32E2E}" dt="2023-07-21T02:18:53.176" v="3403"/>
        <pc:sldMkLst>
          <pc:docMk/>
          <pc:sldMk cId="780368769" sldId="321"/>
        </pc:sldMkLst>
        <pc:spChg chg="mod">
          <ac:chgData name="최홍석" userId="ba5bdcd3-7d32-458d-bc73-c22f975a5e57" providerId="ADAL" clId="{03F53EC8-C38F-4BE6-8248-3EB1E1B32E2E}" dt="2023-07-20T13:47:14.342" v="634" actId="20577"/>
          <ac:spMkLst>
            <pc:docMk/>
            <pc:sldMk cId="780368769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8:39.342" v="731" actId="20577"/>
          <ac:spMkLst>
            <pc:docMk/>
            <pc:sldMk cId="780368769" sldId="321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7:42.185" v="638" actId="1076"/>
          <ac:picMkLst>
            <pc:docMk/>
            <pc:sldMk cId="780368769" sldId="321"/>
            <ac:picMk id="5" creationId="{D3E758D5-644F-1379-0C2E-DDC4D54234A2}"/>
          </ac:picMkLst>
        </pc:picChg>
        <pc:picChg chg="add mod">
          <ac:chgData name="최홍석" userId="ba5bdcd3-7d32-458d-bc73-c22f975a5e57" providerId="ADAL" clId="{03F53EC8-C38F-4BE6-8248-3EB1E1B32E2E}" dt="2023-07-20T13:48:07.272" v="694" actId="1076"/>
          <ac:picMkLst>
            <pc:docMk/>
            <pc:sldMk cId="780368769" sldId="321"/>
            <ac:picMk id="7" creationId="{44A883A1-12FB-375A-CF54-5D20BAE0AF7E}"/>
          </ac:picMkLst>
        </pc:picChg>
        <pc:inkChg chg="add">
          <ac:chgData name="최홍석" userId="ba5bdcd3-7d32-458d-bc73-c22f975a5e57" providerId="ADAL" clId="{03F53EC8-C38F-4BE6-8248-3EB1E1B32E2E}" dt="2023-07-21T02:18:53.176" v="3403"/>
          <ac:inkMkLst>
            <pc:docMk/>
            <pc:sldMk cId="780368769" sldId="321"/>
            <ac:inkMk id="4" creationId="{318128A9-76FA-D88F-4A34-CD805FA9E1DC}"/>
          </ac:inkMkLst>
        </pc:inkChg>
      </pc:sldChg>
      <pc:sldChg chg="addSp modSp add mod">
        <pc:chgData name="최홍석" userId="ba5bdcd3-7d32-458d-bc73-c22f975a5e57" providerId="ADAL" clId="{03F53EC8-C38F-4BE6-8248-3EB1E1B32E2E}" dt="2023-07-20T13:50:32.942" v="920" actId="20577"/>
        <pc:sldMkLst>
          <pc:docMk/>
          <pc:sldMk cId="2483565823" sldId="322"/>
        </pc:sldMkLst>
        <pc:spChg chg="mod">
          <ac:chgData name="최홍석" userId="ba5bdcd3-7d32-458d-bc73-c22f975a5e57" providerId="ADAL" clId="{03F53EC8-C38F-4BE6-8248-3EB1E1B32E2E}" dt="2023-07-20T13:49:08.156" v="755" actId="20577"/>
          <ac:spMkLst>
            <pc:docMk/>
            <pc:sldMk cId="248356582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0:32.942" v="920" actId="20577"/>
          <ac:spMkLst>
            <pc:docMk/>
            <pc:sldMk cId="2483565823" sldId="322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50:28.899" v="893" actId="1076"/>
          <ac:picMkLst>
            <pc:docMk/>
            <pc:sldMk cId="2483565823" sldId="322"/>
            <ac:picMk id="5" creationId="{A20594C4-01C5-86DC-D475-C9C2AF070F08}"/>
          </ac:picMkLst>
        </pc:picChg>
      </pc:sldChg>
      <pc:sldChg chg="addSp modSp add mod">
        <pc:chgData name="최홍석" userId="ba5bdcd3-7d32-458d-bc73-c22f975a5e57" providerId="ADAL" clId="{03F53EC8-C38F-4BE6-8248-3EB1E1B32E2E}" dt="2023-07-20T13:55:56.018" v="1110" actId="1076"/>
        <pc:sldMkLst>
          <pc:docMk/>
          <pc:sldMk cId="4197034527" sldId="323"/>
        </pc:sldMkLst>
        <pc:spChg chg="mod">
          <ac:chgData name="최홍석" userId="ba5bdcd3-7d32-458d-bc73-c22f975a5e57" providerId="ADAL" clId="{03F53EC8-C38F-4BE6-8248-3EB1E1B32E2E}" dt="2023-07-20T13:54:30.926" v="959" actId="20577"/>
          <ac:spMkLst>
            <pc:docMk/>
            <pc:sldMk cId="4197034527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5:44.388" v="1107" actId="20577"/>
          <ac:spMkLst>
            <pc:docMk/>
            <pc:sldMk cId="4197034527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55:49.931" v="1108" actId="1076"/>
          <ac:picMkLst>
            <pc:docMk/>
            <pc:sldMk cId="4197034527" sldId="323"/>
            <ac:picMk id="5" creationId="{28536584-81E7-E936-93DD-309ABD7B63C4}"/>
          </ac:picMkLst>
        </pc:picChg>
        <pc:picChg chg="add mod">
          <ac:chgData name="최홍석" userId="ba5bdcd3-7d32-458d-bc73-c22f975a5e57" providerId="ADAL" clId="{03F53EC8-C38F-4BE6-8248-3EB1E1B32E2E}" dt="2023-07-20T13:55:56.018" v="1110" actId="1076"/>
          <ac:picMkLst>
            <pc:docMk/>
            <pc:sldMk cId="4197034527" sldId="323"/>
            <ac:picMk id="7" creationId="{2CDDB334-7391-E154-1567-3CA813D57B3D}"/>
          </ac:picMkLst>
        </pc:picChg>
      </pc:sldChg>
      <pc:sldChg chg="addSp delSp modSp add mod">
        <pc:chgData name="최홍석" userId="ba5bdcd3-7d32-458d-bc73-c22f975a5e57" providerId="ADAL" clId="{03F53EC8-C38F-4BE6-8248-3EB1E1B32E2E}" dt="2023-07-21T02:29:23.620" v="3404"/>
        <pc:sldMkLst>
          <pc:docMk/>
          <pc:sldMk cId="1380262551" sldId="324"/>
        </pc:sldMkLst>
        <pc:spChg chg="mod">
          <ac:chgData name="최홍석" userId="ba5bdcd3-7d32-458d-bc73-c22f975a5e57" providerId="ADAL" clId="{03F53EC8-C38F-4BE6-8248-3EB1E1B32E2E}" dt="2023-07-20T14:01:14.371" v="1231" actId="20577"/>
          <ac:spMkLst>
            <pc:docMk/>
            <pc:sldMk cId="1380262551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6:33.889" v="1193"/>
          <ac:spMkLst>
            <pc:docMk/>
            <pc:sldMk cId="1380262551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00:38.870" v="1218" actId="14100"/>
          <ac:spMkLst>
            <pc:docMk/>
            <pc:sldMk cId="1380262551" sldId="324"/>
            <ac:spMk id="10" creationId="{22028BAE-9ECC-E325-BA57-F34B71786A49}"/>
          </ac:spMkLst>
        </pc:spChg>
        <pc:spChg chg="add del mod">
          <ac:chgData name="최홍석" userId="ba5bdcd3-7d32-458d-bc73-c22f975a5e57" providerId="ADAL" clId="{03F53EC8-C38F-4BE6-8248-3EB1E1B32E2E}" dt="2023-07-20T14:00:44.986" v="1222" actId="21"/>
          <ac:spMkLst>
            <pc:docMk/>
            <pc:sldMk cId="1380262551" sldId="324"/>
            <ac:spMk id="11" creationId="{4C02B908-2347-5598-4086-717EF821CD87}"/>
          </ac:spMkLst>
        </pc:spChg>
        <pc:spChg chg="add mod">
          <ac:chgData name="최홍석" userId="ba5bdcd3-7d32-458d-bc73-c22f975a5e57" providerId="ADAL" clId="{03F53EC8-C38F-4BE6-8248-3EB1E1B32E2E}" dt="2023-07-20T14:00:50.564" v="1225" actId="13822"/>
          <ac:spMkLst>
            <pc:docMk/>
            <pc:sldMk cId="1380262551" sldId="324"/>
            <ac:spMk id="12" creationId="{AF586242-53C2-51D5-710C-C1F0C9BD6658}"/>
          </ac:spMkLst>
        </pc:spChg>
        <pc:spChg chg="add mod">
          <ac:chgData name="최홍석" userId="ba5bdcd3-7d32-458d-bc73-c22f975a5e57" providerId="ADAL" clId="{03F53EC8-C38F-4BE6-8248-3EB1E1B32E2E}" dt="2023-07-20T14:01:04.966" v="1229" actId="1582"/>
          <ac:spMkLst>
            <pc:docMk/>
            <pc:sldMk cId="1380262551" sldId="324"/>
            <ac:spMk id="13" creationId="{B45A1F29-78E0-F787-8866-EEB67F8F795D}"/>
          </ac:spMkLst>
        </pc:spChg>
        <pc:picChg chg="add mod">
          <ac:chgData name="최홍석" userId="ba5bdcd3-7d32-458d-bc73-c22f975a5e57" providerId="ADAL" clId="{03F53EC8-C38F-4BE6-8248-3EB1E1B32E2E}" dt="2023-07-20T14:00:15.734" v="1207" actId="1076"/>
          <ac:picMkLst>
            <pc:docMk/>
            <pc:sldMk cId="1380262551" sldId="324"/>
            <ac:picMk id="5" creationId="{FCE3F778-B62D-C03A-E9F9-8E4C157A8442}"/>
          </ac:picMkLst>
        </pc:picChg>
        <pc:picChg chg="add mod">
          <ac:chgData name="최홍석" userId="ba5bdcd3-7d32-458d-bc73-c22f975a5e57" providerId="ADAL" clId="{03F53EC8-C38F-4BE6-8248-3EB1E1B32E2E}" dt="2023-07-20T13:59:42.480" v="1199" actId="1076"/>
          <ac:picMkLst>
            <pc:docMk/>
            <pc:sldMk cId="1380262551" sldId="324"/>
            <ac:picMk id="7" creationId="{0AD9DA76-EFA3-4FAF-03F5-7F0C6DCEF638}"/>
          </ac:picMkLst>
        </pc:picChg>
        <pc:picChg chg="add mod">
          <ac:chgData name="최홍석" userId="ba5bdcd3-7d32-458d-bc73-c22f975a5e57" providerId="ADAL" clId="{03F53EC8-C38F-4BE6-8248-3EB1E1B32E2E}" dt="2023-07-20T14:00:23.249" v="1212" actId="14100"/>
          <ac:picMkLst>
            <pc:docMk/>
            <pc:sldMk cId="1380262551" sldId="324"/>
            <ac:picMk id="9" creationId="{0F72C00C-1750-2E81-F5F8-26196AA2B146}"/>
          </ac:picMkLst>
        </pc:picChg>
        <pc:inkChg chg="add">
          <ac:chgData name="최홍석" userId="ba5bdcd3-7d32-458d-bc73-c22f975a5e57" providerId="ADAL" clId="{03F53EC8-C38F-4BE6-8248-3EB1E1B32E2E}" dt="2023-07-21T02:29:23.620" v="3404"/>
          <ac:inkMkLst>
            <pc:docMk/>
            <pc:sldMk cId="1380262551" sldId="324"/>
            <ac:inkMk id="4" creationId="{43C14386-603B-712B-4421-A89B7020B2BE}"/>
          </ac:inkMkLst>
        </pc:inkChg>
      </pc:sldChg>
      <pc:sldChg chg="addSp modSp add mod">
        <pc:chgData name="최홍석" userId="ba5bdcd3-7d32-458d-bc73-c22f975a5e57" providerId="ADAL" clId="{03F53EC8-C38F-4BE6-8248-3EB1E1B32E2E}" dt="2023-07-21T02:46:12.070" v="3405"/>
        <pc:sldMkLst>
          <pc:docMk/>
          <pc:sldMk cId="2587026123" sldId="325"/>
        </pc:sldMkLst>
        <pc:spChg chg="mod">
          <ac:chgData name="최홍석" userId="ba5bdcd3-7d32-458d-bc73-c22f975a5e57" providerId="ADAL" clId="{03F53EC8-C38F-4BE6-8248-3EB1E1B32E2E}" dt="2023-07-20T14:01:17.696" v="1248" actId="20577"/>
          <ac:spMkLst>
            <pc:docMk/>
            <pc:sldMk cId="2587026123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21:57.467" v="1935" actId="207"/>
          <ac:spMkLst>
            <pc:docMk/>
            <pc:sldMk cId="2587026123" sldId="325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4:21:42.174" v="1931" actId="1076"/>
          <ac:picMkLst>
            <pc:docMk/>
            <pc:sldMk cId="2587026123" sldId="325"/>
            <ac:picMk id="5" creationId="{96FB3E9C-F66D-C16A-90D0-0C7571B8F3C0}"/>
          </ac:picMkLst>
        </pc:picChg>
        <pc:inkChg chg="add">
          <ac:chgData name="최홍석" userId="ba5bdcd3-7d32-458d-bc73-c22f975a5e57" providerId="ADAL" clId="{03F53EC8-C38F-4BE6-8248-3EB1E1B32E2E}" dt="2023-07-21T02:29:23.620" v="3404"/>
          <ac:inkMkLst>
            <pc:docMk/>
            <pc:sldMk cId="2587026123" sldId="325"/>
            <ac:inkMk id="4" creationId="{4B7C29B1-5B65-9009-4C97-0CAB55901280}"/>
          </ac:inkMkLst>
        </pc:inkChg>
        <pc:inkChg chg="add">
          <ac:chgData name="최홍석" userId="ba5bdcd3-7d32-458d-bc73-c22f975a5e57" providerId="ADAL" clId="{03F53EC8-C38F-4BE6-8248-3EB1E1B32E2E}" dt="2023-07-21T02:46:12.070" v="3405"/>
          <ac:inkMkLst>
            <pc:docMk/>
            <pc:sldMk cId="2587026123" sldId="325"/>
            <ac:inkMk id="6" creationId="{4ECF661A-DB3A-97BF-8EA2-26A286D13501}"/>
          </ac:inkMkLst>
        </pc:inkChg>
      </pc:sldChg>
      <pc:sldChg chg="addSp delSp modSp add mod">
        <pc:chgData name="최홍석" userId="ba5bdcd3-7d32-458d-bc73-c22f975a5e57" providerId="ADAL" clId="{03F53EC8-C38F-4BE6-8248-3EB1E1B32E2E}" dt="2023-07-20T14:31:44.277" v="2139" actId="21"/>
        <pc:sldMkLst>
          <pc:docMk/>
          <pc:sldMk cId="555262150" sldId="326"/>
        </pc:sldMkLst>
        <pc:spChg chg="mod">
          <ac:chgData name="최홍석" userId="ba5bdcd3-7d32-458d-bc73-c22f975a5e57" providerId="ADAL" clId="{03F53EC8-C38F-4BE6-8248-3EB1E1B32E2E}" dt="2023-07-20T14:21:30.135" v="1926" actId="20577"/>
          <ac:spMkLst>
            <pc:docMk/>
            <pc:sldMk cId="55526215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30.393" v="2114" actId="20577"/>
          <ac:spMkLst>
            <pc:docMk/>
            <pc:sldMk cId="555262150" sldId="326"/>
            <ac:spMk id="3" creationId="{7E5514FA-CAEE-06C7-3AE4-B4B29F76C089}"/>
          </ac:spMkLst>
        </pc:spChg>
        <pc:spChg chg="add del mod">
          <ac:chgData name="최홍석" userId="ba5bdcd3-7d32-458d-bc73-c22f975a5e57" providerId="ADAL" clId="{03F53EC8-C38F-4BE6-8248-3EB1E1B32E2E}" dt="2023-07-20T14:31:44.277" v="2139" actId="21"/>
          <ac:spMkLst>
            <pc:docMk/>
            <pc:sldMk cId="555262150" sldId="326"/>
            <ac:spMk id="6" creationId="{82739310-8789-7E56-2D18-24AD49DCFFD7}"/>
          </ac:spMkLst>
        </pc:spChg>
        <pc:picChg chg="add mod">
          <ac:chgData name="최홍석" userId="ba5bdcd3-7d32-458d-bc73-c22f975a5e57" providerId="ADAL" clId="{03F53EC8-C38F-4BE6-8248-3EB1E1B32E2E}" dt="2023-07-20T14:30:50.769" v="2125" actId="1076"/>
          <ac:picMkLst>
            <pc:docMk/>
            <pc:sldMk cId="555262150" sldId="326"/>
            <ac:picMk id="5" creationId="{64CE0190-1D95-F4DA-F513-950401850CF4}"/>
          </ac:picMkLst>
        </pc:picChg>
      </pc:sldChg>
      <pc:sldChg chg="addSp modSp add mod">
        <pc:chgData name="최홍석" userId="ba5bdcd3-7d32-458d-bc73-c22f975a5e57" providerId="ADAL" clId="{03F53EC8-C38F-4BE6-8248-3EB1E1B32E2E}" dt="2023-07-21T02:46:12.070" v="3405"/>
        <pc:sldMkLst>
          <pc:docMk/>
          <pc:sldMk cId="3768467626" sldId="327"/>
        </pc:sldMkLst>
        <pc:spChg chg="mod">
          <ac:chgData name="최홍석" userId="ba5bdcd3-7d32-458d-bc73-c22f975a5e57" providerId="ADAL" clId="{03F53EC8-C38F-4BE6-8248-3EB1E1B32E2E}" dt="2023-07-20T14:30:26.249" v="2107"/>
          <ac:spMkLst>
            <pc:docMk/>
            <pc:sldMk cId="3768467626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33.220" v="2121" actId="20577"/>
          <ac:spMkLst>
            <pc:docMk/>
            <pc:sldMk cId="3768467626" sldId="327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1:50.645" v="2143" actId="14100"/>
          <ac:spMkLst>
            <pc:docMk/>
            <pc:sldMk cId="3768467626" sldId="327"/>
            <ac:spMk id="6" creationId="{5FACC05F-9BF1-CE56-EDEC-F0DF67A9B37C}"/>
          </ac:spMkLst>
        </pc:spChg>
        <pc:picChg chg="add mod">
          <ac:chgData name="최홍석" userId="ba5bdcd3-7d32-458d-bc73-c22f975a5e57" providerId="ADAL" clId="{03F53EC8-C38F-4BE6-8248-3EB1E1B32E2E}" dt="2023-07-20T14:31:09.443" v="2129" actId="1076"/>
          <ac:picMkLst>
            <pc:docMk/>
            <pc:sldMk cId="3768467626" sldId="327"/>
            <ac:picMk id="5" creationId="{4B106803-DEA7-6C6C-5182-9545EC42791A}"/>
          </ac:picMkLst>
        </pc:picChg>
        <pc:inkChg chg="add">
          <ac:chgData name="최홍석" userId="ba5bdcd3-7d32-458d-bc73-c22f975a5e57" providerId="ADAL" clId="{03F53EC8-C38F-4BE6-8248-3EB1E1B32E2E}" dt="2023-07-21T02:46:12.070" v="3405"/>
          <ac:inkMkLst>
            <pc:docMk/>
            <pc:sldMk cId="3768467626" sldId="327"/>
            <ac:inkMk id="4" creationId="{FF5F7140-C7F5-ACA8-0ECD-E4D080A23421}"/>
          </ac:inkMkLst>
        </pc:inkChg>
      </pc:sldChg>
      <pc:sldChg chg="addSp delSp modSp add mod">
        <pc:chgData name="최홍석" userId="ba5bdcd3-7d32-458d-bc73-c22f975a5e57" providerId="ADAL" clId="{03F53EC8-C38F-4BE6-8248-3EB1E1B32E2E}" dt="2023-07-21T02:46:12.070" v="3405"/>
        <pc:sldMkLst>
          <pc:docMk/>
          <pc:sldMk cId="3430407662" sldId="328"/>
        </pc:sldMkLst>
        <pc:spChg chg="mod">
          <ac:chgData name="최홍석" userId="ba5bdcd3-7d32-458d-bc73-c22f975a5e57" providerId="ADAL" clId="{03F53EC8-C38F-4BE6-8248-3EB1E1B32E2E}" dt="2023-07-20T14:31:24.178" v="2132"/>
          <ac:spMkLst>
            <pc:docMk/>
            <pc:sldMk cId="3430407662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00.811" v="2104" actId="20577"/>
          <ac:spMkLst>
            <pc:docMk/>
            <pc:sldMk cId="3430407662" sldId="328"/>
            <ac:spMk id="3" creationId="{7E5514FA-CAEE-06C7-3AE4-B4B29F76C089}"/>
          </ac:spMkLst>
        </pc:spChg>
        <pc:picChg chg="add del">
          <ac:chgData name="최홍석" userId="ba5bdcd3-7d32-458d-bc73-c22f975a5e57" providerId="ADAL" clId="{03F53EC8-C38F-4BE6-8248-3EB1E1B32E2E}" dt="2023-07-20T14:28:49.508" v="2039" actId="478"/>
          <ac:picMkLst>
            <pc:docMk/>
            <pc:sldMk cId="3430407662" sldId="328"/>
            <ac:picMk id="5" creationId="{9DE5204D-05E0-E33B-54B6-9DE3F8B2479D}"/>
          </ac:picMkLst>
        </pc:picChg>
        <pc:picChg chg="add mod">
          <ac:chgData name="최홍석" userId="ba5bdcd3-7d32-458d-bc73-c22f975a5e57" providerId="ADAL" clId="{03F53EC8-C38F-4BE6-8248-3EB1E1B32E2E}" dt="2023-07-20T14:30:02.970" v="2105" actId="1076"/>
          <ac:picMkLst>
            <pc:docMk/>
            <pc:sldMk cId="3430407662" sldId="328"/>
            <ac:picMk id="7" creationId="{64D6DC2C-8A10-2437-55FA-D18E409755F6}"/>
          </ac:picMkLst>
        </pc:picChg>
        <pc:picChg chg="add mod">
          <ac:chgData name="최홍석" userId="ba5bdcd3-7d32-458d-bc73-c22f975a5e57" providerId="ADAL" clId="{03F53EC8-C38F-4BE6-8248-3EB1E1B32E2E}" dt="2023-07-20T14:30:03.724" v="2106" actId="1076"/>
          <ac:picMkLst>
            <pc:docMk/>
            <pc:sldMk cId="3430407662" sldId="328"/>
            <ac:picMk id="9" creationId="{B738FD74-0347-049C-14A0-08BFA4908A4A}"/>
          </ac:picMkLst>
        </pc:picChg>
        <pc:inkChg chg="add">
          <ac:chgData name="최홍석" userId="ba5bdcd3-7d32-458d-bc73-c22f975a5e57" providerId="ADAL" clId="{03F53EC8-C38F-4BE6-8248-3EB1E1B32E2E}" dt="2023-07-21T02:46:12.070" v="3405"/>
          <ac:inkMkLst>
            <pc:docMk/>
            <pc:sldMk cId="3430407662" sldId="328"/>
            <ac:inkMk id="4" creationId="{AFB549F8-AA82-018E-4A64-ECFEF0E4F693}"/>
          </ac:inkMkLst>
        </pc:inkChg>
      </pc:sldChg>
      <pc:sldChg chg="addSp delSp modSp add mod">
        <pc:chgData name="최홍석" userId="ba5bdcd3-7d32-458d-bc73-c22f975a5e57" providerId="ADAL" clId="{03F53EC8-C38F-4BE6-8248-3EB1E1B32E2E}" dt="2023-07-25T04:40:46.275" v="3410" actId="478"/>
        <pc:sldMkLst>
          <pc:docMk/>
          <pc:sldMk cId="3724942093" sldId="329"/>
        </pc:sldMkLst>
        <pc:spChg chg="mod">
          <ac:chgData name="최홍석" userId="ba5bdcd3-7d32-458d-bc73-c22f975a5e57" providerId="ADAL" clId="{03F53EC8-C38F-4BE6-8248-3EB1E1B32E2E}" dt="2023-07-20T14:32:43.932" v="2185"/>
          <ac:spMkLst>
            <pc:docMk/>
            <pc:sldMk cId="372494209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4:36.170" v="2337"/>
          <ac:spMkLst>
            <pc:docMk/>
            <pc:sldMk cId="3724942093" sldId="329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3:34.248" v="2240" actId="1076"/>
          <ac:spMkLst>
            <pc:docMk/>
            <pc:sldMk cId="3724942093" sldId="329"/>
            <ac:spMk id="6" creationId="{124E8945-5420-17B1-02E3-29D4C94C3ACD}"/>
          </ac:spMkLst>
        </pc:spChg>
        <pc:spChg chg="add mod">
          <ac:chgData name="최홍석" userId="ba5bdcd3-7d32-458d-bc73-c22f975a5e57" providerId="ADAL" clId="{03F53EC8-C38F-4BE6-8248-3EB1E1B32E2E}" dt="2023-07-20T14:33:39.363" v="2245" actId="14100"/>
          <ac:spMkLst>
            <pc:docMk/>
            <pc:sldMk cId="3724942093" sldId="329"/>
            <ac:spMk id="7" creationId="{180B6180-1251-5F6F-010E-20B8BD269587}"/>
          </ac:spMkLst>
        </pc:spChg>
        <pc:spChg chg="add mod">
          <ac:chgData name="최홍석" userId="ba5bdcd3-7d32-458d-bc73-c22f975a5e57" providerId="ADAL" clId="{03F53EC8-C38F-4BE6-8248-3EB1E1B32E2E}" dt="2023-07-20T14:33:43.064" v="2247" actId="1076"/>
          <ac:spMkLst>
            <pc:docMk/>
            <pc:sldMk cId="3724942093" sldId="329"/>
            <ac:spMk id="8" creationId="{64D88746-41AA-A424-3EEB-FE5EF457F255}"/>
          </ac:spMkLst>
        </pc:spChg>
        <pc:spChg chg="add mod">
          <ac:chgData name="최홍석" userId="ba5bdcd3-7d32-458d-bc73-c22f975a5e57" providerId="ADAL" clId="{03F53EC8-C38F-4BE6-8248-3EB1E1B32E2E}" dt="2023-07-20T14:33:45.314" v="2249" actId="1076"/>
          <ac:spMkLst>
            <pc:docMk/>
            <pc:sldMk cId="3724942093" sldId="329"/>
            <ac:spMk id="9" creationId="{690A6DD9-8EBE-DDC3-56AC-759E0FE3753B}"/>
          </ac:spMkLst>
        </pc:spChg>
        <pc:spChg chg="add mod">
          <ac:chgData name="최홍석" userId="ba5bdcd3-7d32-458d-bc73-c22f975a5e57" providerId="ADAL" clId="{03F53EC8-C38F-4BE6-8248-3EB1E1B32E2E}" dt="2023-07-20T14:33:59.096" v="2260" actId="14100"/>
          <ac:spMkLst>
            <pc:docMk/>
            <pc:sldMk cId="3724942093" sldId="329"/>
            <ac:spMk id="10" creationId="{E901DB49-EE14-296E-235C-3ED60140AB62}"/>
          </ac:spMkLst>
        </pc:spChg>
        <pc:spChg chg="add mod">
          <ac:chgData name="최홍석" userId="ba5bdcd3-7d32-458d-bc73-c22f975a5e57" providerId="ADAL" clId="{03F53EC8-C38F-4BE6-8248-3EB1E1B32E2E}" dt="2023-07-20T14:34:01.714" v="2263" actId="20577"/>
          <ac:spMkLst>
            <pc:docMk/>
            <pc:sldMk cId="3724942093" sldId="329"/>
            <ac:spMk id="11" creationId="{A74BA274-BA64-C42B-71E8-5D6462213460}"/>
          </ac:spMkLst>
        </pc:spChg>
        <pc:spChg chg="add mod">
          <ac:chgData name="최홍석" userId="ba5bdcd3-7d32-458d-bc73-c22f975a5e57" providerId="ADAL" clId="{03F53EC8-C38F-4BE6-8248-3EB1E1B32E2E}" dt="2023-07-20T14:34:06.214" v="2266" actId="20577"/>
          <ac:spMkLst>
            <pc:docMk/>
            <pc:sldMk cId="3724942093" sldId="329"/>
            <ac:spMk id="12" creationId="{FE9C7DA0-360C-DF0D-C2A4-56D4FC71E912}"/>
          </ac:spMkLst>
        </pc:spChg>
        <pc:spChg chg="add mod">
          <ac:chgData name="최홍석" userId="ba5bdcd3-7d32-458d-bc73-c22f975a5e57" providerId="ADAL" clId="{03F53EC8-C38F-4BE6-8248-3EB1E1B32E2E}" dt="2023-07-20T14:34:10.612" v="2269" actId="20577"/>
          <ac:spMkLst>
            <pc:docMk/>
            <pc:sldMk cId="3724942093" sldId="329"/>
            <ac:spMk id="13" creationId="{B3D260E4-6EEA-2FE8-17B4-BC3597FDD9C8}"/>
          </ac:spMkLst>
        </pc:spChg>
        <pc:picChg chg="add mod">
          <ac:chgData name="최홍석" userId="ba5bdcd3-7d32-458d-bc73-c22f975a5e57" providerId="ADAL" clId="{03F53EC8-C38F-4BE6-8248-3EB1E1B32E2E}" dt="2023-07-20T14:33:35.769" v="2243" actId="1076"/>
          <ac:picMkLst>
            <pc:docMk/>
            <pc:sldMk cId="3724942093" sldId="329"/>
            <ac:picMk id="5" creationId="{25AFA4A5-58E1-DA70-CF7E-10CCD2D78063}"/>
          </ac:picMkLst>
        </pc:picChg>
        <pc:inkChg chg="add del">
          <ac:chgData name="최홍석" userId="ba5bdcd3-7d32-458d-bc73-c22f975a5e57" providerId="ADAL" clId="{03F53EC8-C38F-4BE6-8248-3EB1E1B32E2E}" dt="2023-07-25T04:40:46.275" v="3410" actId="478"/>
          <ac:inkMkLst>
            <pc:docMk/>
            <pc:sldMk cId="3724942093" sldId="329"/>
            <ac:inkMk id="4" creationId="{FABD78EE-7425-167F-5820-E90F86C25B39}"/>
          </ac:inkMkLst>
        </pc:inkChg>
      </pc:sldChg>
      <pc:sldChg chg="addSp modSp add mod">
        <pc:chgData name="최홍석" userId="ba5bdcd3-7d32-458d-bc73-c22f975a5e57" providerId="ADAL" clId="{03F53EC8-C38F-4BE6-8248-3EB1E1B32E2E}" dt="2023-07-21T02:51:05.944" v="3406"/>
        <pc:sldMkLst>
          <pc:docMk/>
          <pc:sldMk cId="26074723" sldId="330"/>
        </pc:sldMkLst>
        <pc:spChg chg="mod">
          <ac:chgData name="최홍석" userId="ba5bdcd3-7d32-458d-bc73-c22f975a5e57" providerId="ADAL" clId="{03F53EC8-C38F-4BE6-8248-3EB1E1B32E2E}" dt="2023-07-20T14:34:54.283" v="2370"/>
          <ac:spMkLst>
            <pc:docMk/>
            <pc:sldMk cId="26074723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5:36.018" v="2456"/>
          <ac:spMkLst>
            <pc:docMk/>
            <pc:sldMk cId="26074723" sldId="330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4:35:46.909" v="2461" actId="1076"/>
          <ac:picMkLst>
            <pc:docMk/>
            <pc:sldMk cId="26074723" sldId="330"/>
            <ac:picMk id="5" creationId="{7996C5C6-292C-7794-5E07-D4CDAC68D7CA}"/>
          </ac:picMkLst>
        </pc:picChg>
        <pc:picChg chg="add mod modCrop">
          <ac:chgData name="최홍석" userId="ba5bdcd3-7d32-458d-bc73-c22f975a5e57" providerId="ADAL" clId="{03F53EC8-C38F-4BE6-8248-3EB1E1B32E2E}" dt="2023-07-20T14:35:49.235" v="2462" actId="1440"/>
          <ac:picMkLst>
            <pc:docMk/>
            <pc:sldMk cId="26074723" sldId="330"/>
            <ac:picMk id="7" creationId="{7FD477B9-4D9E-5143-41D7-079A91296431}"/>
          </ac:picMkLst>
        </pc:picChg>
        <pc:inkChg chg="add">
          <ac:chgData name="최홍석" userId="ba5bdcd3-7d32-458d-bc73-c22f975a5e57" providerId="ADAL" clId="{03F53EC8-C38F-4BE6-8248-3EB1E1B32E2E}" dt="2023-07-21T02:51:05.944" v="3406"/>
          <ac:inkMkLst>
            <pc:docMk/>
            <pc:sldMk cId="26074723" sldId="330"/>
            <ac:inkMk id="4" creationId="{4762B3E1-652C-2A95-DC63-BA38F39F8F1A}"/>
          </ac:inkMkLst>
        </pc:inkChg>
      </pc:sldChg>
      <pc:sldChg chg="addSp delSp modSp add mod">
        <pc:chgData name="최홍석" userId="ba5bdcd3-7d32-458d-bc73-c22f975a5e57" providerId="ADAL" clId="{03F53EC8-C38F-4BE6-8248-3EB1E1B32E2E}" dt="2023-07-21T02:52:10.127" v="3409"/>
        <pc:sldMkLst>
          <pc:docMk/>
          <pc:sldMk cId="2126388038" sldId="331"/>
        </pc:sldMkLst>
        <pc:spChg chg="mod">
          <ac:chgData name="최홍석" userId="ba5bdcd3-7d32-458d-bc73-c22f975a5e57" providerId="ADAL" clId="{03F53EC8-C38F-4BE6-8248-3EB1E1B32E2E}" dt="2023-07-20T14:38:46.064" v="2665" actId="20577"/>
          <ac:spMkLst>
            <pc:docMk/>
            <pc:sldMk cId="2126388038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6:33.006" v="2552"/>
          <ac:spMkLst>
            <pc:docMk/>
            <pc:sldMk cId="2126388038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8:12.991" v="2646"/>
          <ac:spMkLst>
            <pc:docMk/>
            <pc:sldMk cId="2126388038" sldId="331"/>
            <ac:spMk id="18" creationId="{BDCB7E58-7AA1-4F24-9929-1F2B20105B8F}"/>
          </ac:spMkLst>
        </pc:spChg>
        <pc:spChg chg="add mod">
          <ac:chgData name="최홍석" userId="ba5bdcd3-7d32-458d-bc73-c22f975a5e57" providerId="ADAL" clId="{03F53EC8-C38F-4BE6-8248-3EB1E1B32E2E}" dt="2023-07-20T14:38:23.685" v="2661" actId="1076"/>
          <ac:spMkLst>
            <pc:docMk/>
            <pc:sldMk cId="2126388038" sldId="331"/>
            <ac:spMk id="19" creationId="{B3ADB56A-AF6D-6A2C-701C-F4073D008974}"/>
          </ac:spMkLst>
        </pc:spChg>
        <pc:picChg chg="add mod">
          <ac:chgData name="최홍석" userId="ba5bdcd3-7d32-458d-bc73-c22f975a5e57" providerId="ADAL" clId="{03F53EC8-C38F-4BE6-8248-3EB1E1B32E2E}" dt="2023-07-20T14:37:06.597" v="2570" actId="1076"/>
          <ac:picMkLst>
            <pc:docMk/>
            <pc:sldMk cId="2126388038" sldId="331"/>
            <ac:picMk id="5" creationId="{E6F03521-0A03-18DF-50F7-79D88DD00AC1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7" creationId="{EFD250C5-5B90-C3CF-3CEF-CD754C4D0FB4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8" creationId="{5F4B7889-ED5F-D67B-FB0D-5CC4F3F9E46D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9" creationId="{A7A7CF0B-CDE9-2BB4-D903-0639FD886799}"/>
          </ac:picMkLst>
        </pc:picChg>
        <pc:inkChg chg="add del">
          <ac:chgData name="최홍석" userId="ba5bdcd3-7d32-458d-bc73-c22f975a5e57" providerId="ADAL" clId="{03F53EC8-C38F-4BE6-8248-3EB1E1B32E2E}" dt="2023-07-21T02:51:47.615" v="3408" actId="478"/>
          <ac:inkMkLst>
            <pc:docMk/>
            <pc:sldMk cId="2126388038" sldId="331"/>
            <ac:inkMk id="4" creationId="{226523B7-1591-04C4-D664-455CA27A2B83}"/>
          </ac:inkMkLst>
        </pc:inkChg>
        <pc:inkChg chg="add">
          <ac:chgData name="최홍석" userId="ba5bdcd3-7d32-458d-bc73-c22f975a5e57" providerId="ADAL" clId="{03F53EC8-C38F-4BE6-8248-3EB1E1B32E2E}" dt="2023-07-21T02:52:10.127" v="3409"/>
          <ac:inkMkLst>
            <pc:docMk/>
            <pc:sldMk cId="2126388038" sldId="331"/>
            <ac:inkMk id="6" creationId="{E964719E-4B52-69B1-4EC6-CA5315B00A41}"/>
          </ac:inkMkLst>
        </pc:inkChg>
        <pc:cxnChg chg="add mod">
          <ac:chgData name="최홍석" userId="ba5bdcd3-7d32-458d-bc73-c22f975a5e57" providerId="ADAL" clId="{03F53EC8-C38F-4BE6-8248-3EB1E1B32E2E}" dt="2023-07-20T14:37:27.540" v="2573" actId="1582"/>
          <ac:cxnSpMkLst>
            <pc:docMk/>
            <pc:sldMk cId="2126388038" sldId="331"/>
            <ac:cxnSpMk id="11" creationId="{F0C8F82F-B5ED-289C-FBF1-DBF92ED7CA06}"/>
          </ac:cxnSpMkLst>
        </pc:cxnChg>
        <pc:cxnChg chg="add mod">
          <ac:chgData name="최홍석" userId="ba5bdcd3-7d32-458d-bc73-c22f975a5e57" providerId="ADAL" clId="{03F53EC8-C38F-4BE6-8248-3EB1E1B32E2E}" dt="2023-07-20T14:37:38.106" v="2582" actId="14100"/>
          <ac:cxnSpMkLst>
            <pc:docMk/>
            <pc:sldMk cId="2126388038" sldId="331"/>
            <ac:cxnSpMk id="12" creationId="{53FE16C4-73D7-388A-04CC-484462C6C287}"/>
          </ac:cxnSpMkLst>
        </pc:cxnChg>
        <pc:cxnChg chg="add mod">
          <ac:chgData name="최홍석" userId="ba5bdcd3-7d32-458d-bc73-c22f975a5e57" providerId="ADAL" clId="{03F53EC8-C38F-4BE6-8248-3EB1E1B32E2E}" dt="2023-07-20T14:37:34.828" v="2580" actId="14100"/>
          <ac:cxnSpMkLst>
            <pc:docMk/>
            <pc:sldMk cId="2126388038" sldId="331"/>
            <ac:cxnSpMk id="13" creationId="{DD0A6ADD-E9B8-769B-8867-145D6BAEFF63}"/>
          </ac:cxnSpMkLst>
        </pc:cxnChg>
      </pc:sldChg>
      <pc:sldChg chg="addSp delSp modSp add mod">
        <pc:chgData name="최홍석" userId="ba5bdcd3-7d32-458d-bc73-c22f975a5e57" providerId="ADAL" clId="{03F53EC8-C38F-4BE6-8248-3EB1E1B32E2E}" dt="2023-07-21T02:51:46.262" v="3407" actId="478"/>
        <pc:sldMkLst>
          <pc:docMk/>
          <pc:sldMk cId="192344326" sldId="332"/>
        </pc:sldMkLst>
        <pc:spChg chg="mod">
          <ac:chgData name="최홍석" userId="ba5bdcd3-7d32-458d-bc73-c22f975a5e57" providerId="ADAL" clId="{03F53EC8-C38F-4BE6-8248-3EB1E1B32E2E}" dt="2023-07-20T14:38:54.148" v="2691"/>
          <ac:spMkLst>
            <pc:docMk/>
            <pc:sldMk cId="192344326" sldId="332"/>
            <ac:spMk id="2" creationId="{17A03AD8-0878-8AC5-CFF4-CB6A181CCDB9}"/>
          </ac:spMkLst>
        </pc:spChg>
        <pc:spChg chg="del">
          <ac:chgData name="최홍석" userId="ba5bdcd3-7d32-458d-bc73-c22f975a5e57" providerId="ADAL" clId="{03F53EC8-C38F-4BE6-8248-3EB1E1B32E2E}" dt="2023-07-20T14:38:54.929" v="2692" actId="478"/>
          <ac:spMkLst>
            <pc:docMk/>
            <pc:sldMk cId="192344326" sldId="332"/>
            <ac:spMk id="3" creationId="{7E5514FA-CAEE-06C7-3AE4-B4B29F76C089}"/>
          </ac:spMkLst>
        </pc:spChg>
        <pc:spChg chg="add del mod">
          <ac:chgData name="최홍석" userId="ba5bdcd3-7d32-458d-bc73-c22f975a5e57" providerId="ADAL" clId="{03F53EC8-C38F-4BE6-8248-3EB1E1B32E2E}" dt="2023-07-20T14:39:11.378" v="2693" actId="478"/>
          <ac:spMkLst>
            <pc:docMk/>
            <pc:sldMk cId="192344326" sldId="332"/>
            <ac:spMk id="5" creationId="{AE82A3AF-9D32-431A-57DB-3A9F5212B6BC}"/>
          </ac:spMkLst>
        </pc:spChg>
        <pc:spChg chg="add mod">
          <ac:chgData name="최홍석" userId="ba5bdcd3-7d32-458d-bc73-c22f975a5e57" providerId="ADAL" clId="{03F53EC8-C38F-4BE6-8248-3EB1E1B32E2E}" dt="2023-07-20T14:39:30.998" v="2699" actId="1076"/>
          <ac:spMkLst>
            <pc:docMk/>
            <pc:sldMk cId="192344326" sldId="332"/>
            <ac:spMk id="8" creationId="{E7995CCA-3E1E-9470-C670-CAA43E480AD2}"/>
          </ac:spMkLst>
        </pc:spChg>
        <pc:spChg chg="add mod">
          <ac:chgData name="최홍석" userId="ba5bdcd3-7d32-458d-bc73-c22f975a5e57" providerId="ADAL" clId="{03F53EC8-C38F-4BE6-8248-3EB1E1B32E2E}" dt="2023-07-20T14:41:24.944" v="2734" actId="1076"/>
          <ac:spMkLst>
            <pc:docMk/>
            <pc:sldMk cId="192344326" sldId="332"/>
            <ac:spMk id="9" creationId="{EB1114DC-9A4C-0D93-639E-2B8665544A79}"/>
          </ac:spMkLst>
        </pc:spChg>
        <pc:spChg chg="add mod">
          <ac:chgData name="최홍석" userId="ba5bdcd3-7d32-458d-bc73-c22f975a5e57" providerId="ADAL" clId="{03F53EC8-C38F-4BE6-8248-3EB1E1B32E2E}" dt="2023-07-20T14:41:30.068" v="2736" actId="1076"/>
          <ac:spMkLst>
            <pc:docMk/>
            <pc:sldMk cId="192344326" sldId="332"/>
            <ac:spMk id="10" creationId="{2181D59B-6C1D-4D2C-D5B5-771BDF76C7C7}"/>
          </ac:spMkLst>
        </pc:spChg>
        <pc:spChg chg="add mod">
          <ac:chgData name="최홍석" userId="ba5bdcd3-7d32-458d-bc73-c22f975a5e57" providerId="ADAL" clId="{03F53EC8-C38F-4BE6-8248-3EB1E1B32E2E}" dt="2023-07-20T14:41:28.030" v="2735" actId="1076"/>
          <ac:spMkLst>
            <pc:docMk/>
            <pc:sldMk cId="192344326" sldId="332"/>
            <ac:spMk id="11" creationId="{6AF27A82-5F3D-2DFE-E4D0-313A0F6222DC}"/>
          </ac:spMkLst>
        </pc:spChg>
        <pc:spChg chg="add mod">
          <ac:chgData name="최홍석" userId="ba5bdcd3-7d32-458d-bc73-c22f975a5e57" providerId="ADAL" clId="{03F53EC8-C38F-4BE6-8248-3EB1E1B32E2E}" dt="2023-07-20T14:41:17.766" v="2731" actId="14100"/>
          <ac:spMkLst>
            <pc:docMk/>
            <pc:sldMk cId="192344326" sldId="332"/>
            <ac:spMk id="12" creationId="{89445D87-78BC-EF9C-6CB4-34C763FBDC17}"/>
          </ac:spMkLst>
        </pc:spChg>
        <pc:spChg chg="add mod">
          <ac:chgData name="최홍석" userId="ba5bdcd3-7d32-458d-bc73-c22f975a5e57" providerId="ADAL" clId="{03F53EC8-C38F-4BE6-8248-3EB1E1B32E2E}" dt="2023-07-20T14:41:21.728" v="2733" actId="1076"/>
          <ac:spMkLst>
            <pc:docMk/>
            <pc:sldMk cId="192344326" sldId="332"/>
            <ac:spMk id="13" creationId="{5FB97868-1A40-C5BB-AD5A-4C095BD6231F}"/>
          </ac:spMkLst>
        </pc:spChg>
        <pc:picChg chg="add mod">
          <ac:chgData name="최홍석" userId="ba5bdcd3-7d32-458d-bc73-c22f975a5e57" providerId="ADAL" clId="{03F53EC8-C38F-4BE6-8248-3EB1E1B32E2E}" dt="2023-07-20T14:41:12.416" v="2729" actId="1076"/>
          <ac:picMkLst>
            <pc:docMk/>
            <pc:sldMk cId="192344326" sldId="332"/>
            <ac:picMk id="7" creationId="{BF4B5BA7-B98C-2DFB-62C0-2C6222777EA0}"/>
          </ac:picMkLst>
        </pc:picChg>
        <pc:inkChg chg="add del">
          <ac:chgData name="최홍석" userId="ba5bdcd3-7d32-458d-bc73-c22f975a5e57" providerId="ADAL" clId="{03F53EC8-C38F-4BE6-8248-3EB1E1B32E2E}" dt="2023-07-21T02:51:46.262" v="3407" actId="478"/>
          <ac:inkMkLst>
            <pc:docMk/>
            <pc:sldMk cId="192344326" sldId="332"/>
            <ac:inkMk id="3" creationId="{C44558E3-5E9D-14ED-1AC0-6BA789B58964}"/>
          </ac:inkMkLst>
        </pc:inkChg>
      </pc:sldChg>
      <pc:sldChg chg="addSp modSp add mod">
        <pc:chgData name="최홍석" userId="ba5bdcd3-7d32-458d-bc73-c22f975a5e57" providerId="ADAL" clId="{03F53EC8-C38F-4BE6-8248-3EB1E1B32E2E}" dt="2023-07-21T02:51:05.944" v="3406"/>
        <pc:sldMkLst>
          <pc:docMk/>
          <pc:sldMk cId="3032975907" sldId="333"/>
        </pc:sldMkLst>
        <pc:spChg chg="mod">
          <ac:chgData name="최홍석" userId="ba5bdcd3-7d32-458d-bc73-c22f975a5e57" providerId="ADAL" clId="{03F53EC8-C38F-4BE6-8248-3EB1E1B32E2E}" dt="2023-07-20T14:42:24.398" v="2767"/>
          <ac:spMkLst>
            <pc:docMk/>
            <pc:sldMk cId="3032975907" sldId="333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49:43.677" v="3168" actId="20577"/>
          <ac:spMkLst>
            <pc:docMk/>
            <pc:sldMk cId="3032975907" sldId="333"/>
            <ac:spMk id="3" creationId="{7E5514FA-CAEE-06C7-3AE4-B4B29F76C089}"/>
          </ac:spMkLst>
        </pc:spChg>
        <pc:inkChg chg="add">
          <ac:chgData name="최홍석" userId="ba5bdcd3-7d32-458d-bc73-c22f975a5e57" providerId="ADAL" clId="{03F53EC8-C38F-4BE6-8248-3EB1E1B32E2E}" dt="2023-07-21T02:51:05.944" v="3406"/>
          <ac:inkMkLst>
            <pc:docMk/>
            <pc:sldMk cId="3032975907" sldId="333"/>
            <ac:inkMk id="4" creationId="{3DBF22F1-3AF9-96FF-D091-91E26ECBAA43}"/>
          </ac:inkMkLst>
        </pc:inkChg>
      </pc:sldChg>
      <pc:sldChg chg="addSp delSp modSp add mod">
        <pc:chgData name="최홍석" userId="ba5bdcd3-7d32-458d-bc73-c22f975a5e57" providerId="ADAL" clId="{03F53EC8-C38F-4BE6-8248-3EB1E1B32E2E}" dt="2023-07-20T15:51:26.301" v="3244" actId="1076"/>
        <pc:sldMkLst>
          <pc:docMk/>
          <pc:sldMk cId="2146655673" sldId="334"/>
        </pc:sldMkLst>
        <pc:spChg chg="mod">
          <ac:chgData name="최홍석" userId="ba5bdcd3-7d32-458d-bc73-c22f975a5e57" providerId="ADAL" clId="{03F53EC8-C38F-4BE6-8248-3EB1E1B32E2E}" dt="2023-07-20T15:50:19.827" v="3207"/>
          <ac:spMkLst>
            <pc:docMk/>
            <pc:sldMk cId="2146655673" sldId="334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1:04.009" v="3240"/>
          <ac:spMkLst>
            <pc:docMk/>
            <pc:sldMk cId="2146655673" sldId="334"/>
            <ac:spMk id="3" creationId="{7E5514FA-CAEE-06C7-3AE4-B4B29F76C089}"/>
          </ac:spMkLst>
        </pc:spChg>
        <pc:spChg chg="add del">
          <ac:chgData name="최홍석" userId="ba5bdcd3-7d32-458d-bc73-c22f975a5e57" providerId="ADAL" clId="{03F53EC8-C38F-4BE6-8248-3EB1E1B32E2E}" dt="2023-07-20T15:50:21.452" v="3209" actId="22"/>
          <ac:spMkLst>
            <pc:docMk/>
            <pc:sldMk cId="2146655673" sldId="334"/>
            <ac:spMk id="5" creationId="{16CFD3D9-BE6D-CBD7-F0AC-CDE9DC01CC22}"/>
          </ac:spMkLst>
        </pc:spChg>
        <pc:picChg chg="add mod">
          <ac:chgData name="최홍석" userId="ba5bdcd3-7d32-458d-bc73-c22f975a5e57" providerId="ADAL" clId="{03F53EC8-C38F-4BE6-8248-3EB1E1B32E2E}" dt="2023-07-20T15:51:26.301" v="3244" actId="1076"/>
          <ac:picMkLst>
            <pc:docMk/>
            <pc:sldMk cId="2146655673" sldId="334"/>
            <ac:picMk id="7" creationId="{D7EF3CAD-589E-7224-D4E6-2CF69FB41755}"/>
          </ac:picMkLst>
        </pc:picChg>
      </pc:sldChg>
      <pc:sldChg chg="addSp modSp add mod">
        <pc:chgData name="최홍석" userId="ba5bdcd3-7d32-458d-bc73-c22f975a5e57" providerId="ADAL" clId="{03F53EC8-C38F-4BE6-8248-3EB1E1B32E2E}" dt="2023-07-20T15:52:25.567" v="3335"/>
        <pc:sldMkLst>
          <pc:docMk/>
          <pc:sldMk cId="2792292694" sldId="335"/>
        </pc:sldMkLst>
        <pc:spChg chg="mod">
          <ac:chgData name="최홍석" userId="ba5bdcd3-7d32-458d-bc73-c22f975a5e57" providerId="ADAL" clId="{03F53EC8-C38F-4BE6-8248-3EB1E1B32E2E}" dt="2023-07-20T15:52:25.567" v="3335"/>
          <ac:spMkLst>
            <pc:docMk/>
            <pc:sldMk cId="2792292694" sldId="335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2:03.934" v="3334" actId="404"/>
          <ac:spMkLst>
            <pc:docMk/>
            <pc:sldMk cId="2792292694" sldId="335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5:51:24.081" v="3243" actId="1076"/>
          <ac:picMkLst>
            <pc:docMk/>
            <pc:sldMk cId="2792292694" sldId="335"/>
            <ac:picMk id="5" creationId="{FBE5DBA4-7476-9C10-97DE-05E1FA29CCA4}"/>
          </ac:picMkLst>
        </pc:picChg>
      </pc:sldChg>
      <pc:sldChg chg="modSp add mod">
        <pc:chgData name="최홍석" userId="ba5bdcd3-7d32-458d-bc73-c22f975a5e57" providerId="ADAL" clId="{03F53EC8-C38F-4BE6-8248-3EB1E1B32E2E}" dt="2023-07-20T15:54:36.694" v="3401" actId="404"/>
        <pc:sldMkLst>
          <pc:docMk/>
          <pc:sldMk cId="3446368784" sldId="336"/>
        </pc:sldMkLst>
        <pc:spChg chg="mod">
          <ac:chgData name="최홍석" userId="ba5bdcd3-7d32-458d-bc73-c22f975a5e57" providerId="ADAL" clId="{03F53EC8-C38F-4BE6-8248-3EB1E1B32E2E}" dt="2023-07-20T15:52:26.571" v="3336"/>
          <ac:spMkLst>
            <pc:docMk/>
            <pc:sldMk cId="3446368784" sldId="336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4:36.694" v="3401" actId="404"/>
          <ac:spMkLst>
            <pc:docMk/>
            <pc:sldMk cId="3446368784" sldId="336"/>
            <ac:spMk id="3" creationId="{7E5514FA-CAEE-06C7-3AE4-B4B29F76C089}"/>
          </ac:spMkLst>
        </pc:spChg>
      </pc:sldChg>
      <pc:sldChg chg="add del">
        <pc:chgData name="최홍석" userId="ba5bdcd3-7d32-458d-bc73-c22f975a5e57" providerId="ADAL" clId="{03F53EC8-C38F-4BE6-8248-3EB1E1B32E2E}" dt="2023-07-20T15:54:42.254" v="3402" actId="47"/>
        <pc:sldMkLst>
          <pc:docMk/>
          <pc:sldMk cId="1589496037" sldId="337"/>
        </pc:sldMkLst>
      </pc:sldChg>
      <pc:sldChg chg="addSp modSp add mod">
        <pc:chgData name="최홍석" userId="ba5bdcd3-7d32-458d-bc73-c22f975a5e57" providerId="ADAL" clId="{03F53EC8-C38F-4BE6-8248-3EB1E1B32E2E}" dt="2023-07-20T15:49:02.773" v="3003" actId="1076"/>
        <pc:sldMkLst>
          <pc:docMk/>
          <pc:sldMk cId="96630891" sldId="338"/>
        </pc:sldMkLst>
        <pc:spChg chg="mod">
          <ac:chgData name="최홍석" userId="ba5bdcd3-7d32-458d-bc73-c22f975a5e57" providerId="ADAL" clId="{03F53EC8-C38F-4BE6-8248-3EB1E1B32E2E}" dt="2023-07-20T15:48:33.465" v="2931"/>
          <ac:spMkLst>
            <pc:docMk/>
            <pc:sldMk cId="96630891" sldId="338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49:02.074" v="3002"/>
          <ac:spMkLst>
            <pc:docMk/>
            <pc:sldMk cId="96630891" sldId="338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5:49:02.773" v="3003" actId="1076"/>
          <ac:picMkLst>
            <pc:docMk/>
            <pc:sldMk cId="96630891" sldId="338"/>
            <ac:picMk id="5" creationId="{10F97E37-D062-5332-ADF8-BBE6B9D87DB5}"/>
          </ac:picMkLst>
        </pc:picChg>
      </pc:sldChg>
      <pc:sldChg chg="modSp add del mod">
        <pc:chgData name="최홍석" userId="ba5bdcd3-7d32-458d-bc73-c22f975a5e57" providerId="ADAL" clId="{03F53EC8-C38F-4BE6-8248-3EB1E1B32E2E}" dt="2023-07-20T14:31:13.734" v="2130" actId="47"/>
        <pc:sldMkLst>
          <pc:docMk/>
          <pc:sldMk cId="1725335394" sldId="339"/>
        </pc:sldMkLst>
        <pc:spChg chg="mod">
          <ac:chgData name="최홍석" userId="ba5bdcd3-7d32-458d-bc73-c22f975a5e57" providerId="ADAL" clId="{03F53EC8-C38F-4BE6-8248-3EB1E1B32E2E}" dt="2023-07-20T14:30:53.709" v="2127" actId="20577"/>
          <ac:spMkLst>
            <pc:docMk/>
            <pc:sldMk cId="1725335394" sldId="339"/>
            <ac:spMk id="3" creationId="{7E5514FA-CAEE-06C7-3AE4-B4B29F76C089}"/>
          </ac:spMkLst>
        </pc:spChg>
      </pc:sldChg>
      <pc:sldChg chg="modSp new mod ord">
        <pc:chgData name="최홍석" userId="ba5bdcd3-7d32-458d-bc73-c22f975a5e57" providerId="ADAL" clId="{03F53EC8-C38F-4BE6-8248-3EB1E1B32E2E}" dt="2023-07-20T14:32:31.492" v="2180" actId="20577"/>
        <pc:sldMkLst>
          <pc:docMk/>
          <pc:sldMk cId="2362207661" sldId="339"/>
        </pc:sldMkLst>
        <pc:spChg chg="mod">
          <ac:chgData name="최홍석" userId="ba5bdcd3-7d32-458d-bc73-c22f975a5e57" providerId="ADAL" clId="{03F53EC8-C38F-4BE6-8248-3EB1E1B32E2E}" dt="2023-07-20T14:32:31.492" v="2180" actId="20577"/>
          <ac:spMkLst>
            <pc:docMk/>
            <pc:sldMk cId="2362207661" sldId="339"/>
            <ac:spMk id="2" creationId="{86859E64-B6C8-BCBF-789E-ECE7854A3650}"/>
          </ac:spMkLst>
        </pc:spChg>
      </pc:sldChg>
      <pc:sldChg chg="addSp modSp new mod">
        <pc:chgData name="최홍석" userId="ba5bdcd3-7d32-458d-bc73-c22f975a5e57" providerId="ADAL" clId="{03F53EC8-C38F-4BE6-8248-3EB1E1B32E2E}" dt="2023-07-20T14:56:32.547" v="2862" actId="1076"/>
        <pc:sldMkLst>
          <pc:docMk/>
          <pc:sldMk cId="4030809281" sldId="340"/>
        </pc:sldMkLst>
        <pc:picChg chg="add mod">
          <ac:chgData name="최홍석" userId="ba5bdcd3-7d32-458d-bc73-c22f975a5e57" providerId="ADAL" clId="{03F53EC8-C38F-4BE6-8248-3EB1E1B32E2E}" dt="2023-07-20T14:56:32.547" v="2862" actId="1076"/>
          <ac:picMkLst>
            <pc:docMk/>
            <pc:sldMk cId="4030809281" sldId="340"/>
            <ac:picMk id="3" creationId="{97C66AE7-B1EE-7AC0-8692-D3EE3270CA99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  <pc:docChgLst>
    <pc:chgData name="최홍석" userId="ba5bdcd3-7d32-458d-bc73-c22f975a5e57" providerId="ADAL" clId="{D2ABC53C-864A-4762-81C2-9545DB8B615D}"/>
    <pc:docChg chg="undo custSel delSld modSld">
      <pc:chgData name="최홍석" userId="ba5bdcd3-7d32-458d-bc73-c22f975a5e57" providerId="ADAL" clId="{D2ABC53C-864A-4762-81C2-9545DB8B615D}" dt="2023-07-20T09:30:07.794" v="23" actId="47"/>
      <pc:docMkLst>
        <pc:docMk/>
      </pc:docMkLst>
      <pc:sldChg chg="modSp mod">
        <pc:chgData name="최홍석" userId="ba5bdcd3-7d32-458d-bc73-c22f975a5e57" providerId="ADAL" clId="{D2ABC53C-864A-4762-81C2-9545DB8B615D}" dt="2023-07-20T09:29:46.948" v="12" actId="20577"/>
        <pc:sldMkLst>
          <pc:docMk/>
          <pc:sldMk cId="2068796576" sldId="318"/>
        </pc:sldMkLst>
        <pc:spChg chg="mod">
          <ac:chgData name="최홍석" userId="ba5bdcd3-7d32-458d-bc73-c22f975a5e57" providerId="ADAL" clId="{D2ABC53C-864A-4762-81C2-9545DB8B615D}" dt="2023-07-20T09:29:46.948" v="12" actId="20577"/>
          <ac:spMkLst>
            <pc:docMk/>
            <pc:sldMk cId="2068796576" sldId="318"/>
            <ac:spMk id="3" creationId="{00000000-0000-0000-0000-000000000000}"/>
          </ac:spMkLst>
        </pc:spChg>
      </pc:sldChg>
      <pc:sldChg chg="delSp modSp mod">
        <pc:chgData name="최홍석" userId="ba5bdcd3-7d32-458d-bc73-c22f975a5e57" providerId="ADAL" clId="{D2ABC53C-864A-4762-81C2-9545DB8B615D}" dt="2023-07-20T09:30:02.702" v="22" actId="20577"/>
        <pc:sldMkLst>
          <pc:docMk/>
          <pc:sldMk cId="3000688913" sldId="319"/>
        </pc:sldMkLst>
        <pc:spChg chg="mod">
          <ac:chgData name="최홍석" userId="ba5bdcd3-7d32-458d-bc73-c22f975a5e57" providerId="ADAL" clId="{D2ABC53C-864A-4762-81C2-9545DB8B615D}" dt="2023-07-20T09:29:53.728" v="14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09:30:02.702" v="22" actId="20577"/>
          <ac:spMkLst>
            <pc:docMk/>
            <pc:sldMk cId="3000688913" sldId="319"/>
            <ac:spMk id="3" creationId="{7E5514FA-CAEE-06C7-3AE4-B4B29F76C089}"/>
          </ac:spMkLst>
        </pc:spChg>
        <pc:spChg chg="del mod">
          <ac:chgData name="최홍석" userId="ba5bdcd3-7d32-458d-bc73-c22f975a5e57" providerId="ADAL" clId="{D2ABC53C-864A-4762-81C2-9545DB8B615D}" dt="2023-07-20T09:29:56.710" v="16" actId="478"/>
          <ac:spMkLst>
            <pc:docMk/>
            <pc:sldMk cId="3000688913" sldId="319"/>
            <ac:spMk id="13" creationId="{BE3245C9-E8C9-0809-807E-201E4D4DE3C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4" creationId="{DDDED702-96D3-550F-1F73-B121E6530D3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8" creationId="{9FDA3843-49A3-0E4D-9E3B-56336F538198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9" creationId="{8B4A2CFD-85EC-70CE-D884-BF628832619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0" creationId="{9F018E91-91BC-951B-1469-C9319B52B42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1" creationId="{1F3FC636-5001-E63E-5A58-F10F3D6A314E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2" creationId="{5DEED2C0-1CD0-E6AA-EFE0-547A40707845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3" creationId="{E7076960-A45F-F760-BA93-2332010CB432}"/>
          </ac:spMkLst>
        </pc:spChg>
        <pc:picChg chg="del">
          <ac:chgData name="최홍석" userId="ba5bdcd3-7d32-458d-bc73-c22f975a5e57" providerId="ADAL" clId="{D2ABC53C-864A-4762-81C2-9545DB8B615D}" dt="2023-07-20T09:29:57.417" v="18" actId="478"/>
          <ac:picMkLst>
            <pc:docMk/>
            <pc:sldMk cId="3000688913" sldId="319"/>
            <ac:picMk id="7" creationId="{1FF29DC0-7E07-CF6A-327A-C1A0DDBA9078}"/>
          </ac:picMkLst>
        </pc:picChg>
        <pc:picChg chg="del">
          <ac:chgData name="최홍석" userId="ba5bdcd3-7d32-458d-bc73-c22f975a5e57" providerId="ADAL" clId="{D2ABC53C-864A-4762-81C2-9545DB8B615D}" dt="2023-07-20T09:29:56.961" v="17" actId="478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212590308" sldId="320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115671182" sldId="321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11091313" sldId="322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6196892" sldId="323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120362425" sldId="324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295626461" sldId="325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039243690" sldId="326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45396658" sldId="327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953943548" sldId="32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44373823" sldId="329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701434369" sldId="330"/>
        </pc:sldMkLst>
      </pc:sldChg>
      <pc:sldChg chg="del">
        <pc:chgData name="최홍석" userId="ba5bdcd3-7d32-458d-bc73-c22f975a5e57" providerId="ADAL" clId="{D2ABC53C-864A-4762-81C2-9545DB8B615D}" dt="2023-07-20T09:29:52.282" v="13" actId="47"/>
        <pc:sldMkLst>
          <pc:docMk/>
          <pc:sldMk cId="3626379330" sldId="331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721813262" sldId="343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429334507" sldId="344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40022027" sldId="345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3502191" sldId="346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463242126" sldId="347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891247854" sldId="34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818032692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델리게이트</a:t>
            </a:r>
            <a:r>
              <a:rPr lang="en-US" altLang="ko-KR" dirty="0"/>
              <a:t>,</a:t>
            </a:r>
            <a:r>
              <a:rPr lang="ko-KR" altLang="en-US" dirty="0"/>
              <a:t> 이벤트</a:t>
            </a:r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대리자를 이용한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D71FF-125A-341B-1AD2-682EB8B1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7" y="1079008"/>
            <a:ext cx="10265298" cy="37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대리자를 이용한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07B7E-BE9D-4035-780A-84EEF3FD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" y="1085999"/>
            <a:ext cx="10096133" cy="40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AF8ACC0-D77E-65B2-45AC-ABA8A5F3145A}"/>
              </a:ext>
            </a:extLst>
          </p:cNvPr>
          <p:cNvSpPr txBox="1">
            <a:spLocks/>
          </p:cNvSpPr>
          <p:nvPr/>
        </p:nvSpPr>
        <p:spPr bwMode="auto">
          <a:xfrm>
            <a:off x="538385" y="1219200"/>
            <a:ext cx="2585815" cy="47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디버그</a:t>
            </a:r>
            <a:r>
              <a:rPr kumimoji="0" lang="en-US" altLang="ko-KR" dirty="0"/>
              <a:t>X </a:t>
            </a:r>
            <a:r>
              <a:rPr kumimoji="0" lang="ko-KR" altLang="en-US" dirty="0"/>
              <a:t>실행</a:t>
            </a:r>
            <a:endParaRPr kumimoji="0" lang="en-US" altLang="ko-KR" dirty="0"/>
          </a:p>
          <a:p>
            <a:r>
              <a:rPr kumimoji="0" lang="ko-KR" altLang="en-US" dirty="0"/>
              <a:t>디버그</a:t>
            </a:r>
            <a:r>
              <a:rPr kumimoji="0" lang="en-US" altLang="ko-KR" dirty="0"/>
              <a:t>O </a:t>
            </a:r>
            <a:r>
              <a:rPr kumimoji="0" lang="ko-KR" altLang="en-US" dirty="0"/>
              <a:t>실행</a:t>
            </a:r>
          </a:p>
          <a:p>
            <a:endParaRPr kumimoji="0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9C7577-7BC3-CD04-FD47-DDB81A7C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1576"/>
            <a:ext cx="5257800" cy="208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F67AB7D4-D42C-AAF4-FD08-1ACED203042E}"/>
              </a:ext>
            </a:extLst>
          </p:cNvPr>
          <p:cNvSpPr/>
          <p:nvPr/>
        </p:nvSpPr>
        <p:spPr>
          <a:xfrm>
            <a:off x="6667500" y="2743200"/>
            <a:ext cx="2057400" cy="1066800"/>
          </a:xfrm>
          <a:prstGeom prst="wedgeRectCallout">
            <a:avLst>
              <a:gd name="adj1" fmla="val -51006"/>
              <a:gd name="adj2" fmla="val 742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크로스 스레드</a:t>
            </a:r>
            <a:endParaRPr lang="en-US" altLang="ko-KR" dirty="0"/>
          </a:p>
          <a:p>
            <a:pPr algn="ctr"/>
            <a:r>
              <a:rPr lang="ko-KR" altLang="en-US" dirty="0"/>
              <a:t>에러 </a:t>
            </a:r>
            <a:r>
              <a:rPr lang="en-US" altLang="ko-KR" dirty="0"/>
              <a:t>X!!!!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6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br>
              <a:rPr lang="en-US" altLang="ko-KR" dirty="0"/>
            </a:br>
            <a:r>
              <a:rPr lang="ko-KR" altLang="en-US" dirty="0"/>
              <a:t>네트워크 프로그램 또는 기본적 윈도프로그램 구현 시 필수인 이벤트</a:t>
            </a:r>
            <a:br>
              <a:rPr lang="en-US" altLang="ko-KR" dirty="0"/>
            </a:br>
            <a:r>
              <a:rPr lang="ko-KR" altLang="en-US" dirty="0"/>
              <a:t>대리자와 유사하기도 하지만</a:t>
            </a:r>
            <a:r>
              <a:rPr lang="en-US" altLang="ko-KR" dirty="0"/>
              <a:t>, </a:t>
            </a:r>
            <a:r>
              <a:rPr lang="ko-KR" altLang="en-US" dirty="0"/>
              <a:t>기능적으로 다르게 구현됨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게시자</a:t>
            </a:r>
            <a:br>
              <a:rPr lang="en-US" altLang="ko-KR" dirty="0"/>
            </a:br>
            <a:r>
              <a:rPr lang="ko-KR" altLang="en-US" dirty="0"/>
              <a:t>이벤트를 보내거나 발생시키는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구독자</a:t>
            </a:r>
            <a:br>
              <a:rPr lang="en-US" altLang="ko-KR" dirty="0"/>
            </a:br>
            <a:r>
              <a:rPr lang="ko-KR" altLang="en-US" dirty="0"/>
              <a:t>이벤트를 받거나 처리하는 클래스</a:t>
            </a:r>
            <a:br>
              <a:rPr lang="en-US" altLang="ko-KR" dirty="0"/>
            </a:br>
            <a:r>
              <a:rPr lang="en-US" altLang="ko-KR" dirty="0"/>
              <a:t>ex :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콤보박스와</a:t>
            </a:r>
            <a:r>
              <a:rPr lang="ko-KR" altLang="en-US" dirty="0"/>
              <a:t> 같은 컨트롤 에서 발생하는 동작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69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이벤트의 특징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게시자는 이벤트가 발생하는 시기를 결정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구독자는 이벤트에 대한 응답으로 수행되는 동작을 결정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한 이벤트에는 여러 개의 구독자가 있을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구독자는 여러 게시자의 이벤트를 처리할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이벤트는 일반적으로 그래픽 사용자 인터페이스에서 단추를 클릭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메뉴를 선택하는 것과 같은 사용자 동작을 알리는데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0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6C97-FC07-9339-384E-D6CE6AF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/>
              <a:t>델리게이트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이벤트 동작 개념도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768B0-C08F-0A29-17E6-57DBF4E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4827653" cy="3276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D25284-DA8D-EEF9-D28E-561E32F8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80" y="9524"/>
            <a:ext cx="6275540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B41D61-FC45-9056-58D0-55A465763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-31852"/>
            <a:ext cx="2200582" cy="6889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0F1C08-CB58-6769-62B4-FBDEDFA08EFA}"/>
              </a:ext>
            </a:extLst>
          </p:cNvPr>
          <p:cNvSpPr txBox="1"/>
          <p:nvPr/>
        </p:nvSpPr>
        <p:spPr>
          <a:xfrm>
            <a:off x="8458200" y="304800"/>
            <a:ext cx="4114800" cy="432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endParaRPr lang="ko-KR" altLang="en-US" sz="3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C9BFF5-33B4-56D7-6219-759EDEC15BF9}"/>
              </a:ext>
            </a:extLst>
          </p:cNvPr>
          <p:cNvSpPr/>
          <p:nvPr/>
        </p:nvSpPr>
        <p:spPr>
          <a:xfrm>
            <a:off x="6524625" y="923925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ko-KR" altLang="en-US" sz="1200" dirty="0">
                <a:solidFill>
                  <a:srgbClr val="FFC000"/>
                </a:solidFill>
              </a:rPr>
              <a:t>게시자 클래스에서 생성한 이벤트는 </a:t>
            </a:r>
            <a:r>
              <a:rPr lang="en-US" altLang="ko-KR" sz="1200" dirty="0" err="1">
                <a:solidFill>
                  <a:srgbClr val="FFC000"/>
                </a:solidFill>
              </a:rPr>
              <a:t>myEventHandler</a:t>
            </a:r>
            <a:r>
              <a:rPr lang="en-US" altLang="ko-KR" sz="1200" dirty="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라는 대리자로 만들어짐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573C87-FA83-A5DB-C895-56D99A5132F3}"/>
              </a:ext>
            </a:extLst>
          </p:cNvPr>
          <p:cNvSpPr/>
          <p:nvPr/>
        </p:nvSpPr>
        <p:spPr>
          <a:xfrm>
            <a:off x="7239000" y="1409700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en-US" altLang="ko-KR" sz="1200" dirty="0" err="1">
                <a:solidFill>
                  <a:srgbClr val="FFC000"/>
                </a:solidFill>
              </a:rPr>
              <a:t>RunEvent</a:t>
            </a:r>
            <a:r>
              <a:rPr lang="en-US" altLang="ko-KR" sz="1200" dirty="0">
                <a:solidFill>
                  <a:srgbClr val="FFC000"/>
                </a:solidFill>
              </a:rPr>
              <a:t>()</a:t>
            </a:r>
            <a:r>
              <a:rPr lang="ko-KR" altLang="en-US" sz="1200" dirty="0">
                <a:solidFill>
                  <a:srgbClr val="FFC000"/>
                </a:solidFill>
              </a:rPr>
              <a:t>는 이벤트 발생 시 호출되는 메서드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DF2948-F99C-9FE6-A469-3FD620BCCC38}"/>
              </a:ext>
            </a:extLst>
          </p:cNvPr>
          <p:cNvSpPr/>
          <p:nvPr/>
        </p:nvSpPr>
        <p:spPr>
          <a:xfrm>
            <a:off x="6210300" y="1657350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ko-KR" altLang="en-US" sz="1200" dirty="0">
                <a:solidFill>
                  <a:srgbClr val="FFC000"/>
                </a:solidFill>
              </a:rPr>
              <a:t>위에서 만든 </a:t>
            </a:r>
            <a:r>
              <a:rPr lang="en-US" altLang="ko-KR" sz="1200" dirty="0">
                <a:solidFill>
                  <a:srgbClr val="FFC000"/>
                </a:solidFill>
              </a:rPr>
              <a:t>Event</a:t>
            </a:r>
            <a:r>
              <a:rPr lang="ko-KR" altLang="en-US" sz="1200" dirty="0">
                <a:solidFill>
                  <a:srgbClr val="FFC000"/>
                </a:solidFill>
              </a:rPr>
              <a:t>를 호출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074D78-4A71-3364-8A04-F1BD214C7023}"/>
              </a:ext>
            </a:extLst>
          </p:cNvPr>
          <p:cNvSpPr/>
          <p:nvPr/>
        </p:nvSpPr>
        <p:spPr>
          <a:xfrm>
            <a:off x="6610350" y="2619375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ko-KR" altLang="en-US" sz="1200" dirty="0">
                <a:solidFill>
                  <a:srgbClr val="FFC000"/>
                </a:solidFill>
              </a:rPr>
              <a:t>구독자 클래스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908555-37B5-273D-3FD3-ED178030FF2D}"/>
              </a:ext>
            </a:extLst>
          </p:cNvPr>
          <p:cNvSpPr/>
          <p:nvPr/>
        </p:nvSpPr>
        <p:spPr>
          <a:xfrm>
            <a:off x="8039100" y="3143250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ko-KR" altLang="en-US" sz="1200" dirty="0">
                <a:solidFill>
                  <a:srgbClr val="FFC000"/>
                </a:solidFill>
              </a:rPr>
              <a:t>이벤트 발생시 실행되는 메서드 등록 </a:t>
            </a:r>
            <a:r>
              <a:rPr lang="en-US" altLang="ko-KR" sz="1200" dirty="0">
                <a:solidFill>
                  <a:srgbClr val="FFC000"/>
                </a:solidFill>
              </a:rPr>
              <a:t>+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E445E7-6226-CA3A-CCC1-1DE63BA9F99E}"/>
              </a:ext>
            </a:extLst>
          </p:cNvPr>
          <p:cNvSpPr/>
          <p:nvPr/>
        </p:nvSpPr>
        <p:spPr>
          <a:xfrm>
            <a:off x="8704926" y="3967162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C000"/>
                </a:solidFill>
              </a:rPr>
              <a:t>// </a:t>
            </a:r>
            <a:r>
              <a:rPr lang="ko-KR" altLang="en-US" sz="1200" dirty="0">
                <a:solidFill>
                  <a:srgbClr val="FFC000"/>
                </a:solidFill>
              </a:rPr>
              <a:t>이벤트 발생시 실행되는 메서드 등록 </a:t>
            </a:r>
            <a:r>
              <a:rPr lang="en-US" altLang="ko-KR" sz="1200" dirty="0">
                <a:solidFill>
                  <a:srgbClr val="FFC000"/>
                </a:solidFill>
              </a:rPr>
              <a:t>+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11B4AD-03AA-F101-AA5A-390064DA2BEA}"/>
              </a:ext>
            </a:extLst>
          </p:cNvPr>
          <p:cNvSpPr/>
          <p:nvPr/>
        </p:nvSpPr>
        <p:spPr>
          <a:xfrm>
            <a:off x="6638001" y="6081712"/>
            <a:ext cx="57057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// 2.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이벤트 발생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FAA228-61FF-7714-9720-A9EBCF89B14B}"/>
              </a:ext>
            </a:extLst>
          </p:cNvPr>
          <p:cNvSpPr/>
          <p:nvPr/>
        </p:nvSpPr>
        <p:spPr>
          <a:xfrm>
            <a:off x="8076602" y="2878931"/>
            <a:ext cx="22005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// 1.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대리자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1DE768-C9A2-EE8F-2E90-FC839A6BECB3}"/>
              </a:ext>
            </a:extLst>
          </p:cNvPr>
          <p:cNvSpPr/>
          <p:nvPr/>
        </p:nvSpPr>
        <p:spPr>
          <a:xfrm>
            <a:off x="8277225" y="1639393"/>
            <a:ext cx="2200582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// 3.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이벤트 진짜로 발생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53EB72-4AE2-CAE3-1FEC-DD8966DC3F6A}"/>
              </a:ext>
            </a:extLst>
          </p:cNvPr>
          <p:cNvSpPr/>
          <p:nvPr/>
        </p:nvSpPr>
        <p:spPr>
          <a:xfrm>
            <a:off x="8038801" y="3486696"/>
            <a:ext cx="4153200" cy="4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// 4.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대리자 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</a:rPr>
              <a:t>등록해놨기에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이벤트 발생시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</a:rPr>
              <a:t>불러와짐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0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B836-B564-E01E-5113-9A7F7E2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숫자 판단하기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BB15-1313-ED44-94A3-1EA790E466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br>
              <a:rPr lang="en-US" altLang="ko-KR" dirty="0"/>
            </a:br>
            <a:r>
              <a:rPr lang="en-US" altLang="ko-KR" dirty="0"/>
              <a:t>1~10</a:t>
            </a:r>
            <a:r>
              <a:rPr lang="ko-KR" altLang="en-US" dirty="0"/>
              <a:t>까지의 숫자에 대해 짝수와 </a:t>
            </a:r>
            <a:r>
              <a:rPr lang="en-US" altLang="ko-KR" dirty="0"/>
              <a:t>3</a:t>
            </a:r>
            <a:r>
              <a:rPr lang="ko-KR" altLang="en-US" dirty="0"/>
              <a:t>의 배수를 판단하는 프로그램</a:t>
            </a:r>
            <a:br>
              <a:rPr lang="en-US" altLang="ko-KR" dirty="0"/>
            </a:br>
            <a:r>
              <a:rPr lang="ko-KR" altLang="en-US" dirty="0" err="1"/>
              <a:t>델리게이트와</a:t>
            </a:r>
            <a:r>
              <a:rPr lang="ko-KR" altLang="en-US" dirty="0"/>
              <a:t> 이벤트의 차이를 느껴보자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004B8-0899-FAEC-ED28-77455375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82205"/>
            <a:ext cx="6572891" cy="4050101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EE4C41B-DFE7-C982-9290-491F6277D229}"/>
              </a:ext>
            </a:extLst>
          </p:cNvPr>
          <p:cNvSpPr/>
          <p:nvPr/>
        </p:nvSpPr>
        <p:spPr>
          <a:xfrm>
            <a:off x="5105400" y="3276600"/>
            <a:ext cx="3505200" cy="838200"/>
          </a:xfrm>
          <a:prstGeom prst="wedgeRectCallout">
            <a:avLst>
              <a:gd name="adj1" fmla="val -61040"/>
              <a:gd name="adj2" fmla="val 675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= 5</a:t>
            </a:r>
            <a:r>
              <a:rPr lang="ko-KR" altLang="en-US" dirty="0"/>
              <a:t>부턴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짝수 출력 이벤트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의 배수 출력 이벤트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1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B836-B564-E01E-5113-9A7F7E2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숫자 판단하기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BB15-1313-ED44-94A3-1EA790E466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클래스</a:t>
            </a:r>
            <a:r>
              <a:rPr lang="en-US" altLang="ko-KR" dirty="0"/>
              <a:t>, </a:t>
            </a:r>
            <a:r>
              <a:rPr lang="ko-KR" altLang="en-US" dirty="0"/>
              <a:t>이벤트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2A7B7-A9B2-9574-F0B8-4B410684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74346"/>
            <a:ext cx="7278233" cy="50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2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B836-B564-E01E-5113-9A7F7E2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숫자 판단하기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BB15-1313-ED44-94A3-1EA790E466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이벤트 게시자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44C8E6-4F54-2E13-B199-D8B1A3D6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915480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B836-B564-E01E-5113-9A7F7E2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숫자 판단하기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BB15-1313-ED44-94A3-1EA790E466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이벤트 구독자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04AA8-6B26-EB1E-AB4C-ACE0B613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38" y="802590"/>
            <a:ext cx="8082580" cy="60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델리게이트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2000" y="990600"/>
            <a:ext cx="9906000" cy="5518344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스레드 사용에 있어</a:t>
            </a:r>
            <a:r>
              <a:rPr lang="en-US" altLang="ko-KR" dirty="0"/>
              <a:t>, </a:t>
            </a:r>
            <a:r>
              <a:rPr lang="ko-KR" altLang="en-US" dirty="0"/>
              <a:t>프로그램 간 데이터 전달에 문제 발생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델리게이트</a:t>
            </a:r>
            <a:r>
              <a:rPr lang="en-US" altLang="ko-KR" dirty="0"/>
              <a:t>(</a:t>
            </a:r>
            <a:r>
              <a:rPr lang="ko-KR" altLang="en-US" dirty="0"/>
              <a:t>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메서드를 다른 메서드에 인수로 전달하는데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: C++</a:t>
            </a:r>
            <a:r>
              <a:rPr lang="ko-KR" altLang="en-US" dirty="0"/>
              <a:t>의 함수 포인터와 유사하지만</a:t>
            </a:r>
            <a:r>
              <a:rPr lang="en-US" altLang="ko-KR" dirty="0"/>
              <a:t>, </a:t>
            </a:r>
            <a:r>
              <a:rPr lang="ko-KR" altLang="en-US" dirty="0"/>
              <a:t>형식이 안전하다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대리자를 통해 메서드를 매개변수로 전달할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대리자로 </a:t>
            </a:r>
            <a:r>
              <a:rPr lang="ko-KR" altLang="en-US" dirty="0" err="1"/>
              <a:t>콜백</a:t>
            </a:r>
            <a:r>
              <a:rPr lang="ko-KR" altLang="en-US" dirty="0"/>
              <a:t> 메서드를 정의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여러 대리자를 연결할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이벤트처리기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 err="1"/>
              <a:t>델리게이트</a:t>
            </a:r>
            <a:r>
              <a:rPr lang="en-US" altLang="ko-KR" dirty="0"/>
              <a:t>(</a:t>
            </a:r>
            <a:r>
              <a:rPr lang="ko-KR" altLang="en-US" dirty="0"/>
              <a:t>대리자</a:t>
            </a:r>
            <a:r>
              <a:rPr lang="en-US" altLang="ko-KR" dirty="0"/>
              <a:t>)</a:t>
            </a:r>
            <a:r>
              <a:rPr lang="ko-KR" altLang="en-US" dirty="0"/>
              <a:t>를 통해 호출되는 메서드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68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6C97-FC07-9339-384E-D6CE6AF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 : 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이벤트 동작 개념도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5E698-6930-07C6-5B86-ED0991C10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2"/>
          <a:stretch/>
        </p:blipFill>
        <p:spPr>
          <a:xfrm>
            <a:off x="1524000" y="1447800"/>
            <a:ext cx="7773378" cy="5181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1501BA-D63D-9740-45F7-F82FF046138F}"/>
              </a:ext>
            </a:extLst>
          </p:cNvPr>
          <p:cNvSpPr/>
          <p:nvPr/>
        </p:nvSpPr>
        <p:spPr>
          <a:xfrm>
            <a:off x="2191239" y="3952616"/>
            <a:ext cx="813732" cy="21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게시자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482BA-F7BD-4C82-9B56-1424CF4CA25A}"/>
              </a:ext>
            </a:extLst>
          </p:cNvPr>
          <p:cNvSpPr/>
          <p:nvPr/>
        </p:nvSpPr>
        <p:spPr>
          <a:xfrm>
            <a:off x="6525114" y="1656805"/>
            <a:ext cx="813732" cy="21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게시자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1B380E8-F620-B746-4591-70905D33B71D}"/>
              </a:ext>
            </a:extLst>
          </p:cNvPr>
          <p:cNvSpPr/>
          <p:nvPr/>
        </p:nvSpPr>
        <p:spPr>
          <a:xfrm>
            <a:off x="2951928" y="1875594"/>
            <a:ext cx="1295400" cy="590836"/>
          </a:xfrm>
          <a:prstGeom prst="wedgeRectCallout">
            <a:avLst>
              <a:gd name="adj1" fmla="val 52697"/>
              <a:gd name="adj2" fmla="val 8799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GoEvent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ysClr val="windowText" lastClr="000000"/>
                </a:solidFill>
              </a:rPr>
              <a:t>동작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85522E8-3394-38E7-2BF9-3DBCC4576194}"/>
              </a:ext>
            </a:extLst>
          </p:cNvPr>
          <p:cNvSpPr/>
          <p:nvPr/>
        </p:nvSpPr>
        <p:spPr>
          <a:xfrm>
            <a:off x="8799835" y="2353121"/>
            <a:ext cx="1792454" cy="381000"/>
          </a:xfrm>
          <a:prstGeom prst="wedgeRectCallout">
            <a:avLst>
              <a:gd name="adj1" fmla="val -83333"/>
              <a:gd name="adj2" fmla="val 4178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</a:rPr>
              <a:t>GoEvent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ysClr val="windowText" lastClr="000000"/>
                </a:solidFill>
              </a:rPr>
              <a:t>정의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009C905-EA61-2DC4-DD2B-B754A4F86FAB}"/>
              </a:ext>
            </a:extLst>
          </p:cNvPr>
          <p:cNvSpPr/>
          <p:nvPr/>
        </p:nvSpPr>
        <p:spPr>
          <a:xfrm>
            <a:off x="8941115" y="4674766"/>
            <a:ext cx="1932302" cy="713830"/>
          </a:xfrm>
          <a:prstGeom prst="wedgeRectCallout">
            <a:avLst>
              <a:gd name="adj1" fmla="val -59068"/>
              <a:gd name="adj2" fmla="val 9428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Ctc.NumCatch</a:t>
            </a:r>
            <a:r>
              <a:rPr lang="en-US" altLang="ko-KR" dirty="0">
                <a:solidFill>
                  <a:sysClr val="windowText" lastClr="000000"/>
                </a:solidFill>
              </a:rPr>
              <a:t> += 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C6F75DEE-91C8-4D5C-DE3F-BF614DC49CEA}"/>
              </a:ext>
            </a:extLst>
          </p:cNvPr>
          <p:cNvSpPr/>
          <p:nvPr/>
        </p:nvSpPr>
        <p:spPr>
          <a:xfrm>
            <a:off x="8941115" y="5880621"/>
            <a:ext cx="1932302" cy="486694"/>
          </a:xfrm>
          <a:prstGeom prst="wedgeRectCallout">
            <a:avLst>
              <a:gd name="adj1" fmla="val -71884"/>
              <a:gd name="adj2" fmla="val -1531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Catch1()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Catch2()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443315F-2CEC-4A8B-D6C4-D6055A5EB2EC}"/>
              </a:ext>
            </a:extLst>
          </p:cNvPr>
          <p:cNvSpPr/>
          <p:nvPr/>
        </p:nvSpPr>
        <p:spPr>
          <a:xfrm>
            <a:off x="8224644" y="1066800"/>
            <a:ext cx="1860754" cy="381000"/>
          </a:xfrm>
          <a:prstGeom prst="wedgeRectCallout">
            <a:avLst>
              <a:gd name="adj1" fmla="val -59068"/>
              <a:gd name="adj2" fmla="val 9428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Class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CatchClass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0B361FF8-12C8-7CF5-9978-D650997F73AD}"/>
              </a:ext>
            </a:extLst>
          </p:cNvPr>
          <p:cNvSpPr/>
          <p:nvPr/>
        </p:nvSpPr>
        <p:spPr>
          <a:xfrm>
            <a:off x="8632861" y="1708546"/>
            <a:ext cx="2776168" cy="486694"/>
          </a:xfrm>
          <a:prstGeom prst="wedgeRectCallout">
            <a:avLst>
              <a:gd name="adj1" fmla="val -59068"/>
              <a:gd name="adj2" fmla="val 9428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delegate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void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OnEventHandler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FFE47AFA-BAF7-45AF-4CD0-C05137682704}"/>
              </a:ext>
            </a:extLst>
          </p:cNvPr>
          <p:cNvSpPr/>
          <p:nvPr/>
        </p:nvSpPr>
        <p:spPr>
          <a:xfrm>
            <a:off x="1067289" y="5099747"/>
            <a:ext cx="2723328" cy="811634"/>
          </a:xfrm>
          <a:prstGeom prst="wedgeRectCallout">
            <a:avLst>
              <a:gd name="adj1" fmla="val 38382"/>
              <a:gd name="adj2" fmla="val -7322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실습 예제는 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 err="1">
                <a:solidFill>
                  <a:sysClr val="windowText" lastClr="000000"/>
                </a:solidFill>
              </a:rPr>
              <a:t>메인객체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+ </a:t>
            </a:r>
            <a:r>
              <a:rPr lang="ko-KR" altLang="en-US" dirty="0">
                <a:solidFill>
                  <a:sysClr val="windowText" lastClr="000000"/>
                </a:solidFill>
              </a:rPr>
              <a:t>구독자 형태</a:t>
            </a:r>
          </a:p>
        </p:txBody>
      </p:sp>
    </p:spTree>
    <p:extLst>
      <p:ext uri="{BB962C8B-B14F-4D97-AF65-F5344CB8AC3E}">
        <p14:creationId xmlns:p14="http://schemas.microsoft.com/office/powerpoint/2010/main" val="40702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대리자 없는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9677400" cy="5518344"/>
          </a:xfrm>
        </p:spPr>
        <p:txBody>
          <a:bodyPr/>
          <a:lstStyle/>
          <a:p>
            <a:r>
              <a:rPr lang="ko-KR" altLang="en-US" dirty="0" err="1"/>
              <a:t>스레드만을</a:t>
            </a:r>
            <a:r>
              <a:rPr lang="ko-KR" altLang="en-US" dirty="0"/>
              <a:t> 이용하여 숫자 합 구하는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A2B15-308E-7059-5746-A79FD6E2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2908"/>
            <a:ext cx="3677163" cy="1864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D8CF94-768F-F620-D68D-846F3582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933403"/>
            <a:ext cx="3677163" cy="2695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B3CC4A-E6A9-83EE-959C-A7A31A4AF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575" y="1782908"/>
            <a:ext cx="7044625" cy="43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대리자 없는 숫자 합계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293D5-50E4-7551-A097-CE4F1931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4726"/>
            <a:ext cx="7821116" cy="1409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A433CB-F191-2FD1-F856-1E38E013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7211431" cy="3524742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3DCA54C-BB79-6612-F0C2-2FE09DEEB5B6}"/>
              </a:ext>
            </a:extLst>
          </p:cNvPr>
          <p:cNvSpPr/>
          <p:nvPr/>
        </p:nvSpPr>
        <p:spPr>
          <a:xfrm>
            <a:off x="8001000" y="2895600"/>
            <a:ext cx="2667000" cy="1752600"/>
          </a:xfrm>
          <a:prstGeom prst="wedgeRectCallout">
            <a:avLst>
              <a:gd name="adj1" fmla="val -55615"/>
              <a:gd name="adj2" fmla="val 696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스레드에 사용될 </a:t>
            </a:r>
            <a:endParaRPr lang="en-US" altLang="ko-KR" dirty="0"/>
          </a:p>
          <a:p>
            <a:pPr algn="ctr"/>
            <a:r>
              <a:rPr lang="ko-KR" altLang="en-US" dirty="0"/>
              <a:t>콜백함수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입력된 숫자까지 합산된 결과를 라벨에 출력</a:t>
            </a:r>
          </a:p>
        </p:txBody>
      </p:sp>
    </p:spTree>
    <p:extLst>
      <p:ext uri="{BB962C8B-B14F-4D97-AF65-F5344CB8AC3E}">
        <p14:creationId xmlns:p14="http://schemas.microsoft.com/office/powerpoint/2010/main" val="41459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대리자 없는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3F4E2-2AC2-375C-A42B-1A153E2E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4" y="1079008"/>
            <a:ext cx="839269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828800"/>
            <a:ext cx="2585815" cy="4768552"/>
          </a:xfrm>
        </p:spPr>
        <p:txBody>
          <a:bodyPr/>
          <a:lstStyle/>
          <a:p>
            <a:r>
              <a:rPr lang="ko-KR" altLang="en-US" dirty="0"/>
              <a:t>디버그</a:t>
            </a:r>
            <a:r>
              <a:rPr lang="en-US" altLang="ko-KR" dirty="0"/>
              <a:t>X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5DDF57-CDD6-C28B-6291-8E352FCB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600"/>
            <a:ext cx="7896870" cy="3134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51BFD-E478-3D84-037C-17F371C4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8" y="2514600"/>
            <a:ext cx="3629532" cy="146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64FA449-4D77-C8FE-F71F-391E90650FCD}"/>
              </a:ext>
            </a:extLst>
          </p:cNvPr>
          <p:cNvSpPr txBox="1">
            <a:spLocks/>
          </p:cNvSpPr>
          <p:nvPr/>
        </p:nvSpPr>
        <p:spPr bwMode="auto">
          <a:xfrm>
            <a:off x="4419600" y="1828800"/>
            <a:ext cx="2585815" cy="47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디버그</a:t>
            </a:r>
            <a:r>
              <a:rPr kumimoji="0" lang="en-US" altLang="ko-KR" dirty="0"/>
              <a:t>O </a:t>
            </a:r>
            <a:r>
              <a:rPr kumimoji="0" lang="ko-KR" altLang="en-US" dirty="0"/>
              <a:t>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31D8F-D6AA-1651-617D-DBF295705EF7}"/>
              </a:ext>
            </a:extLst>
          </p:cNvPr>
          <p:cNvSpPr/>
          <p:nvPr/>
        </p:nvSpPr>
        <p:spPr>
          <a:xfrm>
            <a:off x="6549705" y="2555846"/>
            <a:ext cx="4901267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CFF7BC7-4B44-8D9D-855A-BF2D87AA42F3}"/>
              </a:ext>
            </a:extLst>
          </p:cNvPr>
          <p:cNvSpPr/>
          <p:nvPr/>
        </p:nvSpPr>
        <p:spPr>
          <a:xfrm>
            <a:off x="8839200" y="1493590"/>
            <a:ext cx="2667000" cy="727046"/>
          </a:xfrm>
          <a:prstGeom prst="wedgeRectCallout">
            <a:avLst>
              <a:gd name="adj1" fmla="val -46179"/>
              <a:gd name="adj2" fmla="val 788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수정할때</a:t>
            </a:r>
            <a:endParaRPr lang="en-US" altLang="ko-KR" dirty="0"/>
          </a:p>
          <a:p>
            <a:pPr algn="ctr"/>
            <a:r>
              <a:rPr lang="ko-KR" altLang="en-US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13873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원인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8871" y="1066800"/>
            <a:ext cx="11161945" cy="5518344"/>
          </a:xfrm>
        </p:spPr>
        <p:txBody>
          <a:bodyPr/>
          <a:lstStyle/>
          <a:p>
            <a:r>
              <a:rPr lang="ko-KR" altLang="en-US" dirty="0"/>
              <a:t>크로스 스레드 에러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작업자 스레드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메인 스레드</a:t>
            </a:r>
            <a:r>
              <a:rPr lang="en-US" altLang="ko-KR" dirty="0"/>
              <a:t>]</a:t>
            </a:r>
            <a:r>
              <a:rPr lang="ko-KR" altLang="en-US" dirty="0"/>
              <a:t>를 직접 참조하는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E4E376-1DF1-796C-7E3A-018F793844CB}"/>
              </a:ext>
            </a:extLst>
          </p:cNvPr>
          <p:cNvSpPr/>
          <p:nvPr/>
        </p:nvSpPr>
        <p:spPr>
          <a:xfrm>
            <a:off x="6641176" y="2787666"/>
            <a:ext cx="3352800" cy="3789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64A16-1FD3-DDE8-2CD0-E6B37D2B2C9E}"/>
              </a:ext>
            </a:extLst>
          </p:cNvPr>
          <p:cNvSpPr/>
          <p:nvPr/>
        </p:nvSpPr>
        <p:spPr>
          <a:xfrm>
            <a:off x="6836918" y="2981828"/>
            <a:ext cx="2968305" cy="3385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private 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NumSum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64089F-D4E8-374A-1B97-2AF991D5DDAA}"/>
              </a:ext>
            </a:extLst>
          </p:cNvPr>
          <p:cNvSpPr/>
          <p:nvPr/>
        </p:nvSpPr>
        <p:spPr>
          <a:xfrm>
            <a:off x="7402477" y="2342442"/>
            <a:ext cx="1828800" cy="3445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작업자 스레드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FE3176-FB96-EEE3-229E-1C4ED07335A8}"/>
              </a:ext>
            </a:extLst>
          </p:cNvPr>
          <p:cNvSpPr/>
          <p:nvPr/>
        </p:nvSpPr>
        <p:spPr>
          <a:xfrm>
            <a:off x="1905000" y="2779886"/>
            <a:ext cx="3352800" cy="3789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27E3F2-5FAC-13CF-C42E-AB81B5A66775}"/>
              </a:ext>
            </a:extLst>
          </p:cNvPr>
          <p:cNvSpPr/>
          <p:nvPr/>
        </p:nvSpPr>
        <p:spPr>
          <a:xfrm>
            <a:off x="2100742" y="2974049"/>
            <a:ext cx="2968305" cy="681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Label1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4874EA-4AFC-AF64-E9ED-F0BBEBE57685}"/>
              </a:ext>
            </a:extLst>
          </p:cNvPr>
          <p:cNvSpPr/>
          <p:nvPr/>
        </p:nvSpPr>
        <p:spPr>
          <a:xfrm>
            <a:off x="2666301" y="2334662"/>
            <a:ext cx="1828800" cy="3445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메인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스레드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2BBFA0-72E3-355E-7F4A-5CD7EE7F5C4E}"/>
              </a:ext>
            </a:extLst>
          </p:cNvPr>
          <p:cNvSpPr/>
          <p:nvPr/>
        </p:nvSpPr>
        <p:spPr>
          <a:xfrm>
            <a:off x="2100742" y="3824809"/>
            <a:ext cx="2968305" cy="681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Label2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22325-374E-A3E2-6F33-14323FFC32CE}"/>
              </a:ext>
            </a:extLst>
          </p:cNvPr>
          <p:cNvSpPr/>
          <p:nvPr/>
        </p:nvSpPr>
        <p:spPr>
          <a:xfrm>
            <a:off x="2100742" y="4674429"/>
            <a:ext cx="2968305" cy="681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txtNum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50FF8-B59B-E703-8C83-D109728A760C}"/>
              </a:ext>
            </a:extLst>
          </p:cNvPr>
          <p:cNvSpPr/>
          <p:nvPr/>
        </p:nvSpPr>
        <p:spPr>
          <a:xfrm>
            <a:off x="2100742" y="5524049"/>
            <a:ext cx="2968305" cy="681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btnSum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704104-173D-CC16-E5B9-2E7852433FE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159929" y="3404329"/>
            <a:ext cx="1676989" cy="1270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4FE047-5476-B9E9-4148-5343B301A0E6}"/>
              </a:ext>
            </a:extLst>
          </p:cNvPr>
          <p:cNvCxnSpPr>
            <a:cxnSpLocks/>
          </p:cNvCxnSpPr>
          <p:nvPr/>
        </p:nvCxnSpPr>
        <p:spPr>
          <a:xfrm flipH="1" flipV="1">
            <a:off x="5159929" y="4165625"/>
            <a:ext cx="1676989" cy="516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74B052-13A4-4DA3-FCE7-0F4FBA6B8B57}"/>
              </a:ext>
            </a:extLst>
          </p:cNvPr>
          <p:cNvCxnSpPr>
            <a:cxnSpLocks/>
          </p:cNvCxnSpPr>
          <p:nvPr/>
        </p:nvCxnSpPr>
        <p:spPr>
          <a:xfrm flipH="1">
            <a:off x="5159929" y="4775097"/>
            <a:ext cx="1676989" cy="25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220264-72D3-FFA8-03C4-69E0E9A51385}"/>
              </a:ext>
            </a:extLst>
          </p:cNvPr>
          <p:cNvCxnSpPr>
            <a:cxnSpLocks/>
          </p:cNvCxnSpPr>
          <p:nvPr/>
        </p:nvCxnSpPr>
        <p:spPr>
          <a:xfrm flipH="1">
            <a:off x="5159929" y="4836146"/>
            <a:ext cx="1676989" cy="1020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0D04F0F9-1EE4-D508-DB6E-086BD5F34934}"/>
              </a:ext>
            </a:extLst>
          </p:cNvPr>
          <p:cNvSpPr/>
          <p:nvPr/>
        </p:nvSpPr>
        <p:spPr>
          <a:xfrm>
            <a:off x="5655523" y="4075513"/>
            <a:ext cx="685800" cy="1225561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충돌</a:t>
            </a:r>
          </a:p>
        </p:txBody>
      </p:sp>
    </p:spTree>
    <p:extLst>
      <p:ext uri="{BB962C8B-B14F-4D97-AF65-F5344CB8AC3E}">
        <p14:creationId xmlns:p14="http://schemas.microsoft.com/office/powerpoint/2010/main" val="42122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대리자를 이용한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기존 코드에</a:t>
            </a:r>
            <a:r>
              <a:rPr lang="en-US" altLang="ko-KR" dirty="0"/>
              <a:t>, </a:t>
            </a:r>
            <a:r>
              <a:rPr lang="ko-KR" altLang="en-US" dirty="0"/>
              <a:t>대리자를 사용하는 코드를 추가해봅시다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디자인은 똑같습니다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1169DD-9879-2048-92AA-DA517A0B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480999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FFCC-1C4E-21AA-9CE5-EE5E9CA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대리자를 이용한 숫자 합계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437E-6363-BC4F-4DC4-B28D76472F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15BF1-D647-8DCD-0290-A99F22A7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1" y="1068522"/>
            <a:ext cx="1079333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19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510</Words>
  <Application>Microsoft Office PowerPoint</Application>
  <PresentationFormat>와이드스크린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굴림</vt:lpstr>
      <vt:lpstr>맑은 고딕</vt:lpstr>
      <vt:lpstr>Arial</vt:lpstr>
      <vt:lpstr>Verdana</vt:lpstr>
      <vt:lpstr>Wingdings</vt:lpstr>
      <vt:lpstr>1_Office 테마</vt:lpstr>
      <vt:lpstr>델리게이트, 이벤트</vt:lpstr>
      <vt:lpstr>델리게이트</vt:lpstr>
      <vt:lpstr>실습 1 : 대리자 없는 숫자 합계 구하기</vt:lpstr>
      <vt:lpstr>실습 1 : 대리자 없는 숫자 합계 구하기</vt:lpstr>
      <vt:lpstr>실습 1 : 대리자 없는 숫자 합계 구하기</vt:lpstr>
      <vt:lpstr>실행 결과</vt:lpstr>
      <vt:lpstr>에러 원인 분석</vt:lpstr>
      <vt:lpstr>실습 2 : 대리자를 이용한 숫자 합계 구하기</vt:lpstr>
      <vt:lpstr>실습 2 : 대리자를 이용한 숫자 합계 구하기</vt:lpstr>
      <vt:lpstr>실습 2 : 대리자를 이용한 숫자 합계 구하기</vt:lpstr>
      <vt:lpstr>실습 2 : 대리자를 이용한 숫자 합계 구하기</vt:lpstr>
      <vt:lpstr>실행 결과</vt:lpstr>
      <vt:lpstr>이벤트 1</vt:lpstr>
      <vt:lpstr>이벤트 2</vt:lpstr>
      <vt:lpstr>델리게이트 – 이벤트 동작 개념도 1</vt:lpstr>
      <vt:lpstr>실습3 – 숫자 판단하기</vt:lpstr>
      <vt:lpstr>실습3 – 숫자 판단하기</vt:lpstr>
      <vt:lpstr>실습3 – 숫자 판단하기</vt:lpstr>
      <vt:lpstr>실습3 – 숫자 판단하기</vt:lpstr>
      <vt:lpstr>실습 3 : 델리게이트 – 이벤트 동작 개념도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2023-07-25T15:24:58Z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