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28"/>
  </p:notesMasterIdLst>
  <p:handoutMasterIdLst>
    <p:handoutMasterId r:id="rId29"/>
  </p:handoutMasterIdLst>
  <p:sldIdLst>
    <p:sldId id="318" r:id="rId2"/>
    <p:sldId id="319" r:id="rId3"/>
    <p:sldId id="320" r:id="rId4"/>
    <p:sldId id="321" r:id="rId5"/>
    <p:sldId id="343" r:id="rId6"/>
    <p:sldId id="346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1" r:id="rId16"/>
    <p:sldId id="344" r:id="rId17"/>
    <p:sldId id="330" r:id="rId18"/>
    <p:sldId id="332" r:id="rId19"/>
    <p:sldId id="333" r:id="rId20"/>
    <p:sldId id="334" r:id="rId21"/>
    <p:sldId id="335" r:id="rId22"/>
    <p:sldId id="345" r:id="rId23"/>
    <p:sldId id="336" r:id="rId24"/>
    <p:sldId id="337" r:id="rId25"/>
    <p:sldId id="338" r:id="rId26"/>
    <p:sldId id="339" r:id="rId2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150D0-9D70-4395-B1B0-24EEC04638B6}" v="382" dt="2023-07-20T01:35:44.669"/>
    <p1510:client id="{D2ABC53C-864A-4762-81C2-9545DB8B615D}" v="333" dt="2023-07-20T13:33:16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59" autoAdjust="0"/>
    <p:restoredTop sz="94660"/>
  </p:normalViewPr>
  <p:slideViewPr>
    <p:cSldViewPr>
      <p:cViewPr varScale="1">
        <p:scale>
          <a:sx n="76" d="100"/>
          <a:sy n="76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B49150D0-9D70-4395-B1B0-24EEC04638B6}"/>
    <pc:docChg chg="undo custSel addSld delSld modSld sldOrd">
      <pc:chgData name="최홍석" userId="ba5bdcd3-7d32-458d-bc73-c22f975a5e57" providerId="ADAL" clId="{B49150D0-9D70-4395-B1B0-24EEC04638B6}" dt="2023-07-20T01:35:44.669" v="4521"/>
      <pc:docMkLst>
        <pc:docMk/>
      </pc:docMkLst>
      <pc:sldChg chg="addSp delSp modSp mod">
        <pc:chgData name="최홍석" userId="ba5bdcd3-7d32-458d-bc73-c22f975a5e57" providerId="ADAL" clId="{B49150D0-9D70-4395-B1B0-24EEC04638B6}" dt="2023-07-19T14:48:10.621" v="3293" actId="14100"/>
        <pc:sldMkLst>
          <pc:docMk/>
          <pc:sldMk cId="3000688913" sldId="319"/>
        </pc:sldMkLst>
        <pc:spChg chg="mod">
          <ac:chgData name="최홍석" userId="ba5bdcd3-7d32-458d-bc73-c22f975a5e57" providerId="ADAL" clId="{B49150D0-9D70-4395-B1B0-24EEC04638B6}" dt="2023-07-19T13:15:47.297" v="686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07:47.084" v="510" actId="1076"/>
          <ac:spMkLst>
            <pc:docMk/>
            <pc:sldMk cId="3000688913" sldId="319"/>
            <ac:spMk id="3" creationId="{7E5514FA-CAEE-06C7-3AE4-B4B29F76C089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8" creationId="{0C6E0502-3323-489F-125A-6F4372A429AD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9" creationId="{52FA517F-895E-C620-321E-6CA77C4C6220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10" creationId="{8DBD9BEF-6DA9-BA84-4DA9-DEFBD72CA92F}"/>
          </ac:spMkLst>
        </pc:spChg>
        <pc:spChg chg="add mod">
          <ac:chgData name="최홍석" userId="ba5bdcd3-7d32-458d-bc73-c22f975a5e57" providerId="ADAL" clId="{B49150D0-9D70-4395-B1B0-24EEC04638B6}" dt="2023-07-19T13:07:51.318" v="511" actId="1076"/>
          <ac:spMkLst>
            <pc:docMk/>
            <pc:sldMk cId="3000688913" sldId="319"/>
            <ac:spMk id="13" creationId="{BE3245C9-E8C9-0809-807E-201E4D4DE3CB}"/>
          </ac:spMkLst>
        </pc:spChg>
        <pc:spChg chg="add mod">
          <ac:chgData name="최홍석" userId="ba5bdcd3-7d32-458d-bc73-c22f975a5e57" providerId="ADAL" clId="{B49150D0-9D70-4395-B1B0-24EEC04638B6}" dt="2023-07-19T13:08:44.928" v="657" actId="1076"/>
          <ac:spMkLst>
            <pc:docMk/>
            <pc:sldMk cId="3000688913" sldId="319"/>
            <ac:spMk id="14" creationId="{DDDED702-96D3-550F-1F73-B121E6530D3B}"/>
          </ac:spMkLst>
        </pc:spChg>
        <pc:spChg chg="add del mod">
          <ac:chgData name="최홍석" userId="ba5bdcd3-7d32-458d-bc73-c22f975a5e57" providerId="ADAL" clId="{B49150D0-9D70-4395-B1B0-24EEC04638B6}" dt="2023-07-19T14:46:07.434" v="3094" actId="478"/>
          <ac:spMkLst>
            <pc:docMk/>
            <pc:sldMk cId="3000688913" sldId="319"/>
            <ac:spMk id="15" creationId="{399E56D0-073E-87CC-2581-B2A9EE8A0697}"/>
          </ac:spMkLst>
        </pc:spChg>
        <pc:spChg chg="add del mod">
          <ac:chgData name="최홍석" userId="ba5bdcd3-7d32-458d-bc73-c22f975a5e57" providerId="ADAL" clId="{B49150D0-9D70-4395-B1B0-24EEC04638B6}" dt="2023-07-19T14:45:41.712" v="3084" actId="478"/>
          <ac:spMkLst>
            <pc:docMk/>
            <pc:sldMk cId="3000688913" sldId="319"/>
            <ac:spMk id="16" creationId="{620917E3-57DC-5EFA-713A-3CC65B732C17}"/>
          </ac:spMkLst>
        </pc:spChg>
        <pc:spChg chg="add del mod">
          <ac:chgData name="최홍석" userId="ba5bdcd3-7d32-458d-bc73-c22f975a5e57" providerId="ADAL" clId="{B49150D0-9D70-4395-B1B0-24EEC04638B6}" dt="2023-07-19T14:45:55.222" v="3091" actId="478"/>
          <ac:spMkLst>
            <pc:docMk/>
            <pc:sldMk cId="3000688913" sldId="319"/>
            <ac:spMk id="17" creationId="{BA740885-90F0-96E5-B75E-2BA8C865F2CC}"/>
          </ac:spMkLst>
        </pc:spChg>
        <pc:spChg chg="add mod">
          <ac:chgData name="최홍석" userId="ba5bdcd3-7d32-458d-bc73-c22f975a5e57" providerId="ADAL" clId="{B49150D0-9D70-4395-B1B0-24EEC04638B6}" dt="2023-07-19T14:45:52.775" v="3090" actId="1076"/>
          <ac:spMkLst>
            <pc:docMk/>
            <pc:sldMk cId="3000688913" sldId="319"/>
            <ac:spMk id="18" creationId="{9FDA3843-49A3-0E4D-9E3B-56336F538198}"/>
          </ac:spMkLst>
        </pc:spChg>
        <pc:spChg chg="add mod">
          <ac:chgData name="최홍석" userId="ba5bdcd3-7d32-458d-bc73-c22f975a5e57" providerId="ADAL" clId="{B49150D0-9D70-4395-B1B0-24EEC04638B6}" dt="2023-07-19T14:46:40.196" v="3166" actId="14100"/>
          <ac:spMkLst>
            <pc:docMk/>
            <pc:sldMk cId="3000688913" sldId="319"/>
            <ac:spMk id="19" creationId="{8B4A2CFD-85EC-70CE-D884-BF628832619C}"/>
          </ac:spMkLst>
        </pc:spChg>
        <pc:spChg chg="add mod">
          <ac:chgData name="최홍석" userId="ba5bdcd3-7d32-458d-bc73-c22f975a5e57" providerId="ADAL" clId="{B49150D0-9D70-4395-B1B0-24EEC04638B6}" dt="2023-07-19T14:48:10.621" v="3293" actId="14100"/>
          <ac:spMkLst>
            <pc:docMk/>
            <pc:sldMk cId="3000688913" sldId="319"/>
            <ac:spMk id="20" creationId="{9F018E91-91BC-951B-1469-C9319B52B42C}"/>
          </ac:spMkLst>
        </pc:spChg>
        <pc:spChg chg="add mod">
          <ac:chgData name="최홍석" userId="ba5bdcd3-7d32-458d-bc73-c22f975a5e57" providerId="ADAL" clId="{B49150D0-9D70-4395-B1B0-24EEC04638B6}" dt="2023-07-19T14:47:03.592" v="3185"/>
          <ac:spMkLst>
            <pc:docMk/>
            <pc:sldMk cId="3000688913" sldId="319"/>
            <ac:spMk id="21" creationId="{1F3FC636-5001-E63E-5A58-F10F3D6A314E}"/>
          </ac:spMkLst>
        </pc:spChg>
        <pc:spChg chg="add mod">
          <ac:chgData name="최홍석" userId="ba5bdcd3-7d32-458d-bc73-c22f975a5e57" providerId="ADAL" clId="{B49150D0-9D70-4395-B1B0-24EEC04638B6}" dt="2023-07-19T14:47:07.696" v="3190" actId="6549"/>
          <ac:spMkLst>
            <pc:docMk/>
            <pc:sldMk cId="3000688913" sldId="319"/>
            <ac:spMk id="22" creationId="{5DEED2C0-1CD0-E6AA-EFE0-547A40707845}"/>
          </ac:spMkLst>
        </pc:spChg>
        <pc:spChg chg="add mod">
          <ac:chgData name="최홍석" userId="ba5bdcd3-7d32-458d-bc73-c22f975a5e57" providerId="ADAL" clId="{B49150D0-9D70-4395-B1B0-24EEC04638B6}" dt="2023-07-19T14:47:52.654" v="3260"/>
          <ac:spMkLst>
            <pc:docMk/>
            <pc:sldMk cId="3000688913" sldId="319"/>
            <ac:spMk id="23" creationId="{E7076960-A45F-F760-BA93-2332010CB432}"/>
          </ac:spMkLst>
        </pc:spChg>
        <pc:picChg chg="add del mod">
          <ac:chgData name="최홍석" userId="ba5bdcd3-7d32-458d-bc73-c22f975a5e57" providerId="ADAL" clId="{B49150D0-9D70-4395-B1B0-24EEC04638B6}" dt="2023-07-19T13:02:47.231" v="181" actId="478"/>
          <ac:picMkLst>
            <pc:docMk/>
            <pc:sldMk cId="3000688913" sldId="319"/>
            <ac:picMk id="5" creationId="{268474C8-FC98-91D5-6A01-1DA2EA1FCEBA}"/>
          </ac:picMkLst>
        </pc:picChg>
        <pc:picChg chg="add mod modCrop">
          <ac:chgData name="최홍석" userId="ba5bdcd3-7d32-458d-bc73-c22f975a5e57" providerId="ADAL" clId="{B49150D0-9D70-4395-B1B0-24EEC04638B6}" dt="2023-07-19T13:16:25.519" v="718"/>
          <ac:picMkLst>
            <pc:docMk/>
            <pc:sldMk cId="3000688913" sldId="319"/>
            <ac:picMk id="7" creationId="{1FF29DC0-7E07-CF6A-327A-C1A0DDBA9078}"/>
          </ac:picMkLst>
        </pc:picChg>
        <pc:picChg chg="add mod modCrop">
          <ac:chgData name="최홍석" userId="ba5bdcd3-7d32-458d-bc73-c22f975a5e57" providerId="ADAL" clId="{B49150D0-9D70-4395-B1B0-24EEC04638B6}" dt="2023-07-19T13:07:55.085" v="513" actId="14100"/>
          <ac:picMkLst>
            <pc:docMk/>
            <pc:sldMk cId="3000688913" sldId="319"/>
            <ac:picMk id="12" creationId="{02CA85FF-0E2A-A06F-AD6D-38820C9FB8DF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98194999" sldId="320"/>
        </pc:sldMkLst>
      </pc:sldChg>
      <pc:sldChg chg="addSp delSp modSp add mod">
        <pc:chgData name="최홍석" userId="ba5bdcd3-7d32-458d-bc73-c22f975a5e57" providerId="ADAL" clId="{B49150D0-9D70-4395-B1B0-24EEC04638B6}" dt="2023-07-19T14:30:16.435" v="3004" actId="22"/>
        <pc:sldMkLst>
          <pc:docMk/>
          <pc:sldMk cId="4212590308" sldId="320"/>
        </pc:sldMkLst>
        <pc:spChg chg="mod">
          <ac:chgData name="최홍석" userId="ba5bdcd3-7d32-458d-bc73-c22f975a5e57" providerId="ADAL" clId="{B49150D0-9D70-4395-B1B0-24EEC04638B6}" dt="2023-07-19T13:15:50.916" v="688" actId="20577"/>
          <ac:spMkLst>
            <pc:docMk/>
            <pc:sldMk cId="4212590308" sldId="32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16:02.153" v="706"/>
          <ac:spMkLst>
            <pc:docMk/>
            <pc:sldMk cId="4212590308" sldId="320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17:17.825" v="721" actId="1076"/>
          <ac:spMkLst>
            <pc:docMk/>
            <pc:sldMk cId="4212590308" sldId="320"/>
            <ac:spMk id="6" creationId="{924E3E68-D569-EFDC-20D0-2985DECBD01F}"/>
          </ac:spMkLst>
        </pc:spChg>
        <pc:spChg chg="add del">
          <ac:chgData name="최홍석" userId="ba5bdcd3-7d32-458d-bc73-c22f975a5e57" providerId="ADAL" clId="{B49150D0-9D70-4395-B1B0-24EEC04638B6}" dt="2023-07-19T14:30:16.435" v="3004" actId="22"/>
          <ac:spMkLst>
            <pc:docMk/>
            <pc:sldMk cId="4212590308" sldId="320"/>
            <ac:spMk id="16" creationId="{8CBEA3EE-9380-F373-C1A9-25F2893F9C45}"/>
          </ac:spMkLst>
        </pc:spChg>
        <pc:picChg chg="add mod">
          <ac:chgData name="최홍석" userId="ba5bdcd3-7d32-458d-bc73-c22f975a5e57" providerId="ADAL" clId="{B49150D0-9D70-4395-B1B0-24EEC04638B6}" dt="2023-07-19T13:16:02.759" v="707" actId="1076"/>
          <ac:picMkLst>
            <pc:docMk/>
            <pc:sldMk cId="4212590308" sldId="320"/>
            <ac:picMk id="5" creationId="{314BB779-D1E0-0190-CE64-69DB6E111894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8" creationId="{3D266F1A-0FBD-D8E5-7DEB-6EEC50918522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0" creationId="{C8B67316-05B0-E47E-7D2C-F2E816EE1D7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2" creationId="{ECA2259A-4E5C-15A7-AE7B-E6BE99F1BDB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4" creationId="{295B4D50-D338-4023-6436-210161F2F9FA}"/>
          </ac:picMkLst>
        </pc:picChg>
      </pc:sldChg>
      <pc:sldChg chg="addSp modSp add mod">
        <pc:chgData name="최홍석" userId="ba5bdcd3-7d32-458d-bc73-c22f975a5e57" providerId="ADAL" clId="{B49150D0-9D70-4395-B1B0-24EEC04638B6}" dt="2023-07-19T14:27:25.042" v="2710" actId="14100"/>
        <pc:sldMkLst>
          <pc:docMk/>
          <pc:sldMk cId="2115671182" sldId="321"/>
        </pc:sldMkLst>
        <pc:spChg chg="mod">
          <ac:chgData name="최홍석" userId="ba5bdcd3-7d32-458d-bc73-c22f975a5e57" providerId="ADAL" clId="{B49150D0-9D70-4395-B1B0-24EEC04638B6}" dt="2023-07-19T14:27:04.874" v="2678"/>
          <ac:spMkLst>
            <pc:docMk/>
            <pc:sldMk cId="2115671182" sldId="32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7:10.579" v="2686" actId="14100"/>
          <ac:spMkLst>
            <pc:docMk/>
            <pc:sldMk cId="2115671182" sldId="32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7:16.696" v="2705"/>
          <ac:spMkLst>
            <pc:docMk/>
            <pc:sldMk cId="2115671182" sldId="321"/>
            <ac:spMk id="8" creationId="{56816D4C-19E2-311F-8BFC-F4AE19A62B82}"/>
          </ac:spMkLst>
        </pc:spChg>
        <pc:picChg chg="add mod">
          <ac:chgData name="최홍석" userId="ba5bdcd3-7d32-458d-bc73-c22f975a5e57" providerId="ADAL" clId="{B49150D0-9D70-4395-B1B0-24EEC04638B6}" dt="2023-07-19T14:27:25.042" v="2710" actId="14100"/>
          <ac:picMkLst>
            <pc:docMk/>
            <pc:sldMk cId="2115671182" sldId="321"/>
            <ac:picMk id="5" creationId="{11F85B7B-DBAC-5DAD-EA44-8A6BB17FE03E}"/>
          </ac:picMkLst>
        </pc:picChg>
        <pc:picChg chg="add mod">
          <ac:chgData name="최홍석" userId="ba5bdcd3-7d32-458d-bc73-c22f975a5e57" providerId="ADAL" clId="{B49150D0-9D70-4395-B1B0-24EEC04638B6}" dt="2023-07-19T14:27:22.463" v="2709" actId="14100"/>
          <ac:picMkLst>
            <pc:docMk/>
            <pc:sldMk cId="2115671182" sldId="321"/>
            <ac:picMk id="7" creationId="{A371A4A8-4C33-99B2-D3DF-8BFF6DC4B626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02785338" sldId="321"/>
        </pc:sldMkLst>
      </pc:sldChg>
      <pc:sldChg chg="addSp modSp add mod">
        <pc:chgData name="최홍석" userId="ba5bdcd3-7d32-458d-bc73-c22f975a5e57" providerId="ADAL" clId="{B49150D0-9D70-4395-B1B0-24EEC04638B6}" dt="2023-07-20T01:14:41.685" v="4507"/>
        <pc:sldMkLst>
          <pc:docMk/>
          <pc:sldMk cId="1611091313" sldId="322"/>
        </pc:sldMkLst>
        <pc:spChg chg="mod">
          <ac:chgData name="최홍석" userId="ba5bdcd3-7d32-458d-bc73-c22f975a5e57" providerId="ADAL" clId="{B49150D0-9D70-4395-B1B0-24EEC04638B6}" dt="2023-07-19T13:44:02.443" v="975" actId="20577"/>
          <ac:spMkLst>
            <pc:docMk/>
            <pc:sldMk cId="1611091313" sldId="322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8:25.417" v="2057" actId="20577"/>
          <ac:spMkLst>
            <pc:docMk/>
            <pc:sldMk cId="1611091313" sldId="322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2:16.914" v="872" actId="27636"/>
          <ac:spMkLst>
            <pc:docMk/>
            <pc:sldMk cId="1611091313" sldId="322"/>
            <ac:spMk id="6" creationId="{75F81829-BFC2-913D-D9D8-880863772E8F}"/>
          </ac:spMkLst>
        </pc:spChg>
        <pc:spChg chg="add mod">
          <ac:chgData name="최홍석" userId="ba5bdcd3-7d32-458d-bc73-c22f975a5e57" providerId="ADAL" clId="{B49150D0-9D70-4395-B1B0-24EEC04638B6}" dt="2023-07-19T14:14:25.300" v="1910" actId="1076"/>
          <ac:spMkLst>
            <pc:docMk/>
            <pc:sldMk cId="1611091313" sldId="322"/>
            <ac:spMk id="7" creationId="{698B2FDF-15D3-D179-73E4-725660E248C3}"/>
          </ac:spMkLst>
        </pc:spChg>
        <pc:picChg chg="add mod">
          <ac:chgData name="최홍석" userId="ba5bdcd3-7d32-458d-bc73-c22f975a5e57" providerId="ADAL" clId="{B49150D0-9D70-4395-B1B0-24EEC04638B6}" dt="2023-07-19T14:14:23.234" v="1909" actId="1076"/>
          <ac:picMkLst>
            <pc:docMk/>
            <pc:sldMk cId="1611091313" sldId="322"/>
            <ac:picMk id="5" creationId="{760DB527-A889-4FFA-135A-4B6910D166ED}"/>
          </ac:picMkLst>
        </pc:picChg>
        <pc:inkChg chg="add">
          <ac:chgData name="최홍석" userId="ba5bdcd3-7d32-458d-bc73-c22f975a5e57" providerId="ADAL" clId="{B49150D0-9D70-4395-B1B0-24EEC04638B6}" dt="2023-07-20T01:14:41.685" v="4507"/>
          <ac:inkMkLst>
            <pc:docMk/>
            <pc:sldMk cId="1611091313" sldId="322"/>
            <ac:inkMk id="4" creationId="{B25BA596-42E1-9EAE-53BD-052CC4B9873D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206282709" sldId="322"/>
        </pc:sldMkLst>
      </pc:sldChg>
      <pc:sldChg chg="addSp modSp add mod">
        <pc:chgData name="최홍석" userId="ba5bdcd3-7d32-458d-bc73-c22f975a5e57" providerId="ADAL" clId="{B49150D0-9D70-4395-B1B0-24EEC04638B6}" dt="2023-07-20T01:14:41.685" v="4507"/>
        <pc:sldMkLst>
          <pc:docMk/>
          <pc:sldMk cId="86196892" sldId="323"/>
        </pc:sldMkLst>
        <pc:spChg chg="mod">
          <ac:chgData name="최홍석" userId="ba5bdcd3-7d32-458d-bc73-c22f975a5e57" providerId="ADAL" clId="{B49150D0-9D70-4395-B1B0-24EEC04638B6}" dt="2023-07-19T13:46:02.493" v="1126" actId="20577"/>
          <ac:spMkLst>
            <pc:docMk/>
            <pc:sldMk cId="86196892" sldId="323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5:29.802" v="2029" actId="6549"/>
          <ac:spMkLst>
            <pc:docMk/>
            <pc:sldMk cId="86196892" sldId="323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15:32.909" v="2032" actId="1076"/>
          <ac:picMkLst>
            <pc:docMk/>
            <pc:sldMk cId="86196892" sldId="323"/>
            <ac:picMk id="5" creationId="{ABBE7741-0343-A7D6-9EFF-9232B5DF589F}"/>
          </ac:picMkLst>
        </pc:picChg>
        <pc:inkChg chg="add">
          <ac:chgData name="최홍석" userId="ba5bdcd3-7d32-458d-bc73-c22f975a5e57" providerId="ADAL" clId="{B49150D0-9D70-4395-B1B0-24EEC04638B6}" dt="2023-07-20T01:14:41.685" v="4507"/>
          <ac:inkMkLst>
            <pc:docMk/>
            <pc:sldMk cId="86196892" sldId="323"/>
            <ac:inkMk id="4" creationId="{9CCBB493-F6D3-3FEB-B4F2-2F733E1C46B5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057239993" sldId="32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70598489" sldId="324"/>
        </pc:sldMkLst>
      </pc:sldChg>
      <pc:sldChg chg="addSp modSp add mod">
        <pc:chgData name="최홍석" userId="ba5bdcd3-7d32-458d-bc73-c22f975a5e57" providerId="ADAL" clId="{B49150D0-9D70-4395-B1B0-24EEC04638B6}" dt="2023-07-20T01:14:41.685" v="4507"/>
        <pc:sldMkLst>
          <pc:docMk/>
          <pc:sldMk cId="3120362425" sldId="324"/>
        </pc:sldMkLst>
        <pc:spChg chg="mod">
          <ac:chgData name="최홍석" userId="ba5bdcd3-7d32-458d-bc73-c22f975a5e57" providerId="ADAL" clId="{B49150D0-9D70-4395-B1B0-24EEC04638B6}" dt="2023-07-19T13:46:04.204" v="1129" actId="20577"/>
          <ac:spMkLst>
            <pc:docMk/>
            <pc:sldMk cId="3120362425" sldId="32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46:19.557" v="1185"/>
          <ac:spMkLst>
            <pc:docMk/>
            <pc:sldMk cId="3120362425" sldId="324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8:54.687" v="1277" actId="1076"/>
          <ac:spMkLst>
            <pc:docMk/>
            <pc:sldMk cId="3120362425" sldId="324"/>
            <ac:spMk id="8" creationId="{F91C727D-3201-DA0C-A565-3AE0628FEC31}"/>
          </ac:spMkLst>
        </pc:spChg>
        <pc:picChg chg="add mod">
          <ac:chgData name="최홍석" userId="ba5bdcd3-7d32-458d-bc73-c22f975a5e57" providerId="ADAL" clId="{B49150D0-9D70-4395-B1B0-24EEC04638B6}" dt="2023-07-19T13:46:06.487" v="1130" actId="1076"/>
          <ac:picMkLst>
            <pc:docMk/>
            <pc:sldMk cId="3120362425" sldId="324"/>
            <ac:picMk id="5" creationId="{12C46CD5-951D-65E5-FCB6-021BDC808857}"/>
          </ac:picMkLst>
        </pc:picChg>
        <pc:picChg chg="add mod">
          <ac:chgData name="최홍석" userId="ba5bdcd3-7d32-458d-bc73-c22f975a5e57" providerId="ADAL" clId="{B49150D0-9D70-4395-B1B0-24EEC04638B6}" dt="2023-07-19T13:48:33.468" v="1194" actId="1076"/>
          <ac:picMkLst>
            <pc:docMk/>
            <pc:sldMk cId="3120362425" sldId="324"/>
            <ac:picMk id="7" creationId="{1E5FA358-A771-2C6B-0514-119C039A9C2E}"/>
          </ac:picMkLst>
        </pc:picChg>
        <pc:inkChg chg="add">
          <ac:chgData name="최홍석" userId="ba5bdcd3-7d32-458d-bc73-c22f975a5e57" providerId="ADAL" clId="{B49150D0-9D70-4395-B1B0-24EEC04638B6}" dt="2023-07-20T01:14:41.685" v="4507"/>
          <ac:inkMkLst>
            <pc:docMk/>
            <pc:sldMk cId="3120362425" sldId="324"/>
            <ac:inkMk id="4" creationId="{86C7F73B-99D5-C8AA-690A-0BE617619673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46928551" sldId="325"/>
        </pc:sldMkLst>
      </pc:sldChg>
      <pc:sldChg chg="addSp delSp modSp add mod">
        <pc:chgData name="최홍석" userId="ba5bdcd3-7d32-458d-bc73-c22f975a5e57" providerId="ADAL" clId="{B49150D0-9D70-4395-B1B0-24EEC04638B6}" dt="2023-07-20T01:16:46.118" v="4508"/>
        <pc:sldMkLst>
          <pc:docMk/>
          <pc:sldMk cId="3295626461" sldId="325"/>
        </pc:sldMkLst>
        <pc:spChg chg="mod">
          <ac:chgData name="최홍석" userId="ba5bdcd3-7d32-458d-bc73-c22f975a5e57" providerId="ADAL" clId="{B49150D0-9D70-4395-B1B0-24EEC04638B6}" dt="2023-07-19T13:49:11.153" v="1286" actId="20577"/>
          <ac:spMkLst>
            <pc:docMk/>
            <pc:sldMk cId="3295626461" sldId="325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0:34.648" v="2257" actId="20577"/>
          <ac:spMkLst>
            <pc:docMk/>
            <pc:sldMk cId="3295626461" sldId="325"/>
            <ac:spMk id="3" creationId="{7E5514FA-CAEE-06C7-3AE4-B4B29F76C089}"/>
          </ac:spMkLst>
        </pc:spChg>
        <pc:spChg chg="add mod ord">
          <ac:chgData name="최홍석" userId="ba5bdcd3-7d32-458d-bc73-c22f975a5e57" providerId="ADAL" clId="{B49150D0-9D70-4395-B1B0-24EEC04638B6}" dt="2023-07-19T14:20:00.216" v="2189" actId="1076"/>
          <ac:spMkLst>
            <pc:docMk/>
            <pc:sldMk cId="3295626461" sldId="325"/>
            <ac:spMk id="6" creationId="{E2ABE56A-6790-644C-F3B3-14573DA2F369}"/>
          </ac:spMkLst>
        </pc:spChg>
        <pc:picChg chg="add del mod">
          <ac:chgData name="최홍석" userId="ba5bdcd3-7d32-458d-bc73-c22f975a5e57" providerId="ADAL" clId="{B49150D0-9D70-4395-B1B0-24EEC04638B6}" dt="2023-07-19T13:50:57.564" v="1459" actId="478"/>
          <ac:picMkLst>
            <pc:docMk/>
            <pc:sldMk cId="3295626461" sldId="325"/>
            <ac:picMk id="5" creationId="{4B0638B1-F2AA-5323-14C7-8D03C72C01FF}"/>
          </ac:picMkLst>
        </pc:picChg>
        <pc:picChg chg="add del mod">
          <ac:chgData name="최홍석" userId="ba5bdcd3-7d32-458d-bc73-c22f975a5e57" providerId="ADAL" clId="{B49150D0-9D70-4395-B1B0-24EEC04638B6}" dt="2023-07-19T13:50:57.978" v="1460" actId="478"/>
          <ac:picMkLst>
            <pc:docMk/>
            <pc:sldMk cId="3295626461" sldId="325"/>
            <ac:picMk id="8" creationId="{3258DBB9-B92A-C9C0-DEB0-96025D6815C9}"/>
          </ac:picMkLst>
        </pc:picChg>
        <pc:picChg chg="add del mod">
          <ac:chgData name="최홍석" userId="ba5bdcd3-7d32-458d-bc73-c22f975a5e57" providerId="ADAL" clId="{B49150D0-9D70-4395-B1B0-24EEC04638B6}" dt="2023-07-19T13:51:46.865" v="1477" actId="478"/>
          <ac:picMkLst>
            <pc:docMk/>
            <pc:sldMk cId="3295626461" sldId="325"/>
            <ac:picMk id="10" creationId="{4B950209-4AF9-97B3-E1E9-7D800F3FCDCB}"/>
          </ac:picMkLst>
        </pc:picChg>
        <pc:picChg chg="add del mod">
          <ac:chgData name="최홍석" userId="ba5bdcd3-7d32-458d-bc73-c22f975a5e57" providerId="ADAL" clId="{B49150D0-9D70-4395-B1B0-24EEC04638B6}" dt="2023-07-19T13:51:47.576" v="1478" actId="478"/>
          <ac:picMkLst>
            <pc:docMk/>
            <pc:sldMk cId="3295626461" sldId="325"/>
            <ac:picMk id="12" creationId="{588EF593-537B-CFEC-985E-2C03C88775CA}"/>
          </ac:picMkLst>
        </pc:picChg>
        <pc:picChg chg="add mod">
          <ac:chgData name="최홍석" userId="ba5bdcd3-7d32-458d-bc73-c22f975a5e57" providerId="ADAL" clId="{B49150D0-9D70-4395-B1B0-24EEC04638B6}" dt="2023-07-19T14:19:58.260" v="2188" actId="1076"/>
          <ac:picMkLst>
            <pc:docMk/>
            <pc:sldMk cId="3295626461" sldId="325"/>
            <ac:picMk id="14" creationId="{B2C1CD71-F5B8-9CB9-5248-67FDC0978AD0}"/>
          </ac:picMkLst>
        </pc:picChg>
        <pc:inkChg chg="add">
          <ac:chgData name="최홍석" userId="ba5bdcd3-7d32-458d-bc73-c22f975a5e57" providerId="ADAL" clId="{B49150D0-9D70-4395-B1B0-24EEC04638B6}" dt="2023-07-20T01:16:46.118" v="4508"/>
          <ac:inkMkLst>
            <pc:docMk/>
            <pc:sldMk cId="3295626461" sldId="325"/>
            <ac:inkMk id="4" creationId="{117A31DB-F515-AB91-CC09-C52EE313F61D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765896586" sldId="326"/>
        </pc:sldMkLst>
      </pc:sldChg>
      <pc:sldChg chg="addSp modSp add mod">
        <pc:chgData name="최홍석" userId="ba5bdcd3-7d32-458d-bc73-c22f975a5e57" providerId="ADAL" clId="{B49150D0-9D70-4395-B1B0-24EEC04638B6}" dt="2023-07-20T01:16:46.118" v="4508"/>
        <pc:sldMkLst>
          <pc:docMk/>
          <pc:sldMk cId="2039243690" sldId="326"/>
        </pc:sldMkLst>
        <pc:spChg chg="mod">
          <ac:chgData name="최홍석" userId="ba5bdcd3-7d32-458d-bc73-c22f975a5e57" providerId="ADAL" clId="{B49150D0-9D70-4395-B1B0-24EEC04638B6}" dt="2023-07-19T13:55:23.850" v="1495" actId="20577"/>
          <ac:spMkLst>
            <pc:docMk/>
            <pc:sldMk cId="2039243690" sldId="32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6:21.996" v="2638" actId="20577"/>
          <ac:spMkLst>
            <pc:docMk/>
            <pc:sldMk cId="2039243690" sldId="326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6:25.873" v="2640" actId="1076"/>
          <ac:picMkLst>
            <pc:docMk/>
            <pc:sldMk cId="2039243690" sldId="326"/>
            <ac:picMk id="5" creationId="{8E626DAB-007C-D8E7-6674-84C8488484B1}"/>
          </ac:picMkLst>
        </pc:picChg>
        <pc:picChg chg="add mod">
          <ac:chgData name="최홍석" userId="ba5bdcd3-7d32-458d-bc73-c22f975a5e57" providerId="ADAL" clId="{B49150D0-9D70-4395-B1B0-24EEC04638B6}" dt="2023-07-19T14:26:28.662" v="2641" actId="1076"/>
          <ac:picMkLst>
            <pc:docMk/>
            <pc:sldMk cId="2039243690" sldId="326"/>
            <ac:picMk id="7" creationId="{3CDED156-6352-8A8B-7D1F-8CED61261325}"/>
          </ac:picMkLst>
        </pc:picChg>
        <pc:inkChg chg="add">
          <ac:chgData name="최홍석" userId="ba5bdcd3-7d32-458d-bc73-c22f975a5e57" providerId="ADAL" clId="{B49150D0-9D70-4395-B1B0-24EEC04638B6}" dt="2023-07-20T01:16:46.118" v="4508"/>
          <ac:inkMkLst>
            <pc:docMk/>
            <pc:sldMk cId="2039243690" sldId="326"/>
            <ac:inkMk id="4" creationId="{BCFC5694-110C-23D0-36CB-2EC1284D35AB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532031675" sldId="327"/>
        </pc:sldMkLst>
      </pc:sldChg>
      <pc:sldChg chg="addSp modSp add mod">
        <pc:chgData name="최홍석" userId="ba5bdcd3-7d32-458d-bc73-c22f975a5e57" providerId="ADAL" clId="{B49150D0-9D70-4395-B1B0-24EEC04638B6}" dt="2023-07-20T01:16:46.118" v="4508"/>
        <pc:sldMkLst>
          <pc:docMk/>
          <pc:sldMk cId="845396658" sldId="327"/>
        </pc:sldMkLst>
        <pc:spChg chg="mod">
          <ac:chgData name="최홍석" userId="ba5bdcd3-7d32-458d-bc73-c22f975a5e57" providerId="ADAL" clId="{B49150D0-9D70-4395-B1B0-24EEC04638B6}" dt="2023-07-19T14:21:51.112" v="2287" actId="20577"/>
          <ac:spMkLst>
            <pc:docMk/>
            <pc:sldMk cId="845396658" sldId="32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1:57.322" v="2296" actId="20577"/>
          <ac:spMkLst>
            <pc:docMk/>
            <pc:sldMk cId="845396658" sldId="327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1:41.347" v="2283" actId="1076"/>
          <ac:picMkLst>
            <pc:docMk/>
            <pc:sldMk cId="845396658" sldId="327"/>
            <ac:picMk id="5" creationId="{C291AB32-B792-9BFA-6591-EC2A4E959F91}"/>
          </ac:picMkLst>
        </pc:picChg>
        <pc:picChg chg="add mod">
          <ac:chgData name="최홍석" userId="ba5bdcd3-7d32-458d-bc73-c22f975a5e57" providerId="ADAL" clId="{B49150D0-9D70-4395-B1B0-24EEC04638B6}" dt="2023-07-19T14:22:00.897" v="2298" actId="14100"/>
          <ac:picMkLst>
            <pc:docMk/>
            <pc:sldMk cId="845396658" sldId="327"/>
            <ac:picMk id="6" creationId="{BBAF7C80-BA62-6F2B-E575-7AE13D0D7391}"/>
          </ac:picMkLst>
        </pc:picChg>
        <pc:inkChg chg="add">
          <ac:chgData name="최홍석" userId="ba5bdcd3-7d32-458d-bc73-c22f975a5e57" providerId="ADAL" clId="{B49150D0-9D70-4395-B1B0-24EEC04638B6}" dt="2023-07-20T01:16:46.118" v="4508"/>
          <ac:inkMkLst>
            <pc:docMk/>
            <pc:sldMk cId="845396658" sldId="327"/>
            <ac:inkMk id="4" creationId="{4F1F8ADB-72D2-2477-ED94-203298084016}"/>
          </ac:inkMkLst>
        </pc:inkChg>
      </pc:sldChg>
      <pc:sldChg chg="addSp modSp add mod">
        <pc:chgData name="최홍석" userId="ba5bdcd3-7d32-458d-bc73-c22f975a5e57" providerId="ADAL" clId="{B49150D0-9D70-4395-B1B0-24EEC04638B6}" dt="2023-07-20T01:35:44.669" v="4521"/>
        <pc:sldMkLst>
          <pc:docMk/>
          <pc:sldMk cId="1953943548" sldId="328"/>
        </pc:sldMkLst>
        <pc:spChg chg="mod">
          <ac:chgData name="최홍석" userId="ba5bdcd3-7d32-458d-bc73-c22f975a5e57" providerId="ADAL" clId="{B49150D0-9D70-4395-B1B0-24EEC04638B6}" dt="2023-07-19T15:40:24.932" v="3887" actId="20577"/>
          <ac:spMkLst>
            <pc:docMk/>
            <pc:sldMk cId="1953943548" sldId="328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7:33.647" v="3517"/>
          <ac:spMkLst>
            <pc:docMk/>
            <pc:sldMk cId="1953943548" sldId="328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7:39.883" v="3520" actId="1076"/>
          <ac:picMkLst>
            <pc:docMk/>
            <pc:sldMk cId="1953943548" sldId="328"/>
            <ac:picMk id="5" creationId="{D5F982ED-34EA-9715-CE00-996F6A16FB8A}"/>
          </ac:picMkLst>
        </pc:picChg>
        <pc:inkChg chg="add">
          <ac:chgData name="최홍석" userId="ba5bdcd3-7d32-458d-bc73-c22f975a5e57" providerId="ADAL" clId="{B49150D0-9D70-4395-B1B0-24EEC04638B6}" dt="2023-07-20T01:31:45.272" v="4520"/>
          <ac:inkMkLst>
            <pc:docMk/>
            <pc:sldMk cId="1953943548" sldId="328"/>
            <ac:inkMk id="4" creationId="{89DAF8B5-9126-897F-DDA5-DF3EE2DC172A}"/>
          </ac:inkMkLst>
        </pc:ink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1953943548" sldId="328"/>
            <ac:inkMk id="6" creationId="{D6FCD177-5316-6C16-45C2-0687D5F26647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5552881" sldId="329"/>
        </pc:sldMkLst>
      </pc:sldChg>
      <pc:sldChg chg="addSp modSp add mod ord">
        <pc:chgData name="최홍석" userId="ba5bdcd3-7d32-458d-bc73-c22f975a5e57" providerId="ADAL" clId="{B49150D0-9D70-4395-B1B0-24EEC04638B6}" dt="2023-07-20T01:35:44.669" v="4521"/>
        <pc:sldMkLst>
          <pc:docMk/>
          <pc:sldMk cId="444373823" sldId="329"/>
        </pc:sldMkLst>
        <pc:spChg chg="mod">
          <ac:chgData name="최홍석" userId="ba5bdcd3-7d32-458d-bc73-c22f975a5e57" providerId="ADAL" clId="{B49150D0-9D70-4395-B1B0-24EEC04638B6}" dt="2023-07-19T15:40:22.807" v="3885" actId="20577"/>
          <ac:spMkLst>
            <pc:docMk/>
            <pc:sldMk cId="444373823" sldId="32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8:04.328" v="3527"/>
          <ac:spMkLst>
            <pc:docMk/>
            <pc:sldMk cId="444373823" sldId="329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8:07.041" v="3529" actId="14100"/>
          <ac:picMkLst>
            <pc:docMk/>
            <pc:sldMk cId="444373823" sldId="329"/>
            <ac:picMk id="5" creationId="{91761335-B605-4155-0D97-6B58826A3D0B}"/>
          </ac:picMkLst>
        </pc:picChg>
        <pc:inkChg chg="add">
          <ac:chgData name="최홍석" userId="ba5bdcd3-7d32-458d-bc73-c22f975a5e57" providerId="ADAL" clId="{B49150D0-9D70-4395-B1B0-24EEC04638B6}" dt="2023-07-20T01:31:45.272" v="4520"/>
          <ac:inkMkLst>
            <pc:docMk/>
            <pc:sldMk cId="444373823" sldId="329"/>
            <ac:inkMk id="4" creationId="{748A5451-FF08-5DAB-1AA7-4AF369DEE00C}"/>
          </ac:inkMkLst>
        </pc:ink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444373823" sldId="329"/>
            <ac:inkMk id="6" creationId="{0DA97095-5E26-B735-9DC0-69954E9791C4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909719859" sldId="330"/>
        </pc:sldMkLst>
      </pc:sldChg>
      <pc:sldChg chg="addSp modSp add mod">
        <pc:chgData name="최홍석" userId="ba5bdcd3-7d32-458d-bc73-c22f975a5e57" providerId="ADAL" clId="{B49150D0-9D70-4395-B1B0-24EEC04638B6}" dt="2023-07-20T01:35:44.669" v="4521"/>
        <pc:sldMkLst>
          <pc:docMk/>
          <pc:sldMk cId="3701434369" sldId="330"/>
        </pc:sldMkLst>
        <pc:spChg chg="mod">
          <ac:chgData name="최홍석" userId="ba5bdcd3-7d32-458d-bc73-c22f975a5e57" providerId="ADAL" clId="{B49150D0-9D70-4395-B1B0-24EEC04638B6}" dt="2023-07-19T15:38:16.691" v="3535"/>
          <ac:spMkLst>
            <pc:docMk/>
            <pc:sldMk cId="3701434369" sldId="33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9:50.753" v="3882" actId="20577"/>
          <ac:spMkLst>
            <pc:docMk/>
            <pc:sldMk cId="3701434369" sldId="330"/>
            <ac:spMk id="3" creationId="{7E5514FA-CAEE-06C7-3AE4-B4B29F76C089}"/>
          </ac:spMkLst>
        </pc:sp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3701434369" sldId="330"/>
            <ac:inkMk id="4" creationId="{C6AE892C-EB1D-B7A2-B74E-90C949979558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965528375" sldId="331"/>
        </pc:sldMkLst>
      </pc:sldChg>
      <pc:sldChg chg="add del">
        <pc:chgData name="최홍석" userId="ba5bdcd3-7d32-458d-bc73-c22f975a5e57" providerId="ADAL" clId="{B49150D0-9D70-4395-B1B0-24EEC04638B6}" dt="2023-07-19T14:22:34.645" v="2301" actId="2696"/>
        <pc:sldMkLst>
          <pc:docMk/>
          <pc:sldMk cId="3236702414" sldId="331"/>
        </pc:sldMkLst>
      </pc:sldChg>
      <pc:sldChg chg="addSp modSp add mod">
        <pc:chgData name="최홍석" userId="ba5bdcd3-7d32-458d-bc73-c22f975a5e57" providerId="ADAL" clId="{B49150D0-9D70-4395-B1B0-24EEC04638B6}" dt="2023-07-20T00:28:25.807" v="4454" actId="207"/>
        <pc:sldMkLst>
          <pc:docMk/>
          <pc:sldMk cId="3626379330" sldId="331"/>
        </pc:sldMkLst>
        <pc:spChg chg="mod">
          <ac:chgData name="최홍석" userId="ba5bdcd3-7d32-458d-bc73-c22f975a5e57" providerId="ADAL" clId="{B49150D0-9D70-4395-B1B0-24EEC04638B6}" dt="2023-07-19T14:22:43.148" v="2370"/>
          <ac:spMkLst>
            <pc:docMk/>
            <pc:sldMk cId="3626379330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3:10.605" v="2435" actId="14100"/>
          <ac:spMkLst>
            <pc:docMk/>
            <pc:sldMk cId="3626379330" sldId="33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4:01.835" v="2537" actId="14100"/>
          <ac:spMkLst>
            <pc:docMk/>
            <pc:sldMk cId="3626379330" sldId="331"/>
            <ac:spMk id="8" creationId="{611C09C1-7E77-7BA7-14C2-3CDF5DDE35E1}"/>
          </ac:spMkLst>
        </pc:spChg>
        <pc:spChg chg="add mod">
          <ac:chgData name="최홍석" userId="ba5bdcd3-7d32-458d-bc73-c22f975a5e57" providerId="ADAL" clId="{B49150D0-9D70-4395-B1B0-24EEC04638B6}" dt="2023-07-19T14:24:48.840" v="2564" actId="14100"/>
          <ac:spMkLst>
            <pc:docMk/>
            <pc:sldMk cId="3626379330" sldId="331"/>
            <ac:spMk id="9" creationId="{4D88AE7F-2B63-FCDB-4A55-A2F9B11DC540}"/>
          </ac:spMkLst>
        </pc:spChg>
        <pc:spChg chg="add mod">
          <ac:chgData name="최홍석" userId="ba5bdcd3-7d32-458d-bc73-c22f975a5e57" providerId="ADAL" clId="{B49150D0-9D70-4395-B1B0-24EEC04638B6}" dt="2023-07-19T14:24:52.494" v="2566" actId="1076"/>
          <ac:spMkLst>
            <pc:docMk/>
            <pc:sldMk cId="3626379330" sldId="331"/>
            <ac:spMk id="10" creationId="{1352729D-9605-A46E-3293-4956D02C1246}"/>
          </ac:spMkLst>
        </pc:spChg>
        <pc:spChg chg="add mod">
          <ac:chgData name="최홍석" userId="ba5bdcd3-7d32-458d-bc73-c22f975a5e57" providerId="ADAL" clId="{B49150D0-9D70-4395-B1B0-24EEC04638B6}" dt="2023-07-19T14:24:59.185" v="2569" actId="14100"/>
          <ac:spMkLst>
            <pc:docMk/>
            <pc:sldMk cId="3626379330" sldId="331"/>
            <ac:spMk id="11" creationId="{CFF2F9CA-E740-24AE-7481-92DCE52EC5BD}"/>
          </ac:spMkLst>
        </pc:spChg>
        <pc:spChg chg="add mod">
          <ac:chgData name="최홍석" userId="ba5bdcd3-7d32-458d-bc73-c22f975a5e57" providerId="ADAL" clId="{B49150D0-9D70-4395-B1B0-24EEC04638B6}" dt="2023-07-19T14:25:01.920" v="2571" actId="1076"/>
          <ac:spMkLst>
            <pc:docMk/>
            <pc:sldMk cId="3626379330" sldId="331"/>
            <ac:spMk id="12" creationId="{0D4DCBAA-C34D-6138-BBD8-A4C5DB54D674}"/>
          </ac:spMkLst>
        </pc:spChg>
        <pc:spChg chg="add mod">
          <ac:chgData name="최홍석" userId="ba5bdcd3-7d32-458d-bc73-c22f975a5e57" providerId="ADAL" clId="{B49150D0-9D70-4395-B1B0-24EEC04638B6}" dt="2023-07-19T14:25:07.290" v="2574" actId="14100"/>
          <ac:spMkLst>
            <pc:docMk/>
            <pc:sldMk cId="3626379330" sldId="331"/>
            <ac:spMk id="13" creationId="{7C3B0688-8E98-F8E7-6C40-86F2C844219E}"/>
          </ac:spMkLst>
        </pc:spChg>
        <pc:spChg chg="add mod">
          <ac:chgData name="최홍석" userId="ba5bdcd3-7d32-458d-bc73-c22f975a5e57" providerId="ADAL" clId="{B49150D0-9D70-4395-B1B0-24EEC04638B6}" dt="2023-07-19T14:25:13.828" v="2577" actId="14100"/>
          <ac:spMkLst>
            <pc:docMk/>
            <pc:sldMk cId="3626379330" sldId="331"/>
            <ac:spMk id="14" creationId="{4D4AA14C-872F-07B8-368C-7655FC206021}"/>
          </ac:spMkLst>
        </pc:spChg>
        <pc:spChg chg="add mod">
          <ac:chgData name="최홍석" userId="ba5bdcd3-7d32-458d-bc73-c22f975a5e57" providerId="ADAL" clId="{B49150D0-9D70-4395-B1B0-24EEC04638B6}" dt="2023-07-19T14:25:18.154" v="2580" actId="14100"/>
          <ac:spMkLst>
            <pc:docMk/>
            <pc:sldMk cId="3626379330" sldId="331"/>
            <ac:spMk id="15" creationId="{BDC5B992-BC81-5DEB-1AE5-DF5F87D67EB6}"/>
          </ac:spMkLst>
        </pc:spChg>
        <pc:spChg chg="add mod">
          <ac:chgData name="최홍석" userId="ba5bdcd3-7d32-458d-bc73-c22f975a5e57" providerId="ADAL" clId="{B49150D0-9D70-4395-B1B0-24EEC04638B6}" dt="2023-07-20T00:28:25.807" v="4454" actId="207"/>
          <ac:spMkLst>
            <pc:docMk/>
            <pc:sldMk cId="3626379330" sldId="331"/>
            <ac:spMk id="16" creationId="{892270B4-CF33-CB2B-20FC-59BE24AE1F57}"/>
          </ac:spMkLst>
        </pc:spChg>
        <pc:picChg chg="add mod modCrop">
          <ac:chgData name="최홍석" userId="ba5bdcd3-7d32-458d-bc73-c22f975a5e57" providerId="ADAL" clId="{B49150D0-9D70-4395-B1B0-24EEC04638B6}" dt="2023-07-19T14:24:16.389" v="2549" actId="1076"/>
          <ac:picMkLst>
            <pc:docMk/>
            <pc:sldMk cId="3626379330" sldId="331"/>
            <ac:picMk id="4" creationId="{1E12843D-24A4-5F42-1337-8C840DF82969}"/>
          </ac:picMkLst>
        </pc:picChg>
        <pc:picChg chg="add mod">
          <ac:chgData name="최홍석" userId="ba5bdcd3-7d32-458d-bc73-c22f975a5e57" providerId="ADAL" clId="{B49150D0-9D70-4395-B1B0-24EEC04638B6}" dt="2023-07-19T14:24:36.151" v="2559" actId="1076"/>
          <ac:picMkLst>
            <pc:docMk/>
            <pc:sldMk cId="3626379330" sldId="331"/>
            <ac:picMk id="5" creationId="{07F84226-1B1C-DF0B-DFCB-9F89D4E9C29C}"/>
          </ac:picMkLst>
        </pc:picChg>
        <pc:picChg chg="add mod">
          <ac:chgData name="최홍석" userId="ba5bdcd3-7d32-458d-bc73-c22f975a5e57" providerId="ADAL" clId="{B49150D0-9D70-4395-B1B0-24EEC04638B6}" dt="2023-07-19T14:24:34.896" v="2558" actId="1076"/>
          <ac:picMkLst>
            <pc:docMk/>
            <pc:sldMk cId="3626379330" sldId="331"/>
            <ac:picMk id="6" creationId="{63EC4715-A805-97EE-1787-86C4F8A5C7B2}"/>
          </ac:picMkLst>
        </pc:picChg>
        <pc:picChg chg="add mod modCrop">
          <ac:chgData name="최홍석" userId="ba5bdcd3-7d32-458d-bc73-c22f975a5e57" providerId="ADAL" clId="{B49150D0-9D70-4395-B1B0-24EEC04638B6}" dt="2023-07-19T14:24:24.753" v="2554" actId="14100"/>
          <ac:picMkLst>
            <pc:docMk/>
            <pc:sldMk cId="3626379330" sldId="331"/>
            <ac:picMk id="7" creationId="{FD3E10B6-5106-A8B4-BC6F-B3B162B20D50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1107087" sldId="33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491185224" sldId="33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80510853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184956770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315431253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57157946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63177065" sldId="335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230482764" sldId="335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05209299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334818148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035365999" sldId="337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049549330" sldId="337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19179466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352496728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6320390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68117011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700857360" sldId="340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837667048" sldId="340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795686558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28046641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03548665" sldId="34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720635233" sldId="34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03404613" sldId="343"/>
        </pc:sldMkLst>
      </pc:sldChg>
      <pc:sldChg chg="addSp modSp new mod">
        <pc:chgData name="최홍석" userId="ba5bdcd3-7d32-458d-bc73-c22f975a5e57" providerId="ADAL" clId="{B49150D0-9D70-4395-B1B0-24EEC04638B6}" dt="2023-07-20T00:59:48.102" v="4506"/>
        <pc:sldMkLst>
          <pc:docMk/>
          <pc:sldMk cId="2721813262" sldId="343"/>
        </pc:sldMkLst>
        <pc:spChg chg="mod">
          <ac:chgData name="최홍석" userId="ba5bdcd3-7d32-458d-bc73-c22f975a5e57" providerId="ADAL" clId="{B49150D0-9D70-4395-B1B0-24EEC04638B6}" dt="2023-07-19T14:27:44.781" v="2737" actId="20577"/>
          <ac:spMkLst>
            <pc:docMk/>
            <pc:sldMk cId="2721813262" sldId="343"/>
            <ac:spMk id="2" creationId="{D8A9294D-EC71-663F-5DA0-BBDBDBA6AF2C}"/>
          </ac:spMkLst>
        </pc:spChg>
        <pc:spChg chg="mod">
          <ac:chgData name="최홍석" userId="ba5bdcd3-7d32-458d-bc73-c22f975a5e57" providerId="ADAL" clId="{B49150D0-9D70-4395-B1B0-24EEC04638B6}" dt="2023-07-19T14:30:04.022" v="3002" actId="113"/>
          <ac:spMkLst>
            <pc:docMk/>
            <pc:sldMk cId="2721813262" sldId="343"/>
            <ac:spMk id="3" creationId="{EC181720-018E-A70F-09EE-558A1D9FF032}"/>
          </ac:spMkLst>
        </pc:spChg>
        <pc:inkChg chg="add">
          <ac:chgData name="최홍석" userId="ba5bdcd3-7d32-458d-bc73-c22f975a5e57" providerId="ADAL" clId="{B49150D0-9D70-4395-B1B0-24EEC04638B6}" dt="2023-07-20T00:59:48.102" v="4506"/>
          <ac:inkMkLst>
            <pc:docMk/>
            <pc:sldMk cId="2721813262" sldId="343"/>
            <ac:inkMk id="4" creationId="{1B451B23-3A59-1267-E375-11251E9288F8}"/>
          </ac:inkMkLst>
        </pc:inkChg>
      </pc:sldChg>
      <pc:sldChg chg="new del">
        <pc:chgData name="최홍석" userId="ba5bdcd3-7d32-458d-bc73-c22f975a5e57" providerId="ADAL" clId="{B49150D0-9D70-4395-B1B0-24EEC04638B6}" dt="2023-07-19T14:22:32.446" v="2300" actId="680"/>
        <pc:sldMkLst>
          <pc:docMk/>
          <pc:sldMk cId="2745305852" sldId="34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515619137" sldId="344"/>
        </pc:sldMkLst>
      </pc:sldChg>
      <pc:sldChg chg="addSp delSp modSp add mod">
        <pc:chgData name="최홍석" userId="ba5bdcd3-7d32-458d-bc73-c22f975a5e57" providerId="ADAL" clId="{B49150D0-9D70-4395-B1B0-24EEC04638B6}" dt="2023-07-20T00:41:16.662" v="4505" actId="207"/>
        <pc:sldMkLst>
          <pc:docMk/>
          <pc:sldMk cId="3429334507" sldId="344"/>
        </pc:sldMkLst>
        <pc:spChg chg="mod">
          <ac:chgData name="최홍석" userId="ba5bdcd3-7d32-458d-bc73-c22f975a5e57" providerId="ADAL" clId="{B49150D0-9D70-4395-B1B0-24EEC04638B6}" dt="2023-07-19T15:23:14.604" v="3445" actId="20577"/>
          <ac:spMkLst>
            <pc:docMk/>
            <pc:sldMk cId="3429334507" sldId="34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20T00:41:16.662" v="4505" actId="207"/>
          <ac:spMkLst>
            <pc:docMk/>
            <pc:sldMk cId="3429334507" sldId="344"/>
            <ac:spMk id="3" creationId="{7E5514FA-CAEE-06C7-3AE4-B4B29F76C089}"/>
          </ac:spMkLst>
        </pc:spChg>
        <pc:spChg chg="del">
          <ac:chgData name="최홍석" userId="ba5bdcd3-7d32-458d-bc73-c22f975a5e57" providerId="ADAL" clId="{B49150D0-9D70-4395-B1B0-24EEC04638B6}" dt="2023-07-19T14:30:24.294" v="3011" actId="478"/>
          <ac:spMkLst>
            <pc:docMk/>
            <pc:sldMk cId="3429334507" sldId="344"/>
            <ac:spMk id="8" creationId="{56816D4C-19E2-311F-8BFC-F4AE19A62B82}"/>
          </ac:spMkLst>
        </pc:spChg>
        <pc:picChg chg="del">
          <ac:chgData name="최홍석" userId="ba5bdcd3-7d32-458d-bc73-c22f975a5e57" providerId="ADAL" clId="{B49150D0-9D70-4395-B1B0-24EEC04638B6}" dt="2023-07-19T14:30:23.398" v="3010" actId="478"/>
          <ac:picMkLst>
            <pc:docMk/>
            <pc:sldMk cId="3429334507" sldId="344"/>
            <ac:picMk id="5" creationId="{11F85B7B-DBAC-5DAD-EA44-8A6BB17FE03E}"/>
          </ac:picMkLst>
        </pc:picChg>
        <pc:picChg chg="del">
          <ac:chgData name="최홍석" userId="ba5bdcd3-7d32-458d-bc73-c22f975a5e57" providerId="ADAL" clId="{B49150D0-9D70-4395-B1B0-24EEC04638B6}" dt="2023-07-19T14:30:23.054" v="3009" actId="478"/>
          <ac:picMkLst>
            <pc:docMk/>
            <pc:sldMk cId="3429334507" sldId="344"/>
            <ac:picMk id="7" creationId="{A371A4A8-4C33-99B2-D3DF-8BFF6DC4B626}"/>
          </ac:picMkLst>
        </pc:picChg>
        <pc:picChg chg="add mod">
          <ac:chgData name="최홍석" userId="ba5bdcd3-7d32-458d-bc73-c22f975a5e57" providerId="ADAL" clId="{B49150D0-9D70-4395-B1B0-24EEC04638B6}" dt="2023-07-20T00:40:58.951" v="4504" actId="1076"/>
          <ac:picMkLst>
            <pc:docMk/>
            <pc:sldMk cId="3429334507" sldId="344"/>
            <ac:picMk id="1026" creationId="{C7AEA2BB-0873-E351-89D5-FA66313E8C1A}"/>
          </ac:picMkLst>
        </pc:picChg>
      </pc:sldChg>
      <pc:sldChg chg="addSp modSp add mod ord">
        <pc:chgData name="최홍석" userId="ba5bdcd3-7d32-458d-bc73-c22f975a5e57" providerId="ADAL" clId="{B49150D0-9D70-4395-B1B0-24EEC04638B6}" dt="2023-07-19T15:23:11.897" v="3444" actId="20577"/>
        <pc:sldMkLst>
          <pc:docMk/>
          <pc:sldMk cId="240022027" sldId="345"/>
        </pc:sldMkLst>
        <pc:spChg chg="mod">
          <ac:chgData name="최홍석" userId="ba5bdcd3-7d32-458d-bc73-c22f975a5e57" providerId="ADAL" clId="{B49150D0-9D70-4395-B1B0-24EEC04638B6}" dt="2023-07-19T15:23:11.897" v="3444" actId="20577"/>
          <ac:spMkLst>
            <pc:docMk/>
            <pc:sldMk cId="240022027" sldId="345"/>
            <ac:spMk id="2" creationId="{17A03AD8-0878-8AC5-CFF4-CB6A181CCDB9}"/>
          </ac:spMkLst>
        </pc:spChg>
        <pc:picChg chg="add mod">
          <ac:chgData name="최홍석" userId="ba5bdcd3-7d32-458d-bc73-c22f975a5e57" providerId="ADAL" clId="{B49150D0-9D70-4395-B1B0-24EEC04638B6}" dt="2023-07-19T15:23:09.262" v="3443" actId="1076"/>
          <ac:picMkLst>
            <pc:docMk/>
            <pc:sldMk cId="240022027" sldId="345"/>
            <ac:picMk id="5" creationId="{413CFA2E-444A-BBA3-120E-00410F926089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277203860" sldId="345"/>
        </pc:sldMkLst>
      </pc:sldChg>
      <pc:sldChg chg="addSp delSp modSp add mod">
        <pc:chgData name="최홍석" userId="ba5bdcd3-7d32-458d-bc73-c22f975a5e57" providerId="ADAL" clId="{B49150D0-9D70-4395-B1B0-24EEC04638B6}" dt="2023-07-19T15:23:42.093" v="3461" actId="20577"/>
        <pc:sldMkLst>
          <pc:docMk/>
          <pc:sldMk cId="163502191" sldId="346"/>
        </pc:sldMkLst>
        <pc:spChg chg="mod">
          <ac:chgData name="최홍석" userId="ba5bdcd3-7d32-458d-bc73-c22f975a5e57" providerId="ADAL" clId="{B49150D0-9D70-4395-B1B0-24EEC04638B6}" dt="2023-07-19T15:23:42.093" v="3461" actId="20577"/>
          <ac:spMkLst>
            <pc:docMk/>
            <pc:sldMk cId="163502191" sldId="34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23:20.438" v="3455" actId="6549"/>
          <ac:spMkLst>
            <pc:docMk/>
            <pc:sldMk cId="163502191" sldId="346"/>
            <ac:spMk id="3" creationId="{7E5514FA-CAEE-06C7-3AE4-B4B29F76C089}"/>
          </ac:spMkLst>
        </pc:spChg>
        <pc:picChg chg="del">
          <ac:chgData name="최홍석" userId="ba5bdcd3-7d32-458d-bc73-c22f975a5e57" providerId="ADAL" clId="{B49150D0-9D70-4395-B1B0-24EEC04638B6}" dt="2023-07-19T15:23:21.574" v="3456" actId="478"/>
          <ac:picMkLst>
            <pc:docMk/>
            <pc:sldMk cId="163502191" sldId="346"/>
            <ac:picMk id="5" creationId="{413CFA2E-444A-BBA3-120E-00410F926089}"/>
          </ac:picMkLst>
        </pc:picChg>
        <pc:picChg chg="add mod">
          <ac:chgData name="최홍석" userId="ba5bdcd3-7d32-458d-bc73-c22f975a5e57" providerId="ADAL" clId="{B49150D0-9D70-4395-B1B0-24EEC04638B6}" dt="2023-07-19T15:23:38.388" v="3460" actId="1076"/>
          <ac:picMkLst>
            <pc:docMk/>
            <pc:sldMk cId="163502191" sldId="346"/>
            <ac:picMk id="6" creationId="{DAB408F7-337F-DB20-497E-D5D33E2B2A01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9020103" sldId="346"/>
        </pc:sldMkLst>
      </pc:sldChg>
      <pc:sldChg chg="addSp modSp add mod">
        <pc:chgData name="최홍석" userId="ba5bdcd3-7d32-458d-bc73-c22f975a5e57" providerId="ADAL" clId="{B49150D0-9D70-4395-B1B0-24EEC04638B6}" dt="2023-07-20T01:35:44.669" v="4521"/>
        <pc:sldMkLst>
          <pc:docMk/>
          <pc:sldMk cId="1463242126" sldId="347"/>
        </pc:sldMkLst>
        <pc:spChg chg="mod">
          <ac:chgData name="최홍석" userId="ba5bdcd3-7d32-458d-bc73-c22f975a5e57" providerId="ADAL" clId="{B49150D0-9D70-4395-B1B0-24EEC04638B6}" dt="2023-07-19T15:40:27.782" v="3889" actId="20577"/>
          <ac:spMkLst>
            <pc:docMk/>
            <pc:sldMk cId="1463242126" sldId="34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41:28.040" v="3936" actId="20577"/>
          <ac:spMkLst>
            <pc:docMk/>
            <pc:sldMk cId="1463242126" sldId="347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20T01:30:08.156" v="4518" actId="1076"/>
          <ac:picMkLst>
            <pc:docMk/>
            <pc:sldMk cId="1463242126" sldId="347"/>
            <ac:picMk id="5" creationId="{D376D92C-7C75-111C-D5CD-F021318E31A1}"/>
          </ac:picMkLst>
        </pc:picChg>
        <pc:picChg chg="mod">
          <ac:chgData name="최홍석" userId="ba5bdcd3-7d32-458d-bc73-c22f975a5e57" providerId="ADAL" clId="{B49150D0-9D70-4395-B1B0-24EEC04638B6}" dt="2023-07-20T01:30:09.298" v="4519" actId="1076"/>
          <ac:picMkLst>
            <pc:docMk/>
            <pc:sldMk cId="1463242126" sldId="347"/>
            <ac:picMk id="1026" creationId="{C7AEA2BB-0873-E351-89D5-FA66313E8C1A}"/>
          </ac:picMkLst>
        </pc:pic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1463242126" sldId="347"/>
            <ac:inkMk id="6" creationId="{D5DFC489-3A9B-C3C1-E5F8-CC1E2C3A0854}"/>
          </ac:inkMkLst>
        </pc:inkChg>
      </pc:sldChg>
      <pc:sldChg chg="addSp modSp new mod">
        <pc:chgData name="최홍석" userId="ba5bdcd3-7d32-458d-bc73-c22f975a5e57" providerId="ADAL" clId="{B49150D0-9D70-4395-B1B0-24EEC04638B6}" dt="2023-07-19T16:05:14.482" v="4116"/>
        <pc:sldMkLst>
          <pc:docMk/>
          <pc:sldMk cId="3891247854" sldId="348"/>
        </pc:sldMkLst>
        <pc:spChg chg="mod">
          <ac:chgData name="최홍석" userId="ba5bdcd3-7d32-458d-bc73-c22f975a5e57" providerId="ADAL" clId="{B49150D0-9D70-4395-B1B0-24EEC04638B6}" dt="2023-07-19T16:04:03.846" v="3969"/>
          <ac:spMkLst>
            <pc:docMk/>
            <pc:sldMk cId="3891247854" sldId="348"/>
            <ac:spMk id="2" creationId="{9D04CE39-0AF4-7549-232E-1165E91FB713}"/>
          </ac:spMkLst>
        </pc:spChg>
        <pc:spChg chg="mod">
          <ac:chgData name="최홍석" userId="ba5bdcd3-7d32-458d-bc73-c22f975a5e57" providerId="ADAL" clId="{B49150D0-9D70-4395-B1B0-24EEC04638B6}" dt="2023-07-19T16:05:14.482" v="4116"/>
          <ac:spMkLst>
            <pc:docMk/>
            <pc:sldMk cId="3891247854" sldId="348"/>
            <ac:spMk id="3" creationId="{964BB6A2-CFD8-43C4-A36B-579290798104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4" creationId="{9B74A9DC-E2A1-3462-4E57-9D231B661493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5" creationId="{2AF8DC92-8E4A-9833-F98D-1805CA698AE3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6" creationId="{B586A052-5A3D-F5B3-3ADD-4B5FC5F2AA11}"/>
          </ac:spMkLst>
        </pc:spChg>
      </pc:sldChg>
      <pc:sldChg chg="addSp delSp modSp add mod">
        <pc:chgData name="최홍석" userId="ba5bdcd3-7d32-458d-bc73-c22f975a5e57" providerId="ADAL" clId="{B49150D0-9D70-4395-B1B0-24EEC04638B6}" dt="2023-07-19T16:09:09.622" v="4417" actId="1076"/>
        <pc:sldMkLst>
          <pc:docMk/>
          <pc:sldMk cId="1818032692" sldId="349"/>
        </pc:sldMkLst>
        <pc:spChg chg="mod">
          <ac:chgData name="최홍석" userId="ba5bdcd3-7d32-458d-bc73-c22f975a5e57" providerId="ADAL" clId="{B49150D0-9D70-4395-B1B0-24EEC04638B6}" dt="2023-07-19T16:05:28.906" v="4149" actId="20577"/>
          <ac:spMkLst>
            <pc:docMk/>
            <pc:sldMk cId="1818032692" sldId="349"/>
            <ac:spMk id="2" creationId="{9D04CE39-0AF4-7549-232E-1165E91FB713}"/>
          </ac:spMkLst>
        </pc:spChg>
        <pc:spChg chg="mod">
          <ac:chgData name="최홍석" userId="ba5bdcd3-7d32-458d-bc73-c22f975a5e57" providerId="ADAL" clId="{B49150D0-9D70-4395-B1B0-24EEC04638B6}" dt="2023-07-19T16:08:08.517" v="4408" actId="20577"/>
          <ac:spMkLst>
            <pc:docMk/>
            <pc:sldMk cId="1818032692" sldId="349"/>
            <ac:spMk id="3" creationId="{964BB6A2-CFD8-43C4-A36B-579290798104}"/>
          </ac:spMkLst>
        </pc:spChg>
        <pc:spChg chg="del">
          <ac:chgData name="최홍석" userId="ba5bdcd3-7d32-458d-bc73-c22f975a5e57" providerId="ADAL" clId="{B49150D0-9D70-4395-B1B0-24EEC04638B6}" dt="2023-07-19T16:04:51.232" v="3975" actId="478"/>
          <ac:spMkLst>
            <pc:docMk/>
            <pc:sldMk cId="1818032692" sldId="349"/>
            <ac:spMk id="4" creationId="{9B74A9DC-E2A1-3462-4E57-9D231B661493}"/>
          </ac:spMkLst>
        </pc:spChg>
        <pc:spChg chg="del">
          <ac:chgData name="최홍석" userId="ba5bdcd3-7d32-458d-bc73-c22f975a5e57" providerId="ADAL" clId="{B49150D0-9D70-4395-B1B0-24EEC04638B6}" dt="2023-07-19T16:04:51.632" v="3976" actId="478"/>
          <ac:spMkLst>
            <pc:docMk/>
            <pc:sldMk cId="1818032692" sldId="349"/>
            <ac:spMk id="5" creationId="{2AF8DC92-8E4A-9833-F98D-1805CA698AE3}"/>
          </ac:spMkLst>
        </pc:spChg>
        <pc:spChg chg="del">
          <ac:chgData name="최홍석" userId="ba5bdcd3-7d32-458d-bc73-c22f975a5e57" providerId="ADAL" clId="{B49150D0-9D70-4395-B1B0-24EEC04638B6}" dt="2023-07-19T16:04:52.246" v="3977" actId="478"/>
          <ac:spMkLst>
            <pc:docMk/>
            <pc:sldMk cId="1818032692" sldId="349"/>
            <ac:spMk id="6" creationId="{B586A052-5A3D-F5B3-3ADD-4B5FC5F2AA11}"/>
          </ac:spMkLst>
        </pc:spChg>
        <pc:picChg chg="add mod">
          <ac:chgData name="최홍석" userId="ba5bdcd3-7d32-458d-bc73-c22f975a5e57" providerId="ADAL" clId="{B49150D0-9D70-4395-B1B0-24EEC04638B6}" dt="2023-07-19T16:09:08.326" v="4416" actId="1076"/>
          <ac:picMkLst>
            <pc:docMk/>
            <pc:sldMk cId="1818032692" sldId="349"/>
            <ac:picMk id="8" creationId="{7F4F41F8-AC91-386A-1B84-452B99026D79}"/>
          </ac:picMkLst>
        </pc:picChg>
        <pc:picChg chg="add mod">
          <ac:chgData name="최홍석" userId="ba5bdcd3-7d32-458d-bc73-c22f975a5e57" providerId="ADAL" clId="{B49150D0-9D70-4395-B1B0-24EEC04638B6}" dt="2023-07-19T16:09:09.622" v="4417" actId="1076"/>
          <ac:picMkLst>
            <pc:docMk/>
            <pc:sldMk cId="1818032692" sldId="349"/>
            <ac:picMk id="10" creationId="{594A4D38-F181-3254-5BD5-09514E90A6B7}"/>
          </ac:picMkLst>
        </pc:picChg>
      </pc:sldChg>
      <pc:sldChg chg="new del">
        <pc:chgData name="최홍석" userId="ba5bdcd3-7d32-458d-bc73-c22f975a5e57" providerId="ADAL" clId="{B49150D0-9D70-4395-B1B0-24EEC04638B6}" dt="2023-07-19T16:04:47.253" v="3973" actId="47"/>
        <pc:sldMkLst>
          <pc:docMk/>
          <pc:sldMk cId="3206367440" sldId="349"/>
        </pc:sldMkLst>
      </pc:sldChg>
    </pc:docChg>
  </pc:docChgLst>
  <pc:docChgLst>
    <pc:chgData name="최홍석" userId="ba5bdcd3-7d32-458d-bc73-c22f975a5e57" providerId="ADAL" clId="{407FC7D5-D46D-4C6C-95A3-407B7B8C3EBB}"/>
    <pc:docChg chg="undo custSel addSld delSld modSld sldOrd">
      <pc:chgData name="최홍석" userId="ba5bdcd3-7d32-458d-bc73-c22f975a5e57" providerId="ADAL" clId="{407FC7D5-D46D-4C6C-95A3-407B7B8C3EBB}" dt="2023-07-18T15:13:30.812" v="4053" actId="1076"/>
      <pc:docMkLst>
        <pc:docMk/>
      </pc:docMkLst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58"/>
        </pc:sldMkLst>
      </pc:sldChg>
      <pc:sldChg chg="modSp mod">
        <pc:chgData name="최홍석" userId="ba5bdcd3-7d32-458d-bc73-c22f975a5e57" providerId="ADAL" clId="{407FC7D5-D46D-4C6C-95A3-407B7B8C3EBB}" dt="2023-07-18T14:37:31.022" v="459" actId="20577"/>
        <pc:sldMkLst>
          <pc:docMk/>
          <pc:sldMk cId="0" sldId="261"/>
        </pc:sldMkLst>
        <pc:spChg chg="mod">
          <ac:chgData name="최홍석" userId="ba5bdcd3-7d32-458d-bc73-c22f975a5e57" providerId="ADAL" clId="{407FC7D5-D46D-4C6C-95A3-407B7B8C3EBB}" dt="2023-07-18T14:37:31.022" v="459" actId="20577"/>
          <ac:spMkLst>
            <pc:docMk/>
            <pc:sldMk cId="0" sldId="261"/>
            <ac:spMk id="819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8T14:40:16.741" v="497" actId="14100"/>
        <pc:sldMkLst>
          <pc:docMk/>
          <pc:sldMk cId="0" sldId="263"/>
        </pc:sldMkLst>
        <pc:spChg chg="add mod">
          <ac:chgData name="최홍석" userId="ba5bdcd3-7d32-458d-bc73-c22f975a5e57" providerId="ADAL" clId="{407FC7D5-D46D-4C6C-95A3-407B7B8C3EBB}" dt="2023-07-18T14:39:34.453" v="465" actId="208"/>
          <ac:spMkLst>
            <pc:docMk/>
            <pc:sldMk cId="0" sldId="263"/>
            <ac:spMk id="2" creationId="{A414C171-EB60-3900-E35E-5CB7098DA2A1}"/>
          </ac:spMkLst>
        </pc:spChg>
        <pc:spChg chg="add mod">
          <ac:chgData name="최홍석" userId="ba5bdcd3-7d32-458d-bc73-c22f975a5e57" providerId="ADAL" clId="{407FC7D5-D46D-4C6C-95A3-407B7B8C3EBB}" dt="2023-07-18T14:40:16.741" v="497" actId="14100"/>
          <ac:spMkLst>
            <pc:docMk/>
            <pc:sldMk cId="0" sldId="263"/>
            <ac:spMk id="3" creationId="{6563131F-A336-915E-ADD4-575B27675C93}"/>
          </ac:spMkLst>
        </pc:spChg>
      </pc:sldChg>
      <pc:sldChg chg="addSp modSp mod">
        <pc:chgData name="최홍석" userId="ba5bdcd3-7d32-458d-bc73-c22f975a5e57" providerId="ADAL" clId="{407FC7D5-D46D-4C6C-95A3-407B7B8C3EBB}" dt="2023-07-18T14:41:46.355" v="573" actId="14100"/>
        <pc:sldMkLst>
          <pc:docMk/>
          <pc:sldMk cId="0" sldId="264"/>
        </pc:sldMkLst>
        <pc:spChg chg="add mod">
          <ac:chgData name="최홍석" userId="ba5bdcd3-7d32-458d-bc73-c22f975a5e57" providerId="ADAL" clId="{407FC7D5-D46D-4C6C-95A3-407B7B8C3EBB}" dt="2023-07-18T14:41:46.355" v="573" actId="14100"/>
          <ac:spMkLst>
            <pc:docMk/>
            <pc:sldMk cId="0" sldId="264"/>
            <ac:spMk id="3" creationId="{66150FC6-739B-AF64-8C77-521BD1695DCE}"/>
          </ac:spMkLst>
        </pc:spChg>
      </pc:sldChg>
      <pc:sldChg chg="addSp modSp mod">
        <pc:chgData name="최홍석" userId="ba5bdcd3-7d32-458d-bc73-c22f975a5e57" providerId="ADAL" clId="{407FC7D5-D46D-4C6C-95A3-407B7B8C3EBB}" dt="2023-07-18T14:43:06.330" v="576" actId="1076"/>
        <pc:sldMkLst>
          <pc:docMk/>
          <pc:sldMk cId="0" sldId="268"/>
        </pc:sldMkLst>
        <pc:picChg chg="add mod">
          <ac:chgData name="최홍석" userId="ba5bdcd3-7d32-458d-bc73-c22f975a5e57" providerId="ADAL" clId="{407FC7D5-D46D-4C6C-95A3-407B7B8C3EBB}" dt="2023-07-18T14:43:06.330" v="576" actId="1076"/>
          <ac:picMkLst>
            <pc:docMk/>
            <pc:sldMk cId="0" sldId="268"/>
            <ac:picMk id="3" creationId="{5042AA1C-0C12-0DBF-62AB-21674CAE5E62}"/>
          </ac:picMkLst>
        </pc:picChg>
      </pc:sldChg>
      <pc:sldChg chg="addSp modSp mod">
        <pc:chgData name="최홍석" userId="ba5bdcd3-7d32-458d-bc73-c22f975a5e57" providerId="ADAL" clId="{407FC7D5-D46D-4C6C-95A3-407B7B8C3EBB}" dt="2023-07-18T14:45:34.094" v="679" actId="6549"/>
        <pc:sldMkLst>
          <pc:docMk/>
          <pc:sldMk cId="0" sldId="270"/>
        </pc:sldMkLst>
        <pc:spChg chg="add mod">
          <ac:chgData name="최홍석" userId="ba5bdcd3-7d32-458d-bc73-c22f975a5e57" providerId="ADAL" clId="{407FC7D5-D46D-4C6C-95A3-407B7B8C3EBB}" dt="2023-07-18T14:44:11.789" v="633" actId="14100"/>
          <ac:spMkLst>
            <pc:docMk/>
            <pc:sldMk cId="0" sldId="270"/>
            <ac:spMk id="3" creationId="{9E220ED9-18A4-3086-20B7-30E0D119BDBF}"/>
          </ac:spMkLst>
        </pc:spChg>
        <pc:spChg chg="add mod">
          <ac:chgData name="최홍석" userId="ba5bdcd3-7d32-458d-bc73-c22f975a5e57" providerId="ADAL" clId="{407FC7D5-D46D-4C6C-95A3-407B7B8C3EBB}" dt="2023-07-18T14:44:22.841" v="640" actId="1076"/>
          <ac:spMkLst>
            <pc:docMk/>
            <pc:sldMk cId="0" sldId="270"/>
            <ac:spMk id="4" creationId="{1ED9F028-5F30-D8B8-7238-FDA31F8EAA42}"/>
          </ac:spMkLst>
        </pc:spChg>
        <pc:spChg chg="add mod">
          <ac:chgData name="최홍석" userId="ba5bdcd3-7d32-458d-bc73-c22f975a5e57" providerId="ADAL" clId="{407FC7D5-D46D-4C6C-95A3-407B7B8C3EBB}" dt="2023-07-18T14:44:56.974" v="657" actId="1076"/>
          <ac:spMkLst>
            <pc:docMk/>
            <pc:sldMk cId="0" sldId="270"/>
            <ac:spMk id="5" creationId="{D4AFDE2D-922E-6F8E-841C-86DAD6D68F56}"/>
          </ac:spMkLst>
        </pc:spChg>
        <pc:spChg chg="mod">
          <ac:chgData name="최홍석" userId="ba5bdcd3-7d32-458d-bc73-c22f975a5e57" providerId="ADAL" clId="{407FC7D5-D46D-4C6C-95A3-407B7B8C3EBB}" dt="2023-07-18T14:45:34.094" v="679" actId="6549"/>
          <ac:spMkLst>
            <pc:docMk/>
            <pc:sldMk cId="0" sldId="270"/>
            <ac:spMk id="17411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5:42.653" v="680" actId="47"/>
        <pc:sldMkLst>
          <pc:docMk/>
          <pc:sldMk cId="0" sldId="271"/>
        </pc:sldMkLst>
      </pc:sldChg>
      <pc:sldChg chg="del">
        <pc:chgData name="최홍석" userId="ba5bdcd3-7d32-458d-bc73-c22f975a5e57" providerId="ADAL" clId="{407FC7D5-D46D-4C6C-95A3-407B7B8C3EBB}" dt="2023-07-18T14:45:44.016" v="681" actId="47"/>
        <pc:sldMkLst>
          <pc:docMk/>
          <pc:sldMk cId="0" sldId="272"/>
        </pc:sldMkLst>
      </pc:sldChg>
      <pc:sldChg chg="ord">
        <pc:chgData name="최홍석" userId="ba5bdcd3-7d32-458d-bc73-c22f975a5e57" providerId="ADAL" clId="{407FC7D5-D46D-4C6C-95A3-407B7B8C3EBB}" dt="2023-07-18T14:45:13.640" v="659"/>
        <pc:sldMkLst>
          <pc:docMk/>
          <pc:sldMk cId="0" sldId="273"/>
        </pc:sldMkLst>
      </pc:sldChg>
      <pc:sldChg chg="modSp mod">
        <pc:chgData name="최홍석" userId="ba5bdcd3-7d32-458d-bc73-c22f975a5e57" providerId="ADAL" clId="{407FC7D5-D46D-4C6C-95A3-407B7B8C3EBB}" dt="2023-07-17T17:08:38.208" v="161" actId="20577"/>
        <pc:sldMkLst>
          <pc:docMk/>
          <pc:sldMk cId="0" sldId="278"/>
        </pc:sldMkLst>
        <pc:spChg chg="mod">
          <ac:chgData name="최홍석" userId="ba5bdcd3-7d32-458d-bc73-c22f975a5e57" providerId="ADAL" clId="{407FC7D5-D46D-4C6C-95A3-407B7B8C3EBB}" dt="2023-07-17T17:08:38.208" v="161" actId="20577"/>
          <ac:spMkLst>
            <pc:docMk/>
            <pc:sldMk cId="0" sldId="278"/>
            <ac:spMk id="27650" creationId="{00000000-0000-0000-0000-000000000000}"/>
          </ac:spMkLst>
        </pc:spChg>
      </pc:sldChg>
      <pc:sldChg chg="addSp delSp modSp mod ord">
        <pc:chgData name="최홍석" userId="ba5bdcd3-7d32-458d-bc73-c22f975a5e57" providerId="ADAL" clId="{407FC7D5-D46D-4C6C-95A3-407B7B8C3EBB}" dt="2023-07-17T17:08:33.919" v="160"/>
        <pc:sldMkLst>
          <pc:docMk/>
          <pc:sldMk cId="0" sldId="279"/>
        </pc:sldMkLst>
        <pc:spChg chg="add del mod">
          <ac:chgData name="최홍석" userId="ba5bdcd3-7d32-458d-bc73-c22f975a5e57" providerId="ADAL" clId="{407FC7D5-D46D-4C6C-95A3-407B7B8C3EBB}" dt="2023-07-17T17:07:44.228" v="142"/>
          <ac:spMkLst>
            <pc:docMk/>
            <pc:sldMk cId="0" sldId="279"/>
            <ac:spMk id="3" creationId="{0E808664-6F5E-CAB1-938F-0BB935A9204F}"/>
          </ac:spMkLst>
        </pc:spChg>
        <pc:spChg chg="mod">
          <ac:chgData name="최홍석" userId="ba5bdcd3-7d32-458d-bc73-c22f975a5e57" providerId="ADAL" clId="{407FC7D5-D46D-4C6C-95A3-407B7B8C3EBB}" dt="2023-07-17T17:08:33.919" v="160"/>
          <ac:spMkLst>
            <pc:docMk/>
            <pc:sldMk cId="0" sldId="279"/>
            <ac:spMk id="2867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7T17:10:08.714" v="209" actId="1076"/>
        <pc:sldMkLst>
          <pc:docMk/>
          <pc:sldMk cId="0" sldId="282"/>
        </pc:sldMkLst>
        <pc:spChg chg="add mod">
          <ac:chgData name="최홍석" userId="ba5bdcd3-7d32-458d-bc73-c22f975a5e57" providerId="ADAL" clId="{407FC7D5-D46D-4C6C-95A3-407B7B8C3EBB}" dt="2023-07-17T17:10:08.714" v="209" actId="1076"/>
          <ac:spMkLst>
            <pc:docMk/>
            <pc:sldMk cId="0" sldId="282"/>
            <ac:spMk id="3" creationId="{AFE4AABA-6F95-0926-F033-DE74DB78DDED}"/>
          </ac:spMkLst>
        </pc:spChg>
        <pc:spChg chg="add mod">
          <ac:chgData name="최홍석" userId="ba5bdcd3-7d32-458d-bc73-c22f975a5e57" providerId="ADAL" clId="{407FC7D5-D46D-4C6C-95A3-407B7B8C3EBB}" dt="2023-07-17T17:10:06.451" v="208" actId="20577"/>
          <ac:spMkLst>
            <pc:docMk/>
            <pc:sldMk cId="0" sldId="282"/>
            <ac:spMk id="4" creationId="{010D0502-247A-1519-96BC-47EEC6900C81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42.188" v="184"/>
          <ac:spMkLst>
            <pc:docMk/>
            <pc:sldMk cId="0" sldId="282"/>
            <ac:spMk id="30723" creationId="{00000000-0000-0000-0000-000000000000}"/>
          </ac:spMkLst>
        </pc:spChg>
        <pc:grpChg chg="mod">
          <ac:chgData name="최홍석" userId="ba5bdcd3-7d32-458d-bc73-c22f975a5e57" providerId="ADAL" clId="{407FC7D5-D46D-4C6C-95A3-407B7B8C3EBB}" dt="2023-07-17T17:09:04.240" v="167" actId="1076"/>
          <ac:grpSpMkLst>
            <pc:docMk/>
            <pc:sldMk cId="0" sldId="282"/>
            <ac:grpSpMk id="29" creationId="{00000000-0000-0000-0000-000000000000}"/>
          </ac:grpSpMkLst>
        </pc:grpChg>
        <pc:picChg chg="add mod">
          <ac:chgData name="최홍석" userId="ba5bdcd3-7d32-458d-bc73-c22f975a5e57" providerId="ADAL" clId="{407FC7D5-D46D-4C6C-95A3-407B7B8C3EBB}" dt="2023-07-17T17:09:47.409" v="185" actId="1076"/>
          <ac:picMkLst>
            <pc:docMk/>
            <pc:sldMk cId="0" sldId="282"/>
            <ac:picMk id="2" creationId="{451F83D0-F23D-4F0A-BB72-1769BE51F5C1}"/>
          </ac:picMkLst>
        </pc:pic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8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9"/>
        </pc:sldMkLst>
      </pc:sldChg>
      <pc:sldChg chg="modSp mod">
        <pc:chgData name="최홍석" userId="ba5bdcd3-7d32-458d-bc73-c22f975a5e57" providerId="ADAL" clId="{407FC7D5-D46D-4C6C-95A3-407B7B8C3EBB}" dt="2023-07-17T17:07:32.246" v="140" actId="20577"/>
        <pc:sldMkLst>
          <pc:docMk/>
          <pc:sldMk cId="0" sldId="292"/>
        </pc:sldMkLst>
        <pc:spChg chg="mod">
          <ac:chgData name="최홍석" userId="ba5bdcd3-7d32-458d-bc73-c22f975a5e57" providerId="ADAL" clId="{407FC7D5-D46D-4C6C-95A3-407B7B8C3EBB}" dt="2023-07-17T17:07:32.246" v="140" actId="20577"/>
          <ac:spMkLst>
            <pc:docMk/>
            <pc:sldMk cId="0" sldId="292"/>
            <ac:spMk id="26626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301"/>
        </pc:sldMkLst>
      </pc:sldChg>
      <pc:sldChg chg="del">
        <pc:chgData name="최홍석" userId="ba5bdcd3-7d32-458d-bc73-c22f975a5e57" providerId="ADAL" clId="{407FC7D5-D46D-4C6C-95A3-407B7B8C3EBB}" dt="2023-07-17T15:51:38.653" v="0" actId="47"/>
        <pc:sldMkLst>
          <pc:docMk/>
          <pc:sldMk cId="2884275210" sldId="302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089890561" sldId="306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4273416883" sldId="30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99215131" sldId="308"/>
        </pc:sldMkLst>
      </pc:sldChg>
      <pc:sldChg chg="modSp mod">
        <pc:chgData name="최홍석" userId="ba5bdcd3-7d32-458d-bc73-c22f975a5e57" providerId="ADAL" clId="{407FC7D5-D46D-4C6C-95A3-407B7B8C3EBB}" dt="2023-07-18T14:49:42.376" v="770"/>
        <pc:sldMkLst>
          <pc:docMk/>
          <pc:sldMk cId="2299242172" sldId="309"/>
        </pc:sldMkLst>
        <pc:spChg chg="mod">
          <ac:chgData name="최홍석" userId="ba5bdcd3-7d32-458d-bc73-c22f975a5e57" providerId="ADAL" clId="{407FC7D5-D46D-4C6C-95A3-407B7B8C3EBB}" dt="2023-07-18T14:49:42.376" v="770"/>
          <ac:spMkLst>
            <pc:docMk/>
            <pc:sldMk cId="2299242172" sldId="309"/>
            <ac:spMk id="3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57840036" sldId="310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69470785" sldId="311"/>
        </pc:sldMkLst>
      </pc:sldChg>
      <pc:sldChg chg="new del">
        <pc:chgData name="최홍석" userId="ba5bdcd3-7d32-458d-bc73-c22f975a5e57" providerId="ADAL" clId="{407FC7D5-D46D-4C6C-95A3-407B7B8C3EBB}" dt="2023-07-18T14:35:09.932" v="224" actId="47"/>
        <pc:sldMkLst>
          <pc:docMk/>
          <pc:sldMk cId="1957976275" sldId="313"/>
        </pc:sldMkLst>
      </pc:sldChg>
      <pc:sldChg chg="addSp delSp modSp add mod">
        <pc:chgData name="최홍석" userId="ba5bdcd3-7d32-458d-bc73-c22f975a5e57" providerId="ADAL" clId="{407FC7D5-D46D-4C6C-95A3-407B7B8C3EBB}" dt="2023-07-17T17:06:02.298" v="78" actId="1076"/>
        <pc:sldMkLst>
          <pc:docMk/>
          <pc:sldMk cId="2432819774" sldId="314"/>
        </pc:sldMkLst>
        <pc:spChg chg="mod">
          <ac:chgData name="최홍석" userId="ba5bdcd3-7d32-458d-bc73-c22f975a5e57" providerId="ADAL" clId="{407FC7D5-D46D-4C6C-95A3-407B7B8C3EBB}" dt="2023-07-17T17:04:17.417" v="4" actId="20577"/>
          <ac:spMkLst>
            <pc:docMk/>
            <pc:sldMk cId="2432819774" sldId="314"/>
            <ac:spMk id="2662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5:58.629" v="76" actId="404"/>
          <ac:spMkLst>
            <pc:docMk/>
            <pc:sldMk cId="2432819774" sldId="314"/>
            <ac:spMk id="26627" creationId="{00000000-0000-0000-0000-000000000000}"/>
          </ac:spMkLst>
        </pc:spChg>
        <pc:picChg chg="del">
          <ac:chgData name="최홍석" userId="ba5bdcd3-7d32-458d-bc73-c22f975a5e57" providerId="ADAL" clId="{407FC7D5-D46D-4C6C-95A3-407B7B8C3EBB}" dt="2023-07-17T17:04:18.679" v="5" actId="478"/>
          <ac:picMkLst>
            <pc:docMk/>
            <pc:sldMk cId="2432819774" sldId="314"/>
            <ac:picMk id="3" creationId="{00000000-0000-0000-0000-000000000000}"/>
          </ac:picMkLst>
        </pc:picChg>
        <pc:picChg chg="add mod">
          <ac:chgData name="최홍석" userId="ba5bdcd3-7d32-458d-bc73-c22f975a5e57" providerId="ADAL" clId="{407FC7D5-D46D-4C6C-95A3-407B7B8C3EBB}" dt="2023-07-17T17:06:02.298" v="78" actId="1076"/>
          <ac:picMkLst>
            <pc:docMk/>
            <pc:sldMk cId="2432819774" sldId="314"/>
            <ac:picMk id="4" creationId="{C318E0A4-B12A-AB39-ED26-BEAD3E0F1124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07:06.309" v="137" actId="1076"/>
        <pc:sldMkLst>
          <pc:docMk/>
          <pc:sldMk cId="102775477" sldId="315"/>
        </pc:sldMkLst>
        <pc:spChg chg="mod">
          <ac:chgData name="최홍석" userId="ba5bdcd3-7d32-458d-bc73-c22f975a5e57" providerId="ADAL" clId="{407FC7D5-D46D-4C6C-95A3-407B7B8C3EBB}" dt="2023-07-17T17:07:02.389" v="135" actId="20577"/>
          <ac:spMkLst>
            <pc:docMk/>
            <pc:sldMk cId="102775477" sldId="315"/>
            <ac:spMk id="26627" creationId="{00000000-0000-0000-0000-000000000000}"/>
          </ac:spMkLst>
        </pc:spChg>
        <pc:picChg chg="add mod">
          <ac:chgData name="최홍석" userId="ba5bdcd3-7d32-458d-bc73-c22f975a5e57" providerId="ADAL" clId="{407FC7D5-D46D-4C6C-95A3-407B7B8C3EBB}" dt="2023-07-17T17:07:06.309" v="137" actId="1076"/>
          <ac:picMkLst>
            <pc:docMk/>
            <pc:sldMk cId="102775477" sldId="315"/>
            <ac:picMk id="2" creationId="{3BDA2ED8-E538-3902-6262-DA009FAD6A1C}"/>
          </ac:picMkLst>
        </pc:picChg>
        <pc:picChg chg="del">
          <ac:chgData name="최홍석" userId="ba5bdcd3-7d32-458d-bc73-c22f975a5e57" providerId="ADAL" clId="{407FC7D5-D46D-4C6C-95A3-407B7B8C3EBB}" dt="2023-07-17T17:06:35.252" v="80" actId="478"/>
          <ac:picMkLst>
            <pc:docMk/>
            <pc:sldMk cId="102775477" sldId="315"/>
            <ac:picMk id="3" creationId="{00000000-0000-0000-0000-000000000000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10:39.518" v="223" actId="1076"/>
        <pc:sldMkLst>
          <pc:docMk/>
          <pc:sldMk cId="1885547678" sldId="316"/>
        </pc:sldMkLst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3" creationId="{AFE4AABA-6F95-0926-F033-DE74DB78DDED}"/>
          </ac:spMkLst>
        </pc:spChg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4" creationId="{010D0502-247A-1519-96BC-47EEC6900C81}"/>
          </ac:spMkLst>
        </pc:spChg>
        <pc:spChg chg="add del mod">
          <ac:chgData name="최홍석" userId="ba5bdcd3-7d32-458d-bc73-c22f975a5e57" providerId="ADAL" clId="{407FC7D5-D46D-4C6C-95A3-407B7B8C3EBB}" dt="2023-07-17T17:10:28.539" v="215" actId="478"/>
          <ac:spMkLst>
            <pc:docMk/>
            <pc:sldMk cId="1885547678" sldId="316"/>
            <ac:spMk id="6" creationId="{171DCA13-470F-EE48-4B93-7A2638F93B84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9" creationId="{59887290-00C5-39CA-D029-B9F255B67A20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10" creationId="{835676F8-94DC-CD44-911D-EF78A9E60E19}"/>
          </ac:spMkLst>
        </pc:spChg>
        <pc:spChg chg="mod">
          <ac:chgData name="최홍석" userId="ba5bdcd3-7d32-458d-bc73-c22f975a5e57" providerId="ADAL" clId="{407FC7D5-D46D-4C6C-95A3-407B7B8C3EBB}" dt="2023-07-17T17:10:24.526" v="212" actId="20577"/>
          <ac:spMkLst>
            <pc:docMk/>
            <pc:sldMk cId="1885547678" sldId="316"/>
            <ac:spMk id="30722" creationId="{00000000-0000-0000-0000-000000000000}"/>
          </ac:spMkLst>
        </pc:spChg>
        <pc:spChg chg="del mod">
          <ac:chgData name="최홍석" userId="ba5bdcd3-7d32-458d-bc73-c22f975a5e57" providerId="ADAL" clId="{407FC7D5-D46D-4C6C-95A3-407B7B8C3EBB}" dt="2023-07-17T17:10:27.130" v="214" actId="478"/>
          <ac:spMkLst>
            <pc:docMk/>
            <pc:sldMk cId="1885547678" sldId="316"/>
            <ac:spMk id="30723" creationId="{00000000-0000-0000-0000-000000000000}"/>
          </ac:spMkLst>
        </pc:spChg>
        <pc:grpChg chg="del">
          <ac:chgData name="최홍석" userId="ba5bdcd3-7d32-458d-bc73-c22f975a5e57" providerId="ADAL" clId="{407FC7D5-D46D-4C6C-95A3-407B7B8C3EBB}" dt="2023-07-17T17:10:29.613" v="216" actId="478"/>
          <ac:grpSpMkLst>
            <pc:docMk/>
            <pc:sldMk cId="1885547678" sldId="316"/>
            <ac:grpSpMk id="29" creationId="{00000000-0000-0000-0000-000000000000}"/>
          </ac:grpSpMkLst>
        </pc:grpChg>
        <pc:picChg chg="del">
          <ac:chgData name="최홍석" userId="ba5bdcd3-7d32-458d-bc73-c22f975a5e57" providerId="ADAL" clId="{407FC7D5-D46D-4C6C-95A3-407B7B8C3EBB}" dt="2023-07-17T17:10:29.613" v="216" actId="478"/>
          <ac:picMkLst>
            <pc:docMk/>
            <pc:sldMk cId="1885547678" sldId="316"/>
            <ac:picMk id="2" creationId="{451F83D0-F23D-4F0A-BB72-1769BE51F5C1}"/>
          </ac:picMkLst>
        </pc:picChg>
        <pc:picChg chg="add mod">
          <ac:chgData name="최홍석" userId="ba5bdcd3-7d32-458d-bc73-c22f975a5e57" providerId="ADAL" clId="{407FC7D5-D46D-4C6C-95A3-407B7B8C3EBB}" dt="2023-07-17T17:10:39.518" v="223" actId="1076"/>
          <ac:picMkLst>
            <pc:docMk/>
            <pc:sldMk cId="1885547678" sldId="316"/>
            <ac:picMk id="7" creationId="{80B68290-B4D8-15EA-7C18-E28D68ACA840}"/>
          </ac:picMkLst>
        </pc:picChg>
        <pc:picChg chg="add mod">
          <ac:chgData name="최홍석" userId="ba5bdcd3-7d32-458d-bc73-c22f975a5e57" providerId="ADAL" clId="{407FC7D5-D46D-4C6C-95A3-407B7B8C3EBB}" dt="2023-07-17T17:10:38.038" v="222" actId="1076"/>
          <ac:picMkLst>
            <pc:docMk/>
            <pc:sldMk cId="1885547678" sldId="316"/>
            <ac:picMk id="8" creationId="{1146CD84-B0BB-2C2D-AECB-EB91B078EB55}"/>
          </ac:picMkLst>
        </pc:picChg>
      </pc:sldChg>
      <pc:sldChg chg="new del">
        <pc:chgData name="최홍석" userId="ba5bdcd3-7d32-458d-bc73-c22f975a5e57" providerId="ADAL" clId="{407FC7D5-D46D-4C6C-95A3-407B7B8C3EBB}" dt="2023-07-18T14:46:51.912" v="683" actId="680"/>
        <pc:sldMkLst>
          <pc:docMk/>
          <pc:sldMk cId="251859911" sldId="317"/>
        </pc:sldMkLst>
      </pc:sldChg>
      <pc:sldChg chg="addSp delSp modSp new mod">
        <pc:chgData name="최홍석" userId="ba5bdcd3-7d32-458d-bc73-c22f975a5e57" providerId="ADAL" clId="{407FC7D5-D46D-4C6C-95A3-407B7B8C3EBB}" dt="2023-07-18T14:48:29.636" v="718" actId="1076"/>
        <pc:sldMkLst>
          <pc:docMk/>
          <pc:sldMk cId="2205495661" sldId="317"/>
        </pc:sldMkLst>
        <pc:spChg chg="mod">
          <ac:chgData name="최홍석" userId="ba5bdcd3-7d32-458d-bc73-c22f975a5e57" providerId="ADAL" clId="{407FC7D5-D46D-4C6C-95A3-407B7B8C3EBB}" dt="2023-07-18T14:48:21.503" v="713" actId="20577"/>
          <ac:spMkLst>
            <pc:docMk/>
            <pc:sldMk cId="2205495661" sldId="317"/>
            <ac:spMk id="2" creationId="{82395EA0-CEA1-3DB0-99CF-EF2678BE66D8}"/>
          </ac:spMkLst>
        </pc:spChg>
        <pc:spChg chg="del">
          <ac:chgData name="최홍석" userId="ba5bdcd3-7d32-458d-bc73-c22f975a5e57" providerId="ADAL" clId="{407FC7D5-D46D-4C6C-95A3-407B7B8C3EBB}" dt="2023-07-18T14:48:23.406" v="714" actId="478"/>
          <ac:spMkLst>
            <pc:docMk/>
            <pc:sldMk cId="2205495661" sldId="317"/>
            <ac:spMk id="3" creationId="{D3A883D8-27D0-552C-A6B2-4F9821F42F30}"/>
          </ac:spMkLst>
        </pc:spChg>
        <pc:picChg chg="add mod">
          <ac:chgData name="최홍석" userId="ba5bdcd3-7d32-458d-bc73-c22f975a5e57" providerId="ADAL" clId="{407FC7D5-D46D-4C6C-95A3-407B7B8C3EBB}" dt="2023-07-18T14:48:28.886" v="717" actId="14100"/>
          <ac:picMkLst>
            <pc:docMk/>
            <pc:sldMk cId="2205495661" sldId="317"/>
            <ac:picMk id="5" creationId="{3DE6B030-2D95-3C0F-E8E5-2B132045E719}"/>
          </ac:picMkLst>
        </pc:picChg>
        <pc:picChg chg="add mod">
          <ac:chgData name="최홍석" userId="ba5bdcd3-7d32-458d-bc73-c22f975a5e57" providerId="ADAL" clId="{407FC7D5-D46D-4C6C-95A3-407B7B8C3EBB}" dt="2023-07-18T14:48:29.636" v="718" actId="1076"/>
          <ac:picMkLst>
            <pc:docMk/>
            <pc:sldMk cId="2205495661" sldId="317"/>
            <ac:picMk id="7" creationId="{B92A2EA6-B8F7-E000-0502-1ADD3BA1BDFB}"/>
          </ac:picMkLst>
        </pc:picChg>
      </pc:sldChg>
      <pc:sldChg chg="modSp add mod">
        <pc:chgData name="최홍석" userId="ba5bdcd3-7d32-458d-bc73-c22f975a5e57" providerId="ADAL" clId="{407FC7D5-D46D-4C6C-95A3-407B7B8C3EBB}" dt="2023-07-18T14:49:50.152" v="790"/>
        <pc:sldMkLst>
          <pc:docMk/>
          <pc:sldMk cId="2068796576" sldId="318"/>
        </pc:sldMkLst>
        <pc:spChg chg="mod">
          <ac:chgData name="최홍석" userId="ba5bdcd3-7d32-458d-bc73-c22f975a5e57" providerId="ADAL" clId="{407FC7D5-D46D-4C6C-95A3-407B7B8C3EBB}" dt="2023-07-18T14:49:50.152" v="790"/>
          <ac:spMkLst>
            <pc:docMk/>
            <pc:sldMk cId="2068796576" sldId="318"/>
            <ac:spMk id="3" creationId="{00000000-0000-0000-0000-000000000000}"/>
          </ac:spMkLst>
        </pc:spChg>
      </pc:sldChg>
      <pc:sldChg chg="modSp new mod">
        <pc:chgData name="최홍석" userId="ba5bdcd3-7d32-458d-bc73-c22f975a5e57" providerId="ADAL" clId="{407FC7D5-D46D-4C6C-95A3-407B7B8C3EBB}" dt="2023-07-18T14:52:26.539" v="1303"/>
        <pc:sldMkLst>
          <pc:docMk/>
          <pc:sldMk cId="3000688913" sldId="319"/>
        </pc:sldMkLst>
        <pc:spChg chg="mod">
          <ac:chgData name="최홍석" userId="ba5bdcd3-7d32-458d-bc73-c22f975a5e57" providerId="ADAL" clId="{407FC7D5-D46D-4C6C-95A3-407B7B8C3EBB}" dt="2023-07-18T14:50:31.366" v="852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407FC7D5-D46D-4C6C-95A3-407B7B8C3EBB}" dt="2023-07-18T14:52:26.539" v="1303"/>
          <ac:spMkLst>
            <pc:docMk/>
            <pc:sldMk cId="3000688913" sldId="319"/>
            <ac:spMk id="3" creationId="{7E5514FA-CAEE-06C7-3AE4-B4B29F76C089}"/>
          </ac:spMkLst>
        </pc:spChg>
      </pc:sldChg>
      <pc:sldChg chg="modSp new mod">
        <pc:chgData name="최홍석" userId="ba5bdcd3-7d32-458d-bc73-c22f975a5e57" providerId="ADAL" clId="{407FC7D5-D46D-4C6C-95A3-407B7B8C3EBB}" dt="2023-07-18T15:02:42.407" v="2381" actId="20577"/>
        <pc:sldMkLst>
          <pc:docMk/>
          <pc:sldMk cId="4198194999" sldId="320"/>
        </pc:sldMkLst>
        <pc:spChg chg="mod">
          <ac:chgData name="최홍석" userId="ba5bdcd3-7d32-458d-bc73-c22f975a5e57" providerId="ADAL" clId="{407FC7D5-D46D-4C6C-95A3-407B7B8C3EBB}" dt="2023-07-18T14:58:59.072" v="2074" actId="20577"/>
          <ac:spMkLst>
            <pc:docMk/>
            <pc:sldMk cId="4198194999" sldId="320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2:42.407" v="2381" actId="20577"/>
          <ac:spMkLst>
            <pc:docMk/>
            <pc:sldMk cId="4198194999" sldId="320"/>
            <ac:spMk id="3" creationId="{F7EFA8DA-7ED4-EB9A-885D-2155EBF8FDF5}"/>
          </ac:spMkLst>
        </pc:spChg>
      </pc:sldChg>
      <pc:sldChg chg="add del">
        <pc:chgData name="최홍석" userId="ba5bdcd3-7d32-458d-bc73-c22f975a5e57" providerId="ADAL" clId="{407FC7D5-D46D-4C6C-95A3-407B7B8C3EBB}" dt="2023-07-18T14:52:30.015" v="1306"/>
        <pc:sldMkLst>
          <pc:docMk/>
          <pc:sldMk cId="1661890085" sldId="321"/>
        </pc:sldMkLst>
      </pc:sldChg>
      <pc:sldChg chg="addSp delSp modSp add mod">
        <pc:chgData name="최홍석" userId="ba5bdcd3-7d32-458d-bc73-c22f975a5e57" providerId="ADAL" clId="{407FC7D5-D46D-4C6C-95A3-407B7B8C3EBB}" dt="2023-07-18T15:04:08.339" v="2418"/>
        <pc:sldMkLst>
          <pc:docMk/>
          <pc:sldMk cId="2602785338" sldId="321"/>
        </pc:sldMkLst>
        <pc:spChg chg="mod">
          <ac:chgData name="최홍석" userId="ba5bdcd3-7d32-458d-bc73-c22f975a5e57" providerId="ADAL" clId="{407FC7D5-D46D-4C6C-95A3-407B7B8C3EBB}" dt="2023-07-18T15:04:08.339" v="2418"/>
          <ac:spMkLst>
            <pc:docMk/>
            <pc:sldMk cId="2602785338" sldId="321"/>
            <ac:spMk id="2" creationId="{631E19B5-26FF-60D0-64FB-EA8F27C98BE6}"/>
          </ac:spMkLst>
        </pc:spChg>
        <pc:spChg chg="del">
          <ac:chgData name="최홍석" userId="ba5bdcd3-7d32-458d-bc73-c22f975a5e57" providerId="ADAL" clId="{407FC7D5-D46D-4C6C-95A3-407B7B8C3EBB}" dt="2023-07-18T15:03:11.623" v="2382" actId="478"/>
          <ac:spMkLst>
            <pc:docMk/>
            <pc:sldMk cId="2602785338" sldId="321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5:03:57.176" v="2399" actId="1076"/>
          <ac:spMkLst>
            <pc:docMk/>
            <pc:sldMk cId="2602785338" sldId="321"/>
            <ac:spMk id="6" creationId="{E5F73746-6163-0DC5-FD3E-16DCF4E1DAC5}"/>
          </ac:spMkLst>
        </pc:spChg>
        <pc:picChg chg="add mod">
          <ac:chgData name="최홍석" userId="ba5bdcd3-7d32-458d-bc73-c22f975a5e57" providerId="ADAL" clId="{407FC7D5-D46D-4C6C-95A3-407B7B8C3EBB}" dt="2023-07-18T15:03:36.130" v="2395" actId="1076"/>
          <ac:picMkLst>
            <pc:docMk/>
            <pc:sldMk cId="2602785338" sldId="321"/>
            <ac:picMk id="4" creationId="{65215B33-134F-C5D3-93B1-C075267B2179}"/>
          </ac:picMkLst>
        </pc:picChg>
        <pc:picChg chg="add mod modCrop">
          <ac:chgData name="최홍석" userId="ba5bdcd3-7d32-458d-bc73-c22f975a5e57" providerId="ADAL" clId="{407FC7D5-D46D-4C6C-95A3-407B7B8C3EBB}" dt="2023-07-18T15:03:33.260" v="2394" actId="1076"/>
          <ac:picMkLst>
            <pc:docMk/>
            <pc:sldMk cId="2602785338" sldId="321"/>
            <ac:picMk id="5" creationId="{F9F766FE-7EFB-5898-0CF8-159CDAEE5DA7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8T15:06:38.874" v="2833" actId="1076"/>
        <pc:sldMkLst>
          <pc:docMk/>
          <pc:sldMk cId="2206282709" sldId="322"/>
        </pc:sldMkLst>
        <pc:spChg chg="mod">
          <ac:chgData name="최홍석" userId="ba5bdcd3-7d32-458d-bc73-c22f975a5e57" providerId="ADAL" clId="{407FC7D5-D46D-4C6C-95A3-407B7B8C3EBB}" dt="2023-07-18T15:04:14.481" v="2441" actId="20577"/>
          <ac:spMkLst>
            <pc:docMk/>
            <pc:sldMk cId="2206282709" sldId="322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6:33.334" v="2832" actId="20577"/>
          <ac:spMkLst>
            <pc:docMk/>
            <pc:sldMk cId="2206282709" sldId="322"/>
            <ac:spMk id="3" creationId="{F7EFA8DA-7ED4-EB9A-885D-2155EBF8FDF5}"/>
          </ac:spMkLst>
        </pc:spChg>
        <pc:picChg chg="add del mod">
          <ac:chgData name="최홍석" userId="ba5bdcd3-7d32-458d-bc73-c22f975a5e57" providerId="ADAL" clId="{407FC7D5-D46D-4C6C-95A3-407B7B8C3EBB}" dt="2023-07-18T15:06:12.324" v="2726" actId="21"/>
          <ac:picMkLst>
            <pc:docMk/>
            <pc:sldMk cId="2206282709" sldId="322"/>
            <ac:picMk id="4" creationId="{55855D4D-5BE1-3BB5-131D-8AF3069FAF4C}"/>
          </ac:picMkLst>
        </pc:picChg>
        <pc:picChg chg="add mod">
          <ac:chgData name="최홍석" userId="ba5bdcd3-7d32-458d-bc73-c22f975a5e57" providerId="ADAL" clId="{407FC7D5-D46D-4C6C-95A3-407B7B8C3EBB}" dt="2023-07-18T15:06:38.874" v="2833" actId="1076"/>
          <ac:picMkLst>
            <pc:docMk/>
            <pc:sldMk cId="2206282709" sldId="322"/>
            <ac:picMk id="5" creationId="{3A6D9AC7-9FCD-7D80-8E39-8063779A0605}"/>
          </ac:picMkLst>
        </pc:picChg>
      </pc:sldChg>
      <pc:sldChg chg="addSp modSp add mod">
        <pc:chgData name="최홍석" userId="ba5bdcd3-7d32-458d-bc73-c22f975a5e57" providerId="ADAL" clId="{407FC7D5-D46D-4C6C-95A3-407B7B8C3EBB}" dt="2023-07-18T15:07:47.282" v="3057" actId="20577"/>
        <pc:sldMkLst>
          <pc:docMk/>
          <pc:sldMk cId="2057239993" sldId="323"/>
        </pc:sldMkLst>
        <pc:spChg chg="mod">
          <ac:chgData name="최홍석" userId="ba5bdcd3-7d32-458d-bc73-c22f975a5e57" providerId="ADAL" clId="{407FC7D5-D46D-4C6C-95A3-407B7B8C3EBB}" dt="2023-07-18T15:06:46.379" v="2844"/>
          <ac:spMkLst>
            <pc:docMk/>
            <pc:sldMk cId="2057239993" sldId="323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7:47.282" v="3057" actId="20577"/>
          <ac:spMkLst>
            <pc:docMk/>
            <pc:sldMk cId="2057239993" sldId="323"/>
            <ac:spMk id="3" creationId="{F7EFA8DA-7ED4-EB9A-885D-2155EBF8FDF5}"/>
          </ac:spMkLst>
        </pc:spChg>
        <pc:picChg chg="add mod modCrop">
          <ac:chgData name="최홍석" userId="ba5bdcd3-7d32-458d-bc73-c22f975a5e57" providerId="ADAL" clId="{407FC7D5-D46D-4C6C-95A3-407B7B8C3EBB}" dt="2023-07-18T15:07:10.911" v="2850" actId="732"/>
          <ac:picMkLst>
            <pc:docMk/>
            <pc:sldMk cId="2057239993" sldId="323"/>
            <ac:picMk id="4" creationId="{6768629B-D8F0-CCE8-F61D-65CE078A4AD2}"/>
          </ac:picMkLst>
        </pc:picChg>
      </pc:sldChg>
      <pc:sldChg chg="modSp add mod">
        <pc:chgData name="최홍석" userId="ba5bdcd3-7d32-458d-bc73-c22f975a5e57" providerId="ADAL" clId="{407FC7D5-D46D-4C6C-95A3-407B7B8C3EBB}" dt="2023-07-18T15:10:00.767" v="3468" actId="20577"/>
        <pc:sldMkLst>
          <pc:docMk/>
          <pc:sldMk cId="470598489" sldId="324"/>
        </pc:sldMkLst>
        <pc:spChg chg="mod">
          <ac:chgData name="최홍석" userId="ba5bdcd3-7d32-458d-bc73-c22f975a5e57" providerId="ADAL" clId="{407FC7D5-D46D-4C6C-95A3-407B7B8C3EBB}" dt="2023-07-18T15:08:09.806" v="3090" actId="20577"/>
          <ac:spMkLst>
            <pc:docMk/>
            <pc:sldMk cId="470598489" sldId="324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00.767" v="3468" actId="20577"/>
          <ac:spMkLst>
            <pc:docMk/>
            <pc:sldMk cId="470598489" sldId="324"/>
            <ac:spMk id="3" creationId="{F7EFA8DA-7ED4-EB9A-885D-2155EBF8FDF5}"/>
          </ac:spMkLst>
        </pc:spChg>
      </pc:sldChg>
      <pc:sldChg chg="modSp add mod">
        <pc:chgData name="최홍석" userId="ba5bdcd3-7d32-458d-bc73-c22f975a5e57" providerId="ADAL" clId="{407FC7D5-D46D-4C6C-95A3-407B7B8C3EBB}" dt="2023-07-18T15:10:37.532" v="3616"/>
        <pc:sldMkLst>
          <pc:docMk/>
          <pc:sldMk cId="246928551" sldId="325"/>
        </pc:sldMkLst>
        <pc:spChg chg="mod">
          <ac:chgData name="최홍석" userId="ba5bdcd3-7d32-458d-bc73-c22f975a5e57" providerId="ADAL" clId="{407FC7D5-D46D-4C6C-95A3-407B7B8C3EBB}" dt="2023-07-18T15:10:15.716" v="3520" actId="20577"/>
          <ac:spMkLst>
            <pc:docMk/>
            <pc:sldMk cId="246928551" sldId="325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37.532" v="3616"/>
          <ac:spMkLst>
            <pc:docMk/>
            <pc:sldMk cId="246928551" sldId="325"/>
            <ac:spMk id="3" creationId="{F7EFA8DA-7ED4-EB9A-885D-2155EBF8FDF5}"/>
          </ac:spMkLst>
        </pc:spChg>
      </pc:sldChg>
      <pc:sldChg chg="addSp modSp add mod">
        <pc:chgData name="최홍석" userId="ba5bdcd3-7d32-458d-bc73-c22f975a5e57" providerId="ADAL" clId="{407FC7D5-D46D-4C6C-95A3-407B7B8C3EBB}" dt="2023-07-18T15:12:32.943" v="3850"/>
        <pc:sldMkLst>
          <pc:docMk/>
          <pc:sldMk cId="1765896586" sldId="326"/>
        </pc:sldMkLst>
        <pc:spChg chg="mod">
          <ac:chgData name="최홍석" userId="ba5bdcd3-7d32-458d-bc73-c22f975a5e57" providerId="ADAL" clId="{407FC7D5-D46D-4C6C-95A3-407B7B8C3EBB}" dt="2023-07-18T15:10:53.465" v="3632"/>
          <ac:spMkLst>
            <pc:docMk/>
            <pc:sldMk cId="1765896586" sldId="326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2:32.943" v="3850"/>
          <ac:spMkLst>
            <pc:docMk/>
            <pc:sldMk cId="1765896586" sldId="326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0:54.213" v="3633" actId="1076"/>
          <ac:picMkLst>
            <pc:docMk/>
            <pc:sldMk cId="1765896586" sldId="326"/>
            <ac:picMk id="4" creationId="{062393EF-F25E-B64C-01A7-4FEB56BFBA94}"/>
          </ac:picMkLst>
        </pc:picChg>
      </pc:sldChg>
      <pc:sldChg chg="addSp modSp add mod">
        <pc:chgData name="최홍석" userId="ba5bdcd3-7d32-458d-bc73-c22f975a5e57" providerId="ADAL" clId="{407FC7D5-D46D-4C6C-95A3-407B7B8C3EBB}" dt="2023-07-18T15:11:34.313" v="3660" actId="1076"/>
        <pc:sldMkLst>
          <pc:docMk/>
          <pc:sldMk cId="532031675" sldId="327"/>
        </pc:sldMkLst>
        <pc:spChg chg="mod">
          <ac:chgData name="최홍석" userId="ba5bdcd3-7d32-458d-bc73-c22f975a5e57" providerId="ADAL" clId="{407FC7D5-D46D-4C6C-95A3-407B7B8C3EBB}" dt="2023-07-18T15:11:24.602" v="3655" actId="20577"/>
          <ac:spMkLst>
            <pc:docMk/>
            <pc:sldMk cId="532031675" sldId="327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1:28.571" v="3656" actId="14100"/>
          <ac:spMkLst>
            <pc:docMk/>
            <pc:sldMk cId="532031675" sldId="327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1:34.313" v="3660" actId="1076"/>
          <ac:picMkLst>
            <pc:docMk/>
            <pc:sldMk cId="532031675" sldId="327"/>
            <ac:picMk id="4" creationId="{4DCA6846-A7C7-7D49-D39A-9E2E06683589}"/>
          </ac:picMkLst>
        </pc:picChg>
      </pc:sldChg>
      <pc:sldChg chg="add del">
        <pc:chgData name="최홍석" userId="ba5bdcd3-7d32-458d-bc73-c22f975a5e57" providerId="ADAL" clId="{407FC7D5-D46D-4C6C-95A3-407B7B8C3EBB}" dt="2023-07-18T15:11:46.046" v="3661" actId="47"/>
        <pc:sldMkLst>
          <pc:docMk/>
          <pc:sldMk cId="4202881283" sldId="328"/>
        </pc:sldMkLst>
      </pc:sldChg>
      <pc:sldChg chg="add">
        <pc:chgData name="최홍석" userId="ba5bdcd3-7d32-458d-bc73-c22f975a5e57" providerId="ADAL" clId="{407FC7D5-D46D-4C6C-95A3-407B7B8C3EBB}" dt="2023-07-18T14:58:35.951" v="2043"/>
        <pc:sldMkLst>
          <pc:docMk/>
          <pc:sldMk cId="265552881" sldId="329"/>
        </pc:sldMkLst>
      </pc:sldChg>
      <pc:sldChg chg="addSp modSp add del mod ord">
        <pc:chgData name="최홍석" userId="ba5bdcd3-7d32-458d-bc73-c22f975a5e57" providerId="ADAL" clId="{407FC7D5-D46D-4C6C-95A3-407B7B8C3EBB}" dt="2023-07-18T14:58:34.295" v="2042" actId="2696"/>
        <pc:sldMkLst>
          <pc:docMk/>
          <pc:sldMk cId="1902888036" sldId="329"/>
        </pc:sldMkLst>
        <pc:spChg chg="mod">
          <ac:chgData name="최홍석" userId="ba5bdcd3-7d32-458d-bc73-c22f975a5e57" providerId="ADAL" clId="{407FC7D5-D46D-4C6C-95A3-407B7B8C3EBB}" dt="2023-07-18T14:53:33.965" v="1346"/>
          <ac:spMkLst>
            <pc:docMk/>
            <pc:sldMk cId="1902888036" sldId="329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4:58:16.497" v="2039"/>
          <ac:spMkLst>
            <pc:docMk/>
            <pc:sldMk cId="1902888036" sldId="329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4:55:19.722" v="1570" actId="14100"/>
          <ac:spMkLst>
            <pc:docMk/>
            <pc:sldMk cId="1902888036" sldId="329"/>
            <ac:spMk id="4" creationId="{607E854B-7836-2101-EBA4-9D438C7ABAC4}"/>
          </ac:spMkLst>
        </pc:spChg>
        <pc:spChg chg="add mod">
          <ac:chgData name="최홍석" userId="ba5bdcd3-7d32-458d-bc73-c22f975a5e57" providerId="ADAL" clId="{407FC7D5-D46D-4C6C-95A3-407B7B8C3EBB}" dt="2023-07-18T14:55:25.980" v="1574" actId="1076"/>
          <ac:spMkLst>
            <pc:docMk/>
            <pc:sldMk cId="1902888036" sldId="329"/>
            <ac:spMk id="5" creationId="{1B8CB052-AF84-468F-3702-6825212D6747}"/>
          </ac:spMkLst>
        </pc:spChg>
        <pc:spChg chg="add mod">
          <ac:chgData name="최홍석" userId="ba5bdcd3-7d32-458d-bc73-c22f975a5e57" providerId="ADAL" clId="{407FC7D5-D46D-4C6C-95A3-407B7B8C3EBB}" dt="2023-07-18T14:55:32.883" v="1576" actId="14100"/>
          <ac:spMkLst>
            <pc:docMk/>
            <pc:sldMk cId="1902888036" sldId="329"/>
            <ac:spMk id="6" creationId="{DB17246A-D034-9BE3-4907-B4F9D5957BA0}"/>
          </ac:spMkLst>
        </pc:spChg>
      </pc:sldChg>
      <pc:sldChg chg="addSp delSp modSp new mod">
        <pc:chgData name="최홍석" userId="ba5bdcd3-7d32-458d-bc73-c22f975a5e57" providerId="ADAL" clId="{407FC7D5-D46D-4C6C-95A3-407B7B8C3EBB}" dt="2023-07-18T15:13:30.812" v="4053" actId="1076"/>
        <pc:sldMkLst>
          <pc:docMk/>
          <pc:sldMk cId="909719859" sldId="330"/>
        </pc:sldMkLst>
        <pc:spChg chg="mod">
          <ac:chgData name="최홍석" userId="ba5bdcd3-7d32-458d-bc73-c22f975a5e57" providerId="ADAL" clId="{407FC7D5-D46D-4C6C-95A3-407B7B8C3EBB}" dt="2023-07-18T15:12:51.376" v="3866"/>
          <ac:spMkLst>
            <pc:docMk/>
            <pc:sldMk cId="909719859" sldId="330"/>
            <ac:spMk id="2" creationId="{21007CAA-BAF9-A32B-87B2-5CB8440E4F7E}"/>
          </ac:spMkLst>
        </pc:spChg>
        <pc:spChg chg="add del mod">
          <ac:chgData name="최홍석" userId="ba5bdcd3-7d32-458d-bc73-c22f975a5e57" providerId="ADAL" clId="{407FC7D5-D46D-4C6C-95A3-407B7B8C3EBB}" dt="2023-07-18T15:13:24.977" v="4048" actId="20577"/>
          <ac:spMkLst>
            <pc:docMk/>
            <pc:sldMk cId="909719859" sldId="330"/>
            <ac:spMk id="3" creationId="{193029D7-743A-BE50-0F6C-186B92AEFCEC}"/>
          </ac:spMkLst>
        </pc:spChg>
        <pc:picChg chg="add del mod ord">
          <ac:chgData name="최홍석" userId="ba5bdcd3-7d32-458d-bc73-c22f975a5e57" providerId="ADAL" clId="{407FC7D5-D46D-4C6C-95A3-407B7B8C3EBB}" dt="2023-07-18T15:12:56.603" v="3868" actId="22"/>
          <ac:picMkLst>
            <pc:docMk/>
            <pc:sldMk cId="909719859" sldId="330"/>
            <ac:picMk id="5" creationId="{4BEC4B60-A8BC-2A4D-8544-663A482AF72E}"/>
          </ac:picMkLst>
        </pc:picChg>
        <pc:picChg chg="add mod">
          <ac:chgData name="최홍석" userId="ba5bdcd3-7d32-458d-bc73-c22f975a5e57" providerId="ADAL" clId="{407FC7D5-D46D-4C6C-95A3-407B7B8C3EBB}" dt="2023-07-18T15:13:30.812" v="4053" actId="1076"/>
          <ac:picMkLst>
            <pc:docMk/>
            <pc:sldMk cId="909719859" sldId="330"/>
            <ac:picMk id="7" creationId="{99B9E0B7-2503-CA1F-E0BB-42889ACDC47F}"/>
          </ac:picMkLst>
        </pc:picChg>
      </pc:sldChg>
    </pc:docChg>
  </pc:docChgLst>
  <pc:docChgLst>
    <pc:chgData name="최홍석" userId="ba5bdcd3-7d32-458d-bc73-c22f975a5e57" providerId="ADAL" clId="{29B035BD-B2E4-4DF1-B20C-E7726361214A}"/>
    <pc:docChg chg="undo custSel addSld delSld modSld">
      <pc:chgData name="최홍석" userId="ba5bdcd3-7d32-458d-bc73-c22f975a5e57" providerId="ADAL" clId="{29B035BD-B2E4-4DF1-B20C-E7726361214A}" dt="2023-07-18T22:13:07.351" v="1777" actId="20577"/>
      <pc:docMkLst>
        <pc:docMk/>
      </pc:docMkLst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5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1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5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7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8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6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7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8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9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0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1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9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946450791" sldId="30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4186112979" sldId="30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299242172" sldId="309"/>
        </pc:sldMkLst>
      </pc:sldChg>
      <pc:sldChg chg="del">
        <pc:chgData name="최홍석" userId="ba5bdcd3-7d32-458d-bc73-c22f975a5e57" providerId="ADAL" clId="{29B035BD-B2E4-4DF1-B20C-E7726361214A}" dt="2023-07-18T15:14:40.918" v="1" actId="47"/>
        <pc:sldMkLst>
          <pc:docMk/>
          <pc:sldMk cId="615268655" sldId="312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432819774" sldId="31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02775477" sldId="31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885547678" sldId="31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205495661" sldId="317"/>
        </pc:sldMkLst>
      </pc:sldChg>
      <pc:sldChg chg="addSp delSp modSp add mod">
        <pc:chgData name="최홍석" userId="ba5bdcd3-7d32-458d-bc73-c22f975a5e57" providerId="ADAL" clId="{29B035BD-B2E4-4DF1-B20C-E7726361214A}" dt="2023-07-18T15:19:59.124" v="174" actId="1076"/>
        <pc:sldMkLst>
          <pc:docMk/>
          <pc:sldMk cId="2965528375" sldId="331"/>
        </pc:sldMkLst>
        <pc:spChg chg="mod">
          <ac:chgData name="최홍석" userId="ba5bdcd3-7d32-458d-bc73-c22f975a5e57" providerId="ADAL" clId="{29B035BD-B2E4-4DF1-B20C-E7726361214A}" dt="2023-07-18T15:16:07.324" v="12"/>
          <ac:spMkLst>
            <pc:docMk/>
            <pc:sldMk cId="2965528375" sldId="33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19:02.761" v="169" actId="20577"/>
          <ac:spMkLst>
            <pc:docMk/>
            <pc:sldMk cId="2965528375" sldId="331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17:31.757" v="95" actId="1076"/>
          <ac:spMkLst>
            <pc:docMk/>
            <pc:sldMk cId="2965528375" sldId="331"/>
            <ac:spMk id="4" creationId="{E87BFA54-38E4-9536-0910-43FAAB027152}"/>
          </ac:spMkLst>
        </pc:spChg>
        <pc:spChg chg="add mod">
          <ac:chgData name="최홍석" userId="ba5bdcd3-7d32-458d-bc73-c22f975a5e57" providerId="ADAL" clId="{29B035BD-B2E4-4DF1-B20C-E7726361214A}" dt="2023-07-18T15:17:33.844" v="96" actId="1076"/>
          <ac:spMkLst>
            <pc:docMk/>
            <pc:sldMk cId="2965528375" sldId="331"/>
            <ac:spMk id="5" creationId="{4FBF1443-3EB3-62F8-32E5-272464FC0486}"/>
          </ac:spMkLst>
        </pc:spChg>
        <pc:picChg chg="del">
          <ac:chgData name="최홍석" userId="ba5bdcd3-7d32-458d-bc73-c22f975a5e57" providerId="ADAL" clId="{29B035BD-B2E4-4DF1-B20C-E7726361214A}" dt="2023-07-18T15:16:33.611" v="20" actId="478"/>
          <ac:picMkLst>
            <pc:docMk/>
            <pc:sldMk cId="2965528375" sldId="331"/>
            <ac:picMk id="7" creationId="{99B9E0B7-2503-CA1F-E0BB-42889ACDC47F}"/>
          </ac:picMkLst>
        </pc:picChg>
        <pc:picChg chg="add mod">
          <ac:chgData name="최홍석" userId="ba5bdcd3-7d32-458d-bc73-c22f975a5e57" providerId="ADAL" clId="{29B035BD-B2E4-4DF1-B20C-E7726361214A}" dt="2023-07-18T15:18:39.748" v="102" actId="1076"/>
          <ac:picMkLst>
            <pc:docMk/>
            <pc:sldMk cId="2965528375" sldId="331"/>
            <ac:picMk id="8" creationId="{3131EA3E-3929-16C6-3CC3-0EED91DEF86B}"/>
          </ac:picMkLst>
        </pc:picChg>
        <pc:picChg chg="add del mod">
          <ac:chgData name="최홍석" userId="ba5bdcd3-7d32-458d-bc73-c22f975a5e57" providerId="ADAL" clId="{29B035BD-B2E4-4DF1-B20C-E7726361214A}" dt="2023-07-18T15:19:54.072" v="170" actId="478"/>
          <ac:picMkLst>
            <pc:docMk/>
            <pc:sldMk cId="2965528375" sldId="331"/>
            <ac:picMk id="10" creationId="{DBCAC382-CAEB-7B11-B27A-481C48B048CD}"/>
          </ac:picMkLst>
        </pc:picChg>
        <pc:picChg chg="add mod">
          <ac:chgData name="최홍석" userId="ba5bdcd3-7d32-458d-bc73-c22f975a5e57" providerId="ADAL" clId="{29B035BD-B2E4-4DF1-B20C-E7726361214A}" dt="2023-07-18T15:19:59.124" v="174" actId="1076"/>
          <ac:picMkLst>
            <pc:docMk/>
            <pc:sldMk cId="2965528375" sldId="331"/>
            <ac:picMk id="12" creationId="{F5586CEB-ACA3-AC66-90F0-8F5A6A0DF74C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5:18.871" v="527" actId="20577"/>
        <pc:sldMkLst>
          <pc:docMk/>
          <pc:sldMk cId="2341107087" sldId="332"/>
        </pc:sldMkLst>
        <pc:spChg chg="mod">
          <ac:chgData name="최홍석" userId="ba5bdcd3-7d32-458d-bc73-c22f975a5e57" providerId="ADAL" clId="{29B035BD-B2E4-4DF1-B20C-E7726361214A}" dt="2023-07-18T15:25:18.871" v="527" actId="20577"/>
          <ac:spMkLst>
            <pc:docMk/>
            <pc:sldMk cId="2341107087" sldId="33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2:55.280" v="476"/>
          <ac:spMkLst>
            <pc:docMk/>
            <pc:sldMk cId="2341107087" sldId="332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1:58.870" v="362" actId="1076"/>
          <ac:spMkLst>
            <pc:docMk/>
            <pc:sldMk cId="2341107087" sldId="332"/>
            <ac:spMk id="6" creationId="{3D8ECDB9-F32C-B760-CE04-79DD5DE949BD}"/>
          </ac:spMkLst>
        </pc:spChg>
        <pc:spChg chg="add mod">
          <ac:chgData name="최홍석" userId="ba5bdcd3-7d32-458d-bc73-c22f975a5e57" providerId="ADAL" clId="{29B035BD-B2E4-4DF1-B20C-E7726361214A}" dt="2023-07-18T15:23:26.043" v="524" actId="14100"/>
          <ac:spMkLst>
            <pc:docMk/>
            <pc:sldMk cId="2341107087" sldId="332"/>
            <ac:spMk id="9" creationId="{7C7D4A4C-5CD6-1220-C7D2-445F7B64E59B}"/>
          </ac:spMkLst>
        </pc:spChg>
        <pc:picChg chg="add mod">
          <ac:chgData name="최홍석" userId="ba5bdcd3-7d32-458d-bc73-c22f975a5e57" providerId="ADAL" clId="{29B035BD-B2E4-4DF1-B20C-E7726361214A}" dt="2023-07-18T15:21:53.610" v="361" actId="1076"/>
          <ac:picMkLst>
            <pc:docMk/>
            <pc:sldMk cId="2341107087" sldId="332"/>
            <ac:picMk id="5" creationId="{BEADC52A-07A7-1640-8294-DC9BA6547984}"/>
          </ac:picMkLst>
        </pc:picChg>
        <pc:picChg chg="add mod">
          <ac:chgData name="최홍석" userId="ba5bdcd3-7d32-458d-bc73-c22f975a5e57" providerId="ADAL" clId="{29B035BD-B2E4-4DF1-B20C-E7726361214A}" dt="2023-07-18T15:22:14.367" v="366" actId="14100"/>
          <ac:picMkLst>
            <pc:docMk/>
            <pc:sldMk cId="2341107087" sldId="332"/>
            <ac:picMk id="8" creationId="{E1EF03A4-E3AB-A13A-B8BC-26D5164B712F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7:43.545" v="693" actId="20577"/>
        <pc:sldMkLst>
          <pc:docMk/>
          <pc:sldMk cId="780510853" sldId="333"/>
        </pc:sldMkLst>
        <pc:spChg chg="mod">
          <ac:chgData name="최홍석" userId="ba5bdcd3-7d32-458d-bc73-c22f975a5e57" providerId="ADAL" clId="{29B035BD-B2E4-4DF1-B20C-E7726361214A}" dt="2023-07-18T15:25:23.362" v="529" actId="20577"/>
          <ac:spMkLst>
            <pc:docMk/>
            <pc:sldMk cId="780510853" sldId="33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5:52.218" v="632"/>
          <ac:spMkLst>
            <pc:docMk/>
            <pc:sldMk cId="780510853" sldId="333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7:43.545" v="693" actId="20577"/>
          <ac:spMkLst>
            <pc:docMk/>
            <pc:sldMk cId="780510853" sldId="333"/>
            <ac:spMk id="6" creationId="{3F878999-E946-2983-4C94-47BA8F2313A6}"/>
          </ac:spMkLst>
        </pc:spChg>
        <pc:picChg chg="add mod">
          <ac:chgData name="최홍석" userId="ba5bdcd3-7d32-458d-bc73-c22f975a5e57" providerId="ADAL" clId="{29B035BD-B2E4-4DF1-B20C-E7726361214A}" dt="2023-07-18T15:25:53.383" v="634" actId="1076"/>
          <ac:picMkLst>
            <pc:docMk/>
            <pc:sldMk cId="780510853" sldId="333"/>
            <ac:picMk id="5" creationId="{EED82E68-9000-6AA3-E16F-D2BD732FDF92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1:59:17.878" v="776" actId="20577"/>
        <pc:sldMkLst>
          <pc:docMk/>
          <pc:sldMk cId="4157157946" sldId="334"/>
        </pc:sldMkLst>
        <pc:spChg chg="mod">
          <ac:chgData name="최홍석" userId="ba5bdcd3-7d32-458d-bc73-c22f975a5e57" providerId="ADAL" clId="{29B035BD-B2E4-4DF1-B20C-E7726361214A}" dt="2023-07-18T21:59:17.878" v="776" actId="20577"/>
          <ac:spMkLst>
            <pc:docMk/>
            <pc:sldMk cId="4157157946" sldId="334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8:19.105" v="748" actId="20577"/>
          <ac:spMkLst>
            <pc:docMk/>
            <pc:sldMk cId="4157157946" sldId="334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15:28:40.198" v="755" actId="1076"/>
          <ac:picMkLst>
            <pc:docMk/>
            <pc:sldMk cId="4157157946" sldId="334"/>
            <ac:picMk id="5" creationId="{59FC3910-ADEA-1134-16AB-04F1154E9C30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7" creationId="{2419AB22-E7B3-0FCD-DE90-2BEF8A769004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9" creationId="{42B95C3A-4788-CF35-5DD1-A504435F1744}"/>
          </ac:picMkLst>
        </pc:picChg>
        <pc:picChg chg="add mod">
          <ac:chgData name="최홍석" userId="ba5bdcd3-7d32-458d-bc73-c22f975a5e57" providerId="ADAL" clId="{29B035BD-B2E4-4DF1-B20C-E7726361214A}" dt="2023-07-18T15:29:26.747" v="764" actId="14100"/>
          <ac:picMkLst>
            <pc:docMk/>
            <pc:sldMk cId="4157157946" sldId="334"/>
            <ac:picMk id="11" creationId="{51F639D9-8F29-2B88-743D-B1D508631B25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2:08.570" v="890" actId="21"/>
        <pc:sldMkLst>
          <pc:docMk/>
          <pc:sldMk cId="1463177065" sldId="335"/>
        </pc:sldMkLst>
        <pc:spChg chg="mod">
          <ac:chgData name="최홍석" userId="ba5bdcd3-7d32-458d-bc73-c22f975a5e57" providerId="ADAL" clId="{29B035BD-B2E4-4DF1-B20C-E7726361214A}" dt="2023-07-18T21:59:25.144" v="804"/>
          <ac:spMkLst>
            <pc:docMk/>
            <pc:sldMk cId="1463177065" sldId="335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2:02.886" v="888" actId="20577"/>
          <ac:spMkLst>
            <pc:docMk/>
            <pc:sldMk cId="1463177065" sldId="335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2:08.570" v="890" actId="21"/>
          <ac:spMkLst>
            <pc:docMk/>
            <pc:sldMk cId="1463177065" sldId="335"/>
            <ac:spMk id="6" creationId="{47489A3B-2499-91E6-ECF0-1DB9E73B4AC5}"/>
          </ac:spMkLst>
        </pc:spChg>
        <pc:picChg chg="add mod">
          <ac:chgData name="최홍석" userId="ba5bdcd3-7d32-458d-bc73-c22f975a5e57" providerId="ADAL" clId="{29B035BD-B2E4-4DF1-B20C-E7726361214A}" dt="2023-07-18T21:59:02.789" v="766" actId="1076"/>
          <ac:picMkLst>
            <pc:docMk/>
            <pc:sldMk cId="1463177065" sldId="335"/>
            <ac:picMk id="5" creationId="{841D330D-FF85-82D8-634B-5F7E0B5A3425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4:16.465" v="1202" actId="1076"/>
        <pc:sldMkLst>
          <pc:docMk/>
          <pc:sldMk cId="705209299" sldId="336"/>
        </pc:sldMkLst>
        <pc:spChg chg="mod">
          <ac:chgData name="최홍석" userId="ba5bdcd3-7d32-458d-bc73-c22f975a5e57" providerId="ADAL" clId="{29B035BD-B2E4-4DF1-B20C-E7726361214A}" dt="2023-07-18T22:03:37.982" v="991" actId="20577"/>
          <ac:spMkLst>
            <pc:docMk/>
            <pc:sldMk cId="705209299" sldId="336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4:09.928" v="1198"/>
          <ac:spMkLst>
            <pc:docMk/>
            <pc:sldMk cId="705209299" sldId="336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04:16.465" v="1202" actId="1076"/>
          <ac:picMkLst>
            <pc:docMk/>
            <pc:sldMk cId="705209299" sldId="336"/>
            <ac:picMk id="5" creationId="{1C4279A7-E709-4365-F298-D3B82D2413E7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5:20.431" v="1217" actId="20577"/>
        <pc:sldMkLst>
          <pc:docMk/>
          <pc:sldMk cId="4049549330" sldId="337"/>
        </pc:sldMkLst>
        <pc:spChg chg="mod">
          <ac:chgData name="최홍석" userId="ba5bdcd3-7d32-458d-bc73-c22f975a5e57" providerId="ADAL" clId="{29B035BD-B2E4-4DF1-B20C-E7726361214A}" dt="2023-07-18T22:05:20.431" v="1217" actId="20577"/>
          <ac:spMkLst>
            <pc:docMk/>
            <pc:sldMk cId="4049549330" sldId="337"/>
            <ac:spMk id="2" creationId="{21007CAA-BAF9-A32B-87B2-5CB8440E4F7E}"/>
          </ac:spMkLst>
        </pc:spChg>
        <pc:picChg chg="add mod">
          <ac:chgData name="최홍석" userId="ba5bdcd3-7d32-458d-bc73-c22f975a5e57" providerId="ADAL" clId="{29B035BD-B2E4-4DF1-B20C-E7726361214A}" dt="2023-07-18T22:04:45.440" v="1215" actId="1076"/>
          <ac:picMkLst>
            <pc:docMk/>
            <pc:sldMk cId="4049549330" sldId="337"/>
            <ac:picMk id="5" creationId="{00E508BB-2567-94C8-871E-9B114B1E269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7:17.384" v="1350" actId="1076"/>
        <pc:sldMkLst>
          <pc:docMk/>
          <pc:sldMk cId="3524967286" sldId="338"/>
        </pc:sldMkLst>
        <pc:spChg chg="mod">
          <ac:chgData name="최홍석" userId="ba5bdcd3-7d32-458d-bc73-c22f975a5e57" providerId="ADAL" clId="{29B035BD-B2E4-4DF1-B20C-E7726361214A}" dt="2023-07-18T22:05:26.362" v="1230"/>
          <ac:spMkLst>
            <pc:docMk/>
            <pc:sldMk cId="3524967286" sldId="338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5:50.772" v="1267" actId="1076"/>
          <ac:spMkLst>
            <pc:docMk/>
            <pc:sldMk cId="3524967286" sldId="338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7:17.384" v="1350" actId="1076"/>
          <ac:spMkLst>
            <pc:docMk/>
            <pc:sldMk cId="3524967286" sldId="338"/>
            <ac:spMk id="12" creationId="{7FF9A6C6-DF8B-8912-CEE4-F27D58A455EB}"/>
          </ac:spMkLst>
        </pc:spChg>
        <pc:picChg chg="add mod">
          <ac:chgData name="최홍석" userId="ba5bdcd3-7d32-458d-bc73-c22f975a5e57" providerId="ADAL" clId="{29B035BD-B2E4-4DF1-B20C-E7726361214A}" dt="2023-07-18T22:06:04.466" v="1277" actId="1076"/>
          <ac:picMkLst>
            <pc:docMk/>
            <pc:sldMk cId="3524967286" sldId="338"/>
            <ac:picMk id="5" creationId="{2FEC9A7B-72FF-27E7-FAE7-A4A2A65BC532}"/>
          </ac:picMkLst>
        </pc:picChg>
        <pc:picChg chg="add mod">
          <ac:chgData name="최홍석" userId="ba5bdcd3-7d32-458d-bc73-c22f975a5e57" providerId="ADAL" clId="{29B035BD-B2E4-4DF1-B20C-E7726361214A}" dt="2023-07-18T22:06:05.365" v="1278" actId="1076"/>
          <ac:picMkLst>
            <pc:docMk/>
            <pc:sldMk cId="3524967286" sldId="338"/>
            <ac:picMk id="7" creationId="{9B09A080-070A-3EF9-CC3A-D219E7814059}"/>
          </ac:picMkLst>
        </pc:picChg>
        <pc:picChg chg="add mod">
          <ac:chgData name="최홍석" userId="ba5bdcd3-7d32-458d-bc73-c22f975a5e57" providerId="ADAL" clId="{29B035BD-B2E4-4DF1-B20C-E7726361214A}" dt="2023-07-18T22:06:59.839" v="1289" actId="1440"/>
          <ac:picMkLst>
            <pc:docMk/>
            <pc:sldMk cId="3524967286" sldId="338"/>
            <ac:picMk id="9" creationId="{93F49FD0-6B67-E37E-20AB-E95C7485FAAE}"/>
          </ac:picMkLst>
        </pc:picChg>
        <pc:picChg chg="add mod">
          <ac:chgData name="최홍석" userId="ba5bdcd3-7d32-458d-bc73-c22f975a5e57" providerId="ADAL" clId="{29B035BD-B2E4-4DF1-B20C-E7726361214A}" dt="2023-07-18T22:07:02.160" v="1290" actId="1076"/>
          <ac:picMkLst>
            <pc:docMk/>
            <pc:sldMk cId="3524967286" sldId="338"/>
            <ac:picMk id="11" creationId="{C72B6EDA-4E53-5878-C9BC-5C6F7A9A0EB9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9:42.483" v="1571" actId="1076"/>
        <pc:sldMkLst>
          <pc:docMk/>
          <pc:sldMk cId="136320390" sldId="339"/>
        </pc:sldMkLst>
        <pc:spChg chg="mod">
          <ac:chgData name="최홍석" userId="ba5bdcd3-7d32-458d-bc73-c22f975a5e57" providerId="ADAL" clId="{29B035BD-B2E4-4DF1-B20C-E7726361214A}" dt="2023-07-18T22:07:59.615" v="1389"/>
          <ac:spMkLst>
            <pc:docMk/>
            <pc:sldMk cId="136320390" sldId="339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08:01.135" v="1390" actId="478"/>
          <ac:spMkLst>
            <pc:docMk/>
            <pc:sldMk cId="136320390" sldId="339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02.343" v="1391" actId="478"/>
          <ac:spMkLst>
            <pc:docMk/>
            <pc:sldMk cId="136320390" sldId="339"/>
            <ac:spMk id="5" creationId="{D877D2C3-E823-D4BC-77FD-378E0A308B46}"/>
          </ac:spMkLst>
        </pc:spChg>
        <pc:spChg chg="add mod">
          <ac:chgData name="최홍석" userId="ba5bdcd3-7d32-458d-bc73-c22f975a5e57" providerId="ADAL" clId="{29B035BD-B2E4-4DF1-B20C-E7726361214A}" dt="2023-07-18T22:08:52.519" v="1423" actId="1076"/>
          <ac:spMkLst>
            <pc:docMk/>
            <pc:sldMk cId="136320390" sldId="339"/>
            <ac:spMk id="8" creationId="{5236E3D4-BC8A-85B3-A539-A4DD3E87912E}"/>
          </ac:spMkLst>
        </pc:spChg>
        <pc:spChg chg="add mod">
          <ac:chgData name="최홍석" userId="ba5bdcd3-7d32-458d-bc73-c22f975a5e57" providerId="ADAL" clId="{29B035BD-B2E4-4DF1-B20C-E7726361214A}" dt="2023-07-18T22:09:41.409" v="1570"/>
          <ac:spMkLst>
            <pc:docMk/>
            <pc:sldMk cId="136320390" sldId="339"/>
            <ac:spMk id="9" creationId="{B52D4287-CE6E-7838-98B8-B7E16E749881}"/>
          </ac:spMkLst>
        </pc:spChg>
        <pc:picChg chg="add mod">
          <ac:chgData name="최홍석" userId="ba5bdcd3-7d32-458d-bc73-c22f975a5e57" providerId="ADAL" clId="{29B035BD-B2E4-4DF1-B20C-E7726361214A}" dt="2023-07-18T22:08:54.728" v="1424" actId="1076"/>
          <ac:picMkLst>
            <pc:docMk/>
            <pc:sldMk cId="136320390" sldId="339"/>
            <ac:picMk id="7" creationId="{949C8CDD-05FE-A9B9-FFA4-84801B57B4AD}"/>
          </ac:picMkLst>
        </pc:picChg>
        <pc:picChg chg="add mod">
          <ac:chgData name="최홍석" userId="ba5bdcd3-7d32-458d-bc73-c22f975a5e57" providerId="ADAL" clId="{29B035BD-B2E4-4DF1-B20C-E7726361214A}" dt="2023-07-18T22:09:42.483" v="1571" actId="1076"/>
          <ac:picMkLst>
            <pc:docMk/>
            <pc:sldMk cId="136320390" sldId="339"/>
            <ac:picMk id="11" creationId="{50CDD6CD-B3FE-B44D-0D2A-A0F900B82B4A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14.678" v="1631" actId="20577"/>
        <pc:sldMkLst>
          <pc:docMk/>
          <pc:sldMk cId="837667048" sldId="340"/>
        </pc:sldMkLst>
        <pc:spChg chg="mod">
          <ac:chgData name="최홍석" userId="ba5bdcd3-7d32-458d-bc73-c22f975a5e57" providerId="ADAL" clId="{29B035BD-B2E4-4DF1-B20C-E7726361214A}" dt="2023-07-18T22:11:14.678" v="1631" actId="20577"/>
          <ac:spMkLst>
            <pc:docMk/>
            <pc:sldMk cId="837667048" sldId="340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25.103" v="1609" actId="20577"/>
          <ac:spMkLst>
            <pc:docMk/>
            <pc:sldMk cId="837667048" sldId="340"/>
            <ac:spMk id="3" creationId="{193029D7-743A-BE50-0F6C-186B92AEFCEC}"/>
          </ac:spMkLst>
        </pc:spChg>
        <pc:picChg chg="add">
          <ac:chgData name="최홍석" userId="ba5bdcd3-7d32-458d-bc73-c22f975a5e57" providerId="ADAL" clId="{29B035BD-B2E4-4DF1-B20C-E7726361214A}" dt="2023-07-18T22:10:10.722" v="1572" actId="22"/>
          <ac:picMkLst>
            <pc:docMk/>
            <pc:sldMk cId="837667048" sldId="340"/>
            <ac:picMk id="5" creationId="{D9B8177A-2547-F9E8-CA47-0CD3ABEE859F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1:18.616" v="1638" actId="20577"/>
        <pc:sldMkLst>
          <pc:docMk/>
          <pc:sldMk cId="4128046641" sldId="341"/>
        </pc:sldMkLst>
        <pc:spChg chg="mod">
          <ac:chgData name="최홍석" userId="ba5bdcd3-7d32-458d-bc73-c22f975a5e57" providerId="ADAL" clId="{29B035BD-B2E4-4DF1-B20C-E7726361214A}" dt="2023-07-18T22:11:18.616" v="1638" actId="20577"/>
          <ac:spMkLst>
            <pc:docMk/>
            <pc:sldMk cId="4128046641" sldId="34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34.579" v="1619" actId="20577"/>
          <ac:spMkLst>
            <pc:docMk/>
            <pc:sldMk cId="4128046641" sldId="341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18.199" v="1395" actId="21"/>
          <ac:spMkLst>
            <pc:docMk/>
            <pc:sldMk cId="4128046641" sldId="341"/>
            <ac:spMk id="4" creationId="{A30610B8-BDFB-EFC5-E0C9-60FB89D76472}"/>
          </ac:spMkLst>
        </pc:spChg>
        <pc:picChg chg="add">
          <ac:chgData name="최홍석" userId="ba5bdcd3-7d32-458d-bc73-c22f975a5e57" providerId="ADAL" clId="{29B035BD-B2E4-4DF1-B20C-E7726361214A}" dt="2023-07-18T22:10:41.129" v="1620" actId="22"/>
          <ac:picMkLst>
            <pc:docMk/>
            <pc:sldMk cId="4128046641" sldId="341"/>
            <ac:picMk id="6" creationId="{7B07D031-D629-5999-487B-B4A869E55FE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37.062" v="1678" actId="1076"/>
        <pc:sldMkLst>
          <pc:docMk/>
          <pc:sldMk cId="1303548665" sldId="342"/>
        </pc:sldMkLst>
        <pc:spChg chg="mod">
          <ac:chgData name="최홍석" userId="ba5bdcd3-7d32-458d-bc73-c22f975a5e57" providerId="ADAL" clId="{29B035BD-B2E4-4DF1-B20C-E7726361214A}" dt="2023-07-18T22:11:24.101" v="1666"/>
          <ac:spMkLst>
            <pc:docMk/>
            <pc:sldMk cId="1303548665" sldId="34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34.077" v="1676" actId="20577"/>
          <ac:spMkLst>
            <pc:docMk/>
            <pc:sldMk cId="1303548665" sldId="342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37.062" v="1678" actId="1076"/>
          <ac:picMkLst>
            <pc:docMk/>
            <pc:sldMk cId="1303548665" sldId="342"/>
            <ac:picMk id="5" creationId="{DDF231B9-4632-08C7-0539-15D5695D865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53.505" v="1697" actId="1076"/>
        <pc:sldMkLst>
          <pc:docMk/>
          <pc:sldMk cId="1403404613" sldId="343"/>
        </pc:sldMkLst>
        <pc:spChg chg="mod">
          <ac:chgData name="최홍석" userId="ba5bdcd3-7d32-458d-bc73-c22f975a5e57" providerId="ADAL" clId="{29B035BD-B2E4-4DF1-B20C-E7726361214A}" dt="2023-07-18T22:11:43.107" v="1679"/>
          <ac:spMkLst>
            <pc:docMk/>
            <pc:sldMk cId="1403404613" sldId="34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45.751" v="1695" actId="20577"/>
          <ac:spMkLst>
            <pc:docMk/>
            <pc:sldMk cId="1403404613" sldId="343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53.505" v="1697" actId="1076"/>
          <ac:picMkLst>
            <pc:docMk/>
            <pc:sldMk cId="1403404613" sldId="343"/>
            <ac:picMk id="5" creationId="{C66F85B1-B7E2-D814-3EEC-C51B17A6633A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2:51.817" v="1748" actId="14100"/>
        <pc:sldMkLst>
          <pc:docMk/>
          <pc:sldMk cId="2515619137" sldId="344"/>
        </pc:sldMkLst>
        <pc:spChg chg="mod">
          <ac:chgData name="최홍석" userId="ba5bdcd3-7d32-458d-bc73-c22f975a5e57" providerId="ADAL" clId="{29B035BD-B2E4-4DF1-B20C-E7726361214A}" dt="2023-07-18T22:12:38.510" v="1740"/>
          <ac:spMkLst>
            <pc:docMk/>
            <pc:sldMk cId="2515619137" sldId="344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12:41.192" v="1741" actId="478"/>
          <ac:spMkLst>
            <pc:docMk/>
            <pc:sldMk cId="2515619137" sldId="344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12:42.517" v="1742" actId="478"/>
          <ac:spMkLst>
            <pc:docMk/>
            <pc:sldMk cId="2515619137" sldId="344"/>
            <ac:spMk id="5" creationId="{19B3121E-3381-1D5B-9ED9-2D6F2816845C}"/>
          </ac:spMkLst>
        </pc:spChg>
        <pc:picChg chg="add mod">
          <ac:chgData name="최홍석" userId="ba5bdcd3-7d32-458d-bc73-c22f975a5e57" providerId="ADAL" clId="{29B035BD-B2E4-4DF1-B20C-E7726361214A}" dt="2023-07-18T22:12:51.817" v="1748" actId="14100"/>
          <ac:picMkLst>
            <pc:docMk/>
            <pc:sldMk cId="2515619137" sldId="344"/>
            <ac:picMk id="7" creationId="{AA6EF250-D17B-4E04-6EF6-FA5D0F3D2072}"/>
          </ac:picMkLst>
        </pc:picChg>
        <pc:picChg chg="add mod">
          <ac:chgData name="최홍석" userId="ba5bdcd3-7d32-458d-bc73-c22f975a5e57" providerId="ADAL" clId="{29B035BD-B2E4-4DF1-B20C-E7726361214A}" dt="2023-07-18T22:12:48.940" v="1746" actId="14100"/>
          <ac:picMkLst>
            <pc:docMk/>
            <pc:sldMk cId="2515619137" sldId="344"/>
            <ac:picMk id="9" creationId="{5FF275C0-7426-9F72-377B-C1B4400029A7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3:13.731" v="976" actId="14100"/>
        <pc:sldMkLst>
          <pc:docMk/>
          <pc:sldMk cId="4277203860" sldId="345"/>
        </pc:sldMkLst>
        <pc:spChg chg="mod">
          <ac:chgData name="최홍석" userId="ba5bdcd3-7d32-458d-bc73-c22f975a5e57" providerId="ADAL" clId="{29B035BD-B2E4-4DF1-B20C-E7726361214A}" dt="2023-07-18T22:01:30.723" v="853"/>
          <ac:spMkLst>
            <pc:docMk/>
            <pc:sldMk cId="4277203860" sldId="345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3:13.731" v="976" actId="14100"/>
          <ac:spMkLst>
            <pc:docMk/>
            <pc:sldMk cId="4277203860" sldId="345"/>
            <ac:spMk id="7" creationId="{A2849BB5-8BFB-4778-3207-C5C515184AEB}"/>
          </ac:spMkLst>
        </pc:spChg>
        <pc:picChg chg="del">
          <ac:chgData name="최홍석" userId="ba5bdcd3-7d32-458d-bc73-c22f975a5e57" providerId="ADAL" clId="{29B035BD-B2E4-4DF1-B20C-E7726361214A}" dt="2023-07-18T22:00:54.543" v="815" actId="478"/>
          <ac:picMkLst>
            <pc:docMk/>
            <pc:sldMk cId="4277203860" sldId="345"/>
            <ac:picMk id="5" creationId="{841D330D-FF85-82D8-634B-5F7E0B5A3425}"/>
          </ac:picMkLst>
        </pc:picChg>
        <pc:picChg chg="add mod">
          <ac:chgData name="최홍석" userId="ba5bdcd3-7d32-458d-bc73-c22f975a5e57" providerId="ADAL" clId="{29B035BD-B2E4-4DF1-B20C-E7726361214A}" dt="2023-07-18T22:01:10.298" v="819" actId="1076"/>
          <ac:picMkLst>
            <pc:docMk/>
            <pc:sldMk cId="4277203860" sldId="345"/>
            <ac:picMk id="6" creationId="{FDA0C95D-2996-C5FF-89A3-A80439872144}"/>
          </ac:picMkLst>
        </pc:picChg>
      </pc:sldChg>
      <pc:sldChg chg="modSp new mod">
        <pc:chgData name="최홍석" userId="ba5bdcd3-7d32-458d-bc73-c22f975a5e57" providerId="ADAL" clId="{29B035BD-B2E4-4DF1-B20C-E7726361214A}" dt="2023-07-18T22:13:07.351" v="1777" actId="20577"/>
        <pc:sldMkLst>
          <pc:docMk/>
          <pc:sldMk cId="2349020103" sldId="346"/>
        </pc:sldMkLst>
        <pc:spChg chg="mod">
          <ac:chgData name="최홍석" userId="ba5bdcd3-7d32-458d-bc73-c22f975a5e57" providerId="ADAL" clId="{29B035BD-B2E4-4DF1-B20C-E7726361214A}" dt="2023-07-18T22:12:56.428" v="1760" actId="20577"/>
          <ac:spMkLst>
            <pc:docMk/>
            <pc:sldMk cId="2349020103" sldId="346"/>
            <ac:spMk id="2" creationId="{2267A731-08BB-BD8F-5978-E1BEFFD640DF}"/>
          </ac:spMkLst>
        </pc:spChg>
        <pc:spChg chg="mod">
          <ac:chgData name="최홍석" userId="ba5bdcd3-7d32-458d-bc73-c22f975a5e57" providerId="ADAL" clId="{29B035BD-B2E4-4DF1-B20C-E7726361214A}" dt="2023-07-18T22:13:07.351" v="1777" actId="20577"/>
          <ac:spMkLst>
            <pc:docMk/>
            <pc:sldMk cId="2349020103" sldId="346"/>
            <ac:spMk id="3" creationId="{A220FE41-8068-3E64-B409-BF11C5AA0FA5}"/>
          </ac:spMkLst>
        </pc:spChg>
      </pc:sldChg>
    </pc:docChg>
  </pc:docChgLst>
  <pc:docChgLst>
    <pc:chgData name="최홍석" userId="ba5bdcd3-7d32-458d-bc73-c22f975a5e57" providerId="ADAL" clId="{D2ABC53C-864A-4762-81C2-9545DB8B615D}"/>
    <pc:docChg chg="undo custSel addSld delSld modSld sldOrd">
      <pc:chgData name="최홍석" userId="ba5bdcd3-7d32-458d-bc73-c22f975a5e57" providerId="ADAL" clId="{D2ABC53C-864A-4762-81C2-9545DB8B615D}" dt="2023-07-20T15:07:25.778" v="4125" actId="1076"/>
      <pc:docMkLst>
        <pc:docMk/>
      </pc:docMkLst>
      <pc:sldChg chg="modSp mod">
        <pc:chgData name="최홍석" userId="ba5bdcd3-7d32-458d-bc73-c22f975a5e57" providerId="ADAL" clId="{D2ABC53C-864A-4762-81C2-9545DB8B615D}" dt="2023-07-20T09:29:46.948" v="12" actId="20577"/>
        <pc:sldMkLst>
          <pc:docMk/>
          <pc:sldMk cId="2068796576" sldId="318"/>
        </pc:sldMkLst>
        <pc:spChg chg="mod">
          <ac:chgData name="최홍석" userId="ba5bdcd3-7d32-458d-bc73-c22f975a5e57" providerId="ADAL" clId="{D2ABC53C-864A-4762-81C2-9545DB8B615D}" dt="2023-07-20T09:29:46.948" v="12" actId="20577"/>
          <ac:spMkLst>
            <pc:docMk/>
            <pc:sldMk cId="2068796576" sldId="318"/>
            <ac:spMk id="3" creationId="{00000000-0000-0000-0000-000000000000}"/>
          </ac:spMkLst>
        </pc:spChg>
      </pc:sldChg>
      <pc:sldChg chg="delSp modSp mod">
        <pc:chgData name="최홍석" userId="ba5bdcd3-7d32-458d-bc73-c22f975a5e57" providerId="ADAL" clId="{D2ABC53C-864A-4762-81C2-9545DB8B615D}" dt="2023-07-20T09:31:40.456" v="267"/>
        <pc:sldMkLst>
          <pc:docMk/>
          <pc:sldMk cId="3000688913" sldId="319"/>
        </pc:sldMkLst>
        <pc:spChg chg="mod">
          <ac:chgData name="최홍석" userId="ba5bdcd3-7d32-458d-bc73-c22f975a5e57" providerId="ADAL" clId="{D2ABC53C-864A-4762-81C2-9545DB8B615D}" dt="2023-07-20T09:31:00.482" v="52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09:31:40.456" v="267"/>
          <ac:spMkLst>
            <pc:docMk/>
            <pc:sldMk cId="3000688913" sldId="319"/>
            <ac:spMk id="3" creationId="{7E5514FA-CAEE-06C7-3AE4-B4B29F76C089}"/>
          </ac:spMkLst>
        </pc:spChg>
        <pc:spChg chg="del mod">
          <ac:chgData name="최홍석" userId="ba5bdcd3-7d32-458d-bc73-c22f975a5e57" providerId="ADAL" clId="{D2ABC53C-864A-4762-81C2-9545DB8B615D}" dt="2023-07-20T09:29:56.710" v="16" actId="478"/>
          <ac:spMkLst>
            <pc:docMk/>
            <pc:sldMk cId="3000688913" sldId="319"/>
            <ac:spMk id="13" creationId="{BE3245C9-E8C9-0809-807E-201E4D4DE3CB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14" creationId="{DDDED702-96D3-550F-1F73-B121E6530D3B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18" creationId="{9FDA3843-49A3-0E4D-9E3B-56336F538198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19" creationId="{8B4A2CFD-85EC-70CE-D884-BF628832619C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0" creationId="{9F018E91-91BC-951B-1469-C9319B52B42C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1" creationId="{1F3FC636-5001-E63E-5A58-F10F3D6A314E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2" creationId="{5DEED2C0-1CD0-E6AA-EFE0-547A40707845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3" creationId="{E7076960-A45F-F760-BA93-2332010CB432}"/>
          </ac:spMkLst>
        </pc:spChg>
        <pc:picChg chg="del">
          <ac:chgData name="최홍석" userId="ba5bdcd3-7d32-458d-bc73-c22f975a5e57" providerId="ADAL" clId="{D2ABC53C-864A-4762-81C2-9545DB8B615D}" dt="2023-07-20T09:29:57.417" v="18" actId="478"/>
          <ac:picMkLst>
            <pc:docMk/>
            <pc:sldMk cId="3000688913" sldId="319"/>
            <ac:picMk id="7" creationId="{1FF29DC0-7E07-CF6A-327A-C1A0DDBA9078}"/>
          </ac:picMkLst>
        </pc:picChg>
        <pc:picChg chg="del">
          <ac:chgData name="최홍석" userId="ba5bdcd3-7d32-458d-bc73-c22f975a5e57" providerId="ADAL" clId="{D2ABC53C-864A-4762-81C2-9545DB8B615D}" dt="2023-07-20T09:29:56.961" v="17" actId="478"/>
          <ac:picMkLst>
            <pc:docMk/>
            <pc:sldMk cId="3000688913" sldId="319"/>
            <ac:picMk id="12" creationId="{02CA85FF-0E2A-A06F-AD6D-38820C9FB8DF}"/>
          </ac:picMkLst>
        </pc:picChg>
      </pc:sldChg>
      <pc:sldChg chg="addSp modSp add mod">
        <pc:chgData name="최홍석" userId="ba5bdcd3-7d32-458d-bc73-c22f975a5e57" providerId="ADAL" clId="{D2ABC53C-864A-4762-81C2-9545DB8B615D}" dt="2023-07-20T09:54:33.545" v="645" actId="20577"/>
        <pc:sldMkLst>
          <pc:docMk/>
          <pc:sldMk cId="3819385306" sldId="320"/>
        </pc:sldMkLst>
        <pc:spChg chg="mod">
          <ac:chgData name="최홍석" userId="ba5bdcd3-7d32-458d-bc73-c22f975a5e57" providerId="ADAL" clId="{D2ABC53C-864A-4762-81C2-9545DB8B615D}" dt="2023-07-20T09:54:33.545" v="645" actId="20577"/>
          <ac:spMkLst>
            <pc:docMk/>
            <pc:sldMk cId="3819385306" sldId="320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09:44:35.803" v="643" actId="20577"/>
          <ac:spMkLst>
            <pc:docMk/>
            <pc:sldMk cId="3819385306" sldId="320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09:40:38.760" v="488" actId="1076"/>
          <ac:picMkLst>
            <pc:docMk/>
            <pc:sldMk cId="3819385306" sldId="320"/>
            <ac:picMk id="5" creationId="{81BDD916-351C-5E8F-1638-FF7E9D588C0B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4212590308" sldId="320"/>
        </pc:sldMkLst>
      </pc:sldChg>
      <pc:sldChg chg="addSp modSp add mod">
        <pc:chgData name="최홍석" userId="ba5bdcd3-7d32-458d-bc73-c22f975a5e57" providerId="ADAL" clId="{D2ABC53C-864A-4762-81C2-9545DB8B615D}" dt="2023-07-20T10:14:38.715" v="877" actId="1076"/>
        <pc:sldMkLst>
          <pc:docMk/>
          <pc:sldMk cId="749111227" sldId="321"/>
        </pc:sldMkLst>
        <pc:spChg chg="mod">
          <ac:chgData name="최홍석" userId="ba5bdcd3-7d32-458d-bc73-c22f975a5e57" providerId="ADAL" clId="{D2ABC53C-864A-4762-81C2-9545DB8B615D}" dt="2023-07-20T09:54:37.197" v="649" actId="20577"/>
          <ac:spMkLst>
            <pc:docMk/>
            <pc:sldMk cId="749111227" sldId="321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0:14:32.998" v="874"/>
          <ac:spMkLst>
            <pc:docMk/>
            <pc:sldMk cId="749111227" sldId="321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0:14:38.715" v="877" actId="1076"/>
          <ac:picMkLst>
            <pc:docMk/>
            <pc:sldMk cId="749111227" sldId="321"/>
            <ac:picMk id="5" creationId="{B7506898-4388-C549-9BF2-01BEB684A255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115671182" sldId="321"/>
        </pc:sldMkLst>
      </pc:sldChg>
      <pc:sldChg chg="addSp delSp modSp add mod">
        <pc:chgData name="최홍석" userId="ba5bdcd3-7d32-458d-bc73-c22f975a5e57" providerId="ADAL" clId="{D2ABC53C-864A-4762-81C2-9545DB8B615D}" dt="2023-07-20T10:17:52.957" v="977"/>
        <pc:sldMkLst>
          <pc:docMk/>
          <pc:sldMk cId="1528368391" sldId="322"/>
        </pc:sldMkLst>
        <pc:spChg chg="mod">
          <ac:chgData name="최홍석" userId="ba5bdcd3-7d32-458d-bc73-c22f975a5e57" providerId="ADAL" clId="{D2ABC53C-864A-4762-81C2-9545DB8B615D}" dt="2023-07-20T10:17:52.957" v="977"/>
          <ac:spMkLst>
            <pc:docMk/>
            <pc:sldMk cId="1528368391" sldId="322"/>
            <ac:spMk id="2" creationId="{17A03AD8-0878-8AC5-CFF4-CB6A181CCDB9}"/>
          </ac:spMkLst>
        </pc:spChg>
        <pc:spChg chg="del">
          <ac:chgData name="최홍석" userId="ba5bdcd3-7d32-458d-bc73-c22f975a5e57" providerId="ADAL" clId="{D2ABC53C-864A-4762-81C2-9545DB8B615D}" dt="2023-07-20T10:17:03.450" v="943" actId="478"/>
          <ac:spMkLst>
            <pc:docMk/>
            <pc:sldMk cId="1528368391" sldId="322"/>
            <ac:spMk id="3" creationId="{7E5514FA-CAEE-06C7-3AE4-B4B29F76C089}"/>
          </ac:spMkLst>
        </pc:spChg>
        <pc:spChg chg="add del mod">
          <ac:chgData name="최홍석" userId="ba5bdcd3-7d32-458d-bc73-c22f975a5e57" providerId="ADAL" clId="{D2ABC53C-864A-4762-81C2-9545DB8B615D}" dt="2023-07-20T10:17:34.058" v="955" actId="20577"/>
          <ac:spMkLst>
            <pc:docMk/>
            <pc:sldMk cId="1528368391" sldId="322"/>
            <ac:spMk id="5" creationId="{4A9B5B9E-0497-6D71-89F1-3F117671CCDF}"/>
          </ac:spMkLst>
        </pc:spChg>
        <pc:spChg chg="add del mod">
          <ac:chgData name="최홍석" userId="ba5bdcd3-7d32-458d-bc73-c22f975a5e57" providerId="ADAL" clId="{D2ABC53C-864A-4762-81C2-9545DB8B615D}" dt="2023-07-20T10:17:07.947" v="946"/>
          <ac:spMkLst>
            <pc:docMk/>
            <pc:sldMk cId="1528368391" sldId="322"/>
            <ac:spMk id="6" creationId="{B6A3ACDF-4324-99C2-8CC4-349A8D7775D9}"/>
          </ac:spMkLst>
        </pc:spChg>
        <pc:spChg chg="add mod">
          <ac:chgData name="최홍석" userId="ba5bdcd3-7d32-458d-bc73-c22f975a5e57" providerId="ADAL" clId="{D2ABC53C-864A-4762-81C2-9545DB8B615D}" dt="2023-07-20T10:17:10.389" v="948" actId="1076"/>
          <ac:spMkLst>
            <pc:docMk/>
            <pc:sldMk cId="1528368391" sldId="322"/>
            <ac:spMk id="7" creationId="{AA9693CC-1EFA-0E54-D98F-1774FF4F2F67}"/>
          </ac:spMkLst>
        </pc:spChg>
        <pc:picChg chg="add mod">
          <ac:chgData name="최홍석" userId="ba5bdcd3-7d32-458d-bc73-c22f975a5e57" providerId="ADAL" clId="{D2ABC53C-864A-4762-81C2-9545DB8B615D}" dt="2023-07-20T10:17:45.227" v="960" actId="1440"/>
          <ac:picMkLst>
            <pc:docMk/>
            <pc:sldMk cId="1528368391" sldId="322"/>
            <ac:picMk id="9" creationId="{3C7887CE-7AB9-3941-F994-12CDCDA9C829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611091313" sldId="322"/>
        </pc:sldMkLst>
      </pc:sldChg>
      <pc:sldChg chg="addSp modSp add mod">
        <pc:chgData name="최홍석" userId="ba5bdcd3-7d32-458d-bc73-c22f975a5e57" providerId="ADAL" clId="{D2ABC53C-864A-4762-81C2-9545DB8B615D}" dt="2023-07-20T10:18:24.040" v="1000" actId="1440"/>
        <pc:sldMkLst>
          <pc:docMk/>
          <pc:sldMk cId="84908207" sldId="323"/>
        </pc:sldMkLst>
        <pc:spChg chg="mod">
          <ac:chgData name="최홍석" userId="ba5bdcd3-7d32-458d-bc73-c22f975a5e57" providerId="ADAL" clId="{D2ABC53C-864A-4762-81C2-9545DB8B615D}" dt="2023-07-20T10:18:01.249" v="986"/>
          <ac:spMkLst>
            <pc:docMk/>
            <pc:sldMk cId="84908207" sldId="323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0:18:14.236" v="996" actId="20577"/>
          <ac:spMkLst>
            <pc:docMk/>
            <pc:sldMk cId="84908207" sldId="323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0:18:24.040" v="1000" actId="1440"/>
          <ac:picMkLst>
            <pc:docMk/>
            <pc:sldMk cId="84908207" sldId="323"/>
            <ac:picMk id="5" creationId="{1D79A6A7-53A2-B016-7E14-FB86A1A3280F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86196892" sldId="323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120362425" sldId="324"/>
        </pc:sldMkLst>
      </pc:sldChg>
      <pc:sldChg chg="addSp modSp add mod">
        <pc:chgData name="최홍석" userId="ba5bdcd3-7d32-458d-bc73-c22f975a5e57" providerId="ADAL" clId="{D2ABC53C-864A-4762-81C2-9545DB8B615D}" dt="2023-07-20T10:19:58.737" v="1214" actId="1076"/>
        <pc:sldMkLst>
          <pc:docMk/>
          <pc:sldMk cId="3345235024" sldId="324"/>
        </pc:sldMkLst>
        <pc:spChg chg="mod">
          <ac:chgData name="최홍석" userId="ba5bdcd3-7d32-458d-bc73-c22f975a5e57" providerId="ADAL" clId="{D2ABC53C-864A-4762-81C2-9545DB8B615D}" dt="2023-07-20T10:18:38.822" v="1070" actId="20577"/>
          <ac:spMkLst>
            <pc:docMk/>
            <pc:sldMk cId="3345235024" sldId="324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0:19:46.845" v="1212" actId="20577"/>
          <ac:spMkLst>
            <pc:docMk/>
            <pc:sldMk cId="3345235024" sldId="324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0:19:58.737" v="1214" actId="1076"/>
          <ac:picMkLst>
            <pc:docMk/>
            <pc:sldMk cId="3345235024" sldId="324"/>
            <ac:picMk id="5" creationId="{68D1508A-E926-6AFD-27BB-62AE34A42F4C}"/>
          </ac:picMkLst>
        </pc:picChg>
      </pc:sldChg>
      <pc:sldChg chg="addSp delSp modSp add mod">
        <pc:chgData name="최홍석" userId="ba5bdcd3-7d32-458d-bc73-c22f975a5e57" providerId="ADAL" clId="{D2ABC53C-864A-4762-81C2-9545DB8B615D}" dt="2023-07-20T10:20:29.792" v="1292" actId="1076"/>
        <pc:sldMkLst>
          <pc:docMk/>
          <pc:sldMk cId="1775899191" sldId="325"/>
        </pc:sldMkLst>
        <pc:spChg chg="mod">
          <ac:chgData name="최홍석" userId="ba5bdcd3-7d32-458d-bc73-c22f975a5e57" providerId="ADAL" clId="{D2ABC53C-864A-4762-81C2-9545DB8B615D}" dt="2023-07-20T10:20:15.056" v="1287"/>
          <ac:spMkLst>
            <pc:docMk/>
            <pc:sldMk cId="1775899191" sldId="325"/>
            <ac:spMk id="2" creationId="{17A03AD8-0878-8AC5-CFF4-CB6A181CCDB9}"/>
          </ac:spMkLst>
        </pc:spChg>
        <pc:spChg chg="del">
          <ac:chgData name="최홍석" userId="ba5bdcd3-7d32-458d-bc73-c22f975a5e57" providerId="ADAL" clId="{D2ABC53C-864A-4762-81C2-9545DB8B615D}" dt="2023-07-20T10:20:24.449" v="1288" actId="478"/>
          <ac:spMkLst>
            <pc:docMk/>
            <pc:sldMk cId="1775899191" sldId="325"/>
            <ac:spMk id="3" creationId="{7E5514FA-CAEE-06C7-3AE4-B4B29F76C089}"/>
          </ac:spMkLst>
        </pc:spChg>
        <pc:spChg chg="add del mod">
          <ac:chgData name="최홍석" userId="ba5bdcd3-7d32-458d-bc73-c22f975a5e57" providerId="ADAL" clId="{D2ABC53C-864A-4762-81C2-9545DB8B615D}" dt="2023-07-20T10:20:26.180" v="1289" actId="478"/>
          <ac:spMkLst>
            <pc:docMk/>
            <pc:sldMk cId="1775899191" sldId="325"/>
            <ac:spMk id="5" creationId="{43C4F800-F6D9-1867-08EB-181D2F35A10E}"/>
          </ac:spMkLst>
        </pc:spChg>
        <pc:picChg chg="add mod">
          <ac:chgData name="최홍석" userId="ba5bdcd3-7d32-458d-bc73-c22f975a5e57" providerId="ADAL" clId="{D2ABC53C-864A-4762-81C2-9545DB8B615D}" dt="2023-07-20T10:20:29.792" v="1292" actId="1076"/>
          <ac:picMkLst>
            <pc:docMk/>
            <pc:sldMk cId="1775899191" sldId="325"/>
            <ac:picMk id="7" creationId="{B9DF6122-78FE-5692-0BE6-11BADD1F7684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295626461" sldId="325"/>
        </pc:sldMkLst>
      </pc:sldChg>
      <pc:sldChg chg="addSp modSp add mod">
        <pc:chgData name="최홍석" userId="ba5bdcd3-7d32-458d-bc73-c22f975a5e57" providerId="ADAL" clId="{D2ABC53C-864A-4762-81C2-9545DB8B615D}" dt="2023-07-20T10:31:32.493" v="1991"/>
        <pc:sldMkLst>
          <pc:docMk/>
          <pc:sldMk cId="234502450" sldId="326"/>
        </pc:sldMkLst>
        <pc:spChg chg="mod">
          <ac:chgData name="최홍석" userId="ba5bdcd3-7d32-458d-bc73-c22f975a5e57" providerId="ADAL" clId="{D2ABC53C-864A-4762-81C2-9545DB8B615D}" dt="2023-07-20T10:31:32.493" v="1991"/>
          <ac:spMkLst>
            <pc:docMk/>
            <pc:sldMk cId="234502450" sldId="326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0:24:50.929" v="1626" actId="20577"/>
          <ac:spMkLst>
            <pc:docMk/>
            <pc:sldMk cId="234502450" sldId="326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0:22:34.933" v="1335" actId="1076"/>
          <ac:picMkLst>
            <pc:docMk/>
            <pc:sldMk cId="234502450" sldId="326"/>
            <ac:picMk id="5" creationId="{25C17AFC-0E78-95E1-21A8-55D90050B8D9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039243690" sldId="326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845396658" sldId="327"/>
        </pc:sldMkLst>
      </pc:sldChg>
      <pc:sldChg chg="addSp delSp modSp add mod">
        <pc:chgData name="최홍석" userId="ba5bdcd3-7d32-458d-bc73-c22f975a5e57" providerId="ADAL" clId="{D2ABC53C-864A-4762-81C2-9545DB8B615D}" dt="2023-07-20T13:14:30.624" v="3237" actId="20577"/>
        <pc:sldMkLst>
          <pc:docMk/>
          <pc:sldMk cId="3740857064" sldId="327"/>
        </pc:sldMkLst>
        <pc:spChg chg="mod">
          <ac:chgData name="최홍석" userId="ba5bdcd3-7d32-458d-bc73-c22f975a5e57" providerId="ADAL" clId="{D2ABC53C-864A-4762-81C2-9545DB8B615D}" dt="2023-07-20T10:31:21.262" v="1959" actId="20577"/>
          <ac:spMkLst>
            <pc:docMk/>
            <pc:sldMk cId="3740857064" sldId="327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0:38:13.319" v="2483" actId="20577"/>
          <ac:spMkLst>
            <pc:docMk/>
            <pc:sldMk cId="3740857064" sldId="327"/>
            <ac:spMk id="3" creationId="{7E5514FA-CAEE-06C7-3AE4-B4B29F76C089}"/>
          </ac:spMkLst>
        </pc:spChg>
        <pc:spChg chg="add mod">
          <ac:chgData name="최홍석" userId="ba5bdcd3-7d32-458d-bc73-c22f975a5e57" providerId="ADAL" clId="{D2ABC53C-864A-4762-81C2-9545DB8B615D}" dt="2023-07-20T13:14:30.624" v="3237" actId="20577"/>
          <ac:spMkLst>
            <pc:docMk/>
            <pc:sldMk cId="3740857064" sldId="327"/>
            <ac:spMk id="6" creationId="{41F1079E-67A0-265D-CB35-9B717F7AD841}"/>
          </ac:spMkLst>
        </pc:spChg>
        <pc:picChg chg="add del mod">
          <ac:chgData name="최홍석" userId="ba5bdcd3-7d32-458d-bc73-c22f975a5e57" providerId="ADAL" clId="{D2ABC53C-864A-4762-81C2-9545DB8B615D}" dt="2023-07-20T10:33:23.699" v="2086" actId="478"/>
          <ac:picMkLst>
            <pc:docMk/>
            <pc:sldMk cId="3740857064" sldId="327"/>
            <ac:picMk id="5" creationId="{9778AB4A-EF3E-0CE0-1125-5E84F7834B4C}"/>
          </ac:picMkLst>
        </pc:picChg>
      </pc:sldChg>
      <pc:sldChg chg="addSp delSp modSp add mod">
        <pc:chgData name="최홍석" userId="ba5bdcd3-7d32-458d-bc73-c22f975a5e57" providerId="ADAL" clId="{D2ABC53C-864A-4762-81C2-9545DB8B615D}" dt="2023-07-20T13:35:13.733" v="4117" actId="1076"/>
        <pc:sldMkLst>
          <pc:docMk/>
          <pc:sldMk cId="1042807124" sldId="328"/>
        </pc:sldMkLst>
        <pc:spChg chg="mod">
          <ac:chgData name="최홍석" userId="ba5bdcd3-7d32-458d-bc73-c22f975a5e57" providerId="ADAL" clId="{D2ABC53C-864A-4762-81C2-9545DB8B615D}" dt="2023-07-20T10:31:17.199" v="1955" actId="20577"/>
          <ac:spMkLst>
            <pc:docMk/>
            <pc:sldMk cId="1042807124" sldId="328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0:38:28.571" v="2494" actId="20577"/>
          <ac:spMkLst>
            <pc:docMk/>
            <pc:sldMk cId="1042807124" sldId="328"/>
            <ac:spMk id="3" creationId="{7E5514FA-CAEE-06C7-3AE4-B4B29F76C089}"/>
          </ac:spMkLst>
        </pc:spChg>
        <pc:spChg chg="add del">
          <ac:chgData name="최홍석" userId="ba5bdcd3-7d32-458d-bc73-c22f975a5e57" providerId="ADAL" clId="{D2ABC53C-864A-4762-81C2-9545DB8B615D}" dt="2023-07-20T10:33:44.314" v="2096" actId="22"/>
          <ac:spMkLst>
            <pc:docMk/>
            <pc:sldMk cId="1042807124" sldId="328"/>
            <ac:spMk id="7" creationId="{06FE5BE0-A2E0-E179-81BD-F2D83EB39CF9}"/>
          </ac:spMkLst>
        </pc:spChg>
        <pc:picChg chg="add mod modCrop">
          <ac:chgData name="최홍석" userId="ba5bdcd3-7d32-458d-bc73-c22f975a5e57" providerId="ADAL" clId="{D2ABC53C-864A-4762-81C2-9545DB8B615D}" dt="2023-07-20T13:35:12.172" v="4116" actId="1076"/>
          <ac:picMkLst>
            <pc:docMk/>
            <pc:sldMk cId="1042807124" sldId="328"/>
            <ac:picMk id="5" creationId="{E4ED4AB9-B9F1-52FF-BC81-5C0DA0FA73B4}"/>
          </ac:picMkLst>
        </pc:picChg>
        <pc:picChg chg="add mod">
          <ac:chgData name="최홍석" userId="ba5bdcd3-7d32-458d-bc73-c22f975a5e57" providerId="ADAL" clId="{D2ABC53C-864A-4762-81C2-9545DB8B615D}" dt="2023-07-20T13:35:13.733" v="4117" actId="1076"/>
          <ac:picMkLst>
            <pc:docMk/>
            <pc:sldMk cId="1042807124" sldId="328"/>
            <ac:picMk id="9" creationId="{C3F58AE9-9EE5-8E50-1990-BAF8AF511E1B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953943548" sldId="328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444373823" sldId="329"/>
        </pc:sldMkLst>
      </pc:sldChg>
      <pc:sldChg chg="addSp delSp modSp add mod">
        <pc:chgData name="최홍석" userId="ba5bdcd3-7d32-458d-bc73-c22f975a5e57" providerId="ADAL" clId="{D2ABC53C-864A-4762-81C2-9545DB8B615D}" dt="2023-07-20T10:54:59.754" v="2751" actId="14100"/>
        <pc:sldMkLst>
          <pc:docMk/>
          <pc:sldMk cId="1219839953" sldId="329"/>
        </pc:sldMkLst>
        <pc:spChg chg="mod">
          <ac:chgData name="최홍석" userId="ba5bdcd3-7d32-458d-bc73-c22f975a5e57" providerId="ADAL" clId="{D2ABC53C-864A-4762-81C2-9545DB8B615D}" dt="2023-07-20T10:41:14.230" v="2535" actId="20577"/>
          <ac:spMkLst>
            <pc:docMk/>
            <pc:sldMk cId="1219839953" sldId="329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0:41:25.620" v="2587"/>
          <ac:spMkLst>
            <pc:docMk/>
            <pc:sldMk cId="1219839953" sldId="329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0:54:59.754" v="2751" actId="14100"/>
          <ac:picMkLst>
            <pc:docMk/>
            <pc:sldMk cId="1219839953" sldId="329"/>
            <ac:picMk id="5" creationId="{CFD62D80-58C4-4E0A-B746-0CE2A9808CDF}"/>
          </ac:picMkLst>
        </pc:picChg>
        <pc:picChg chg="add del mod">
          <ac:chgData name="최홍석" userId="ba5bdcd3-7d32-458d-bc73-c22f975a5e57" providerId="ADAL" clId="{D2ABC53C-864A-4762-81C2-9545DB8B615D}" dt="2023-07-20T10:54:55.525" v="2748" actId="21"/>
          <ac:picMkLst>
            <pc:docMk/>
            <pc:sldMk cId="1219839953" sldId="329"/>
            <ac:picMk id="7" creationId="{BA052607-390D-E3EE-DDF0-19DE0E2A6789}"/>
          </ac:picMkLst>
        </pc:picChg>
      </pc:sldChg>
      <pc:sldChg chg="addSp modSp add mod">
        <pc:chgData name="최홍석" userId="ba5bdcd3-7d32-458d-bc73-c22f975a5e57" providerId="ADAL" clId="{D2ABC53C-864A-4762-81C2-9545DB8B615D}" dt="2023-07-20T10:57:19.132" v="2891" actId="1076"/>
        <pc:sldMkLst>
          <pc:docMk/>
          <pc:sldMk cId="1820702560" sldId="330"/>
        </pc:sldMkLst>
        <pc:spChg chg="mod">
          <ac:chgData name="최홍석" userId="ba5bdcd3-7d32-458d-bc73-c22f975a5e57" providerId="ADAL" clId="{D2ABC53C-864A-4762-81C2-9545DB8B615D}" dt="2023-07-20T10:53:08.908" v="2606"/>
          <ac:spMkLst>
            <pc:docMk/>
            <pc:sldMk cId="1820702560" sldId="330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0:53:57.539" v="2741" actId="20577"/>
          <ac:spMkLst>
            <pc:docMk/>
            <pc:sldMk cId="1820702560" sldId="330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0:57:19.132" v="2891" actId="1076"/>
          <ac:picMkLst>
            <pc:docMk/>
            <pc:sldMk cId="1820702560" sldId="330"/>
            <ac:picMk id="5" creationId="{09B1AD9C-2CC7-F435-3796-F964AB89CAED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701434369" sldId="330"/>
        </pc:sldMkLst>
      </pc:sldChg>
      <pc:sldChg chg="addSp modSp add mod ord">
        <pc:chgData name="최홍석" userId="ba5bdcd3-7d32-458d-bc73-c22f975a5e57" providerId="ADAL" clId="{D2ABC53C-864A-4762-81C2-9545DB8B615D}" dt="2023-07-20T13:22:40.832" v="3477" actId="6549"/>
        <pc:sldMkLst>
          <pc:docMk/>
          <pc:sldMk cId="96979648" sldId="331"/>
        </pc:sldMkLst>
        <pc:spChg chg="mod">
          <ac:chgData name="최홍석" userId="ba5bdcd3-7d32-458d-bc73-c22f975a5e57" providerId="ADAL" clId="{D2ABC53C-864A-4762-81C2-9545DB8B615D}" dt="2023-07-20T10:55:02.990" v="2752"/>
          <ac:spMkLst>
            <pc:docMk/>
            <pc:sldMk cId="96979648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3:22:40.832" v="3477" actId="6549"/>
          <ac:spMkLst>
            <pc:docMk/>
            <pc:sldMk cId="96979648" sldId="331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3:22:37.241" v="3475" actId="1076"/>
          <ac:picMkLst>
            <pc:docMk/>
            <pc:sldMk cId="96979648" sldId="331"/>
            <ac:picMk id="4" creationId="{116AFA19-7849-C9BD-B642-421C5DB00D54}"/>
          </ac:picMkLst>
        </pc:picChg>
      </pc:sldChg>
      <pc:sldChg chg="del">
        <pc:chgData name="최홍석" userId="ba5bdcd3-7d32-458d-bc73-c22f975a5e57" providerId="ADAL" clId="{D2ABC53C-864A-4762-81C2-9545DB8B615D}" dt="2023-07-20T09:29:52.282" v="13" actId="47"/>
        <pc:sldMkLst>
          <pc:docMk/>
          <pc:sldMk cId="3626379330" sldId="331"/>
        </pc:sldMkLst>
      </pc:sldChg>
      <pc:sldChg chg="addSp modSp add mod">
        <pc:chgData name="최홍석" userId="ba5bdcd3-7d32-458d-bc73-c22f975a5e57" providerId="ADAL" clId="{D2ABC53C-864A-4762-81C2-9545DB8B615D}" dt="2023-07-20T13:23:15.324" v="3533" actId="20577"/>
        <pc:sldMkLst>
          <pc:docMk/>
          <pc:sldMk cId="442726568" sldId="332"/>
        </pc:sldMkLst>
        <pc:spChg chg="mod">
          <ac:chgData name="최홍석" userId="ba5bdcd3-7d32-458d-bc73-c22f975a5e57" providerId="ADAL" clId="{D2ABC53C-864A-4762-81C2-9545DB8B615D}" dt="2023-07-20T10:56:43.614" v="2771"/>
          <ac:spMkLst>
            <pc:docMk/>
            <pc:sldMk cId="442726568" sldId="332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3:23:15.324" v="3533" actId="20577"/>
          <ac:spMkLst>
            <pc:docMk/>
            <pc:sldMk cId="442726568" sldId="332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0:57:15.745" v="2890" actId="1076"/>
          <ac:picMkLst>
            <pc:docMk/>
            <pc:sldMk cId="442726568" sldId="332"/>
            <ac:picMk id="5" creationId="{A28D4231-EC0F-88BF-C069-8705E0BE7018}"/>
          </ac:picMkLst>
        </pc:picChg>
      </pc:sldChg>
      <pc:sldChg chg="addSp modSp add mod">
        <pc:chgData name="최홍석" userId="ba5bdcd3-7d32-458d-bc73-c22f975a5e57" providerId="ADAL" clId="{D2ABC53C-864A-4762-81C2-9545DB8B615D}" dt="2023-07-20T13:23:23.257" v="3536" actId="1076"/>
        <pc:sldMkLst>
          <pc:docMk/>
          <pc:sldMk cId="345545551" sldId="333"/>
        </pc:sldMkLst>
        <pc:spChg chg="mod">
          <ac:chgData name="최홍석" userId="ba5bdcd3-7d32-458d-bc73-c22f975a5e57" providerId="ADAL" clId="{D2ABC53C-864A-4762-81C2-9545DB8B615D}" dt="2023-07-20T10:58:39.149" v="2962"/>
          <ac:spMkLst>
            <pc:docMk/>
            <pc:sldMk cId="345545551" sldId="333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0:57:40.810" v="2957" actId="20577"/>
          <ac:spMkLst>
            <pc:docMk/>
            <pc:sldMk cId="345545551" sldId="333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3:23:23.257" v="3536" actId="1076"/>
          <ac:picMkLst>
            <pc:docMk/>
            <pc:sldMk cId="345545551" sldId="333"/>
            <ac:picMk id="5" creationId="{2856AD0A-2D03-01C8-8B6D-8FFEE60C954D}"/>
          </ac:picMkLst>
        </pc:picChg>
      </pc:sldChg>
      <pc:sldChg chg="addSp modSp add mod">
        <pc:chgData name="최홍석" userId="ba5bdcd3-7d32-458d-bc73-c22f975a5e57" providerId="ADAL" clId="{D2ABC53C-864A-4762-81C2-9545DB8B615D}" dt="2023-07-20T13:19:44.749" v="3340" actId="20577"/>
        <pc:sldMkLst>
          <pc:docMk/>
          <pc:sldMk cId="2297442950" sldId="334"/>
        </pc:sldMkLst>
        <pc:spChg chg="mod">
          <ac:chgData name="최홍석" userId="ba5bdcd3-7d32-458d-bc73-c22f975a5e57" providerId="ADAL" clId="{D2ABC53C-864A-4762-81C2-9545DB8B615D}" dt="2023-07-20T10:58:41.990" v="2963" actId="20577"/>
          <ac:spMkLst>
            <pc:docMk/>
            <pc:sldMk cId="2297442950" sldId="334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3:19:44.749" v="3340" actId="20577"/>
          <ac:spMkLst>
            <pc:docMk/>
            <pc:sldMk cId="2297442950" sldId="334"/>
            <ac:spMk id="3" creationId="{7E5514FA-CAEE-06C7-3AE4-B4B29F76C089}"/>
          </ac:spMkLst>
        </pc:spChg>
        <pc:spChg chg="add mod">
          <ac:chgData name="최홍석" userId="ba5bdcd3-7d32-458d-bc73-c22f975a5e57" providerId="ADAL" clId="{D2ABC53C-864A-4762-81C2-9545DB8B615D}" dt="2023-07-20T13:19:19.915" v="3339" actId="14100"/>
          <ac:spMkLst>
            <pc:docMk/>
            <pc:sldMk cId="2297442950" sldId="334"/>
            <ac:spMk id="6" creationId="{215D05BA-8AA6-971F-50B4-6D810FB5D4FC}"/>
          </ac:spMkLst>
        </pc:spChg>
        <pc:picChg chg="add mod">
          <ac:chgData name="최홍석" userId="ba5bdcd3-7d32-458d-bc73-c22f975a5e57" providerId="ADAL" clId="{D2ABC53C-864A-4762-81C2-9545DB8B615D}" dt="2023-07-20T13:17:26.492" v="3240" actId="1076"/>
          <ac:picMkLst>
            <pc:docMk/>
            <pc:sldMk cId="2297442950" sldId="334"/>
            <ac:picMk id="5" creationId="{36F52DDD-1C26-C5F2-1FA0-59D2D2D0C7D1}"/>
          </ac:picMkLst>
        </pc:picChg>
      </pc:sldChg>
      <pc:sldChg chg="addSp modSp add mod">
        <pc:chgData name="최홍석" userId="ba5bdcd3-7d32-458d-bc73-c22f975a5e57" providerId="ADAL" clId="{D2ABC53C-864A-4762-81C2-9545DB8B615D}" dt="2023-07-20T13:22:06.263" v="3444"/>
        <pc:sldMkLst>
          <pc:docMk/>
          <pc:sldMk cId="3351828126" sldId="335"/>
        </pc:sldMkLst>
        <pc:spChg chg="mod">
          <ac:chgData name="최홍석" userId="ba5bdcd3-7d32-458d-bc73-c22f975a5e57" providerId="ADAL" clId="{D2ABC53C-864A-4762-81C2-9545DB8B615D}" dt="2023-07-20T13:21:07.215" v="3373" actId="20577"/>
          <ac:spMkLst>
            <pc:docMk/>
            <pc:sldMk cId="3351828126" sldId="335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3:22:06.263" v="3444"/>
          <ac:spMkLst>
            <pc:docMk/>
            <pc:sldMk cId="3351828126" sldId="335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3:20:42.957" v="3372" actId="1440"/>
          <ac:picMkLst>
            <pc:docMk/>
            <pc:sldMk cId="3351828126" sldId="335"/>
            <ac:picMk id="5" creationId="{8111EF38-3411-70B9-E3EE-553D5C966F7A}"/>
          </ac:picMkLst>
        </pc:picChg>
        <pc:picChg chg="add mod modCrop">
          <ac:chgData name="최홍석" userId="ba5bdcd3-7d32-458d-bc73-c22f975a5e57" providerId="ADAL" clId="{D2ABC53C-864A-4762-81C2-9545DB8B615D}" dt="2023-07-20T13:21:35.658" v="3382" actId="1076"/>
          <ac:picMkLst>
            <pc:docMk/>
            <pc:sldMk cId="3351828126" sldId="335"/>
            <ac:picMk id="7" creationId="{AAFA8960-F983-67A9-ABE3-64377EC481BB}"/>
          </ac:picMkLst>
        </pc:picChg>
      </pc:sldChg>
      <pc:sldChg chg="addSp modSp add mod">
        <pc:chgData name="최홍석" userId="ba5bdcd3-7d32-458d-bc73-c22f975a5e57" providerId="ADAL" clId="{D2ABC53C-864A-4762-81C2-9545DB8B615D}" dt="2023-07-20T13:33:29.225" v="4115" actId="20577"/>
        <pc:sldMkLst>
          <pc:docMk/>
          <pc:sldMk cId="26716246" sldId="336"/>
        </pc:sldMkLst>
        <pc:spChg chg="mod">
          <ac:chgData name="최홍석" userId="ba5bdcd3-7d32-458d-bc73-c22f975a5e57" providerId="ADAL" clId="{D2ABC53C-864A-4762-81C2-9545DB8B615D}" dt="2023-07-20T13:26:19.135" v="3597" actId="20577"/>
          <ac:spMkLst>
            <pc:docMk/>
            <pc:sldMk cId="26716246" sldId="336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3:33:29.225" v="4115" actId="20577"/>
          <ac:spMkLst>
            <pc:docMk/>
            <pc:sldMk cId="26716246" sldId="336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3:32:49.221" v="3996" actId="1076"/>
          <ac:picMkLst>
            <pc:docMk/>
            <pc:sldMk cId="26716246" sldId="336"/>
            <ac:picMk id="5" creationId="{3F562BCE-3A33-8CA0-8639-3CB6B98B4B22}"/>
          </ac:picMkLst>
        </pc:picChg>
      </pc:sldChg>
      <pc:sldChg chg="addSp modSp add mod">
        <pc:chgData name="최홍석" userId="ba5bdcd3-7d32-458d-bc73-c22f975a5e57" providerId="ADAL" clId="{D2ABC53C-864A-4762-81C2-9545DB8B615D}" dt="2023-07-20T13:30:39.785" v="3982" actId="20577"/>
        <pc:sldMkLst>
          <pc:docMk/>
          <pc:sldMk cId="2223737565" sldId="337"/>
        </pc:sldMkLst>
        <pc:spChg chg="mod">
          <ac:chgData name="최홍석" userId="ba5bdcd3-7d32-458d-bc73-c22f975a5e57" providerId="ADAL" clId="{D2ABC53C-864A-4762-81C2-9545DB8B615D}" dt="2023-07-20T13:28:31.285" v="3616"/>
          <ac:spMkLst>
            <pc:docMk/>
            <pc:sldMk cId="2223737565" sldId="337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3:30:39.785" v="3982" actId="20577"/>
          <ac:spMkLst>
            <pc:docMk/>
            <pc:sldMk cId="2223737565" sldId="337"/>
            <ac:spMk id="3" creationId="{7E5514FA-CAEE-06C7-3AE4-B4B29F76C089}"/>
          </ac:spMkLst>
        </pc:spChg>
        <pc:picChg chg="add mod">
          <ac:chgData name="최홍석" userId="ba5bdcd3-7d32-458d-bc73-c22f975a5e57" providerId="ADAL" clId="{D2ABC53C-864A-4762-81C2-9545DB8B615D}" dt="2023-07-20T13:29:17.875" v="3813" actId="1076"/>
          <ac:picMkLst>
            <pc:docMk/>
            <pc:sldMk cId="2223737565" sldId="337"/>
            <ac:picMk id="5" creationId="{FBEF78B3-74E6-7509-D311-A51BA881BF96}"/>
          </ac:picMkLst>
        </pc:picChg>
      </pc:sldChg>
      <pc:sldChg chg="addSp delSp modSp add mod">
        <pc:chgData name="최홍석" userId="ba5bdcd3-7d32-458d-bc73-c22f975a5e57" providerId="ADAL" clId="{D2ABC53C-864A-4762-81C2-9545DB8B615D}" dt="2023-07-20T13:29:46.164" v="3839" actId="1076"/>
        <pc:sldMkLst>
          <pc:docMk/>
          <pc:sldMk cId="170763890" sldId="338"/>
        </pc:sldMkLst>
        <pc:spChg chg="mod">
          <ac:chgData name="최홍석" userId="ba5bdcd3-7d32-458d-bc73-c22f975a5e57" providerId="ADAL" clId="{D2ABC53C-864A-4762-81C2-9545DB8B615D}" dt="2023-07-20T13:29:34.081" v="3833"/>
          <ac:spMkLst>
            <pc:docMk/>
            <pc:sldMk cId="170763890" sldId="338"/>
            <ac:spMk id="2" creationId="{17A03AD8-0878-8AC5-CFF4-CB6A181CCDB9}"/>
          </ac:spMkLst>
        </pc:spChg>
        <pc:spChg chg="del">
          <ac:chgData name="최홍석" userId="ba5bdcd3-7d32-458d-bc73-c22f975a5e57" providerId="ADAL" clId="{D2ABC53C-864A-4762-81C2-9545DB8B615D}" dt="2023-07-20T13:29:35.417" v="3834" actId="478"/>
          <ac:spMkLst>
            <pc:docMk/>
            <pc:sldMk cId="170763890" sldId="338"/>
            <ac:spMk id="3" creationId="{7E5514FA-CAEE-06C7-3AE4-B4B29F76C089}"/>
          </ac:spMkLst>
        </pc:spChg>
        <pc:spChg chg="add del mod">
          <ac:chgData name="최홍석" userId="ba5bdcd3-7d32-458d-bc73-c22f975a5e57" providerId="ADAL" clId="{D2ABC53C-864A-4762-81C2-9545DB8B615D}" dt="2023-07-20T13:29:37.729" v="3835" actId="478"/>
          <ac:spMkLst>
            <pc:docMk/>
            <pc:sldMk cId="170763890" sldId="338"/>
            <ac:spMk id="5" creationId="{0EB5CA63-FB7C-36C9-2A37-BBDF08C214D9}"/>
          </ac:spMkLst>
        </pc:spChg>
        <pc:picChg chg="add mod">
          <ac:chgData name="최홍석" userId="ba5bdcd3-7d32-458d-bc73-c22f975a5e57" providerId="ADAL" clId="{D2ABC53C-864A-4762-81C2-9545DB8B615D}" dt="2023-07-20T13:29:46.164" v="3839" actId="1076"/>
          <ac:picMkLst>
            <pc:docMk/>
            <pc:sldMk cId="170763890" sldId="338"/>
            <ac:picMk id="7" creationId="{ECF4968C-552A-CC2E-5610-02D75505B4CF}"/>
          </ac:picMkLst>
        </pc:picChg>
      </pc:sldChg>
      <pc:sldChg chg="addSp delSp modSp add mod">
        <pc:chgData name="최홍석" userId="ba5bdcd3-7d32-458d-bc73-c22f975a5e57" providerId="ADAL" clId="{D2ABC53C-864A-4762-81C2-9545DB8B615D}" dt="2023-07-20T13:30:03.543" v="3863" actId="1076"/>
        <pc:sldMkLst>
          <pc:docMk/>
          <pc:sldMk cId="1553072190" sldId="339"/>
        </pc:sldMkLst>
        <pc:spChg chg="mod">
          <ac:chgData name="최홍석" userId="ba5bdcd3-7d32-458d-bc73-c22f975a5e57" providerId="ADAL" clId="{D2ABC53C-864A-4762-81C2-9545DB8B615D}" dt="2023-07-20T13:30:00.828" v="3861" actId="20577"/>
          <ac:spMkLst>
            <pc:docMk/>
            <pc:sldMk cId="1553072190" sldId="339"/>
            <ac:spMk id="2" creationId="{17A03AD8-0878-8AC5-CFF4-CB6A181CCDB9}"/>
          </ac:spMkLst>
        </pc:spChg>
        <pc:spChg chg="del">
          <ac:chgData name="최홍석" userId="ba5bdcd3-7d32-458d-bc73-c22f975a5e57" providerId="ADAL" clId="{D2ABC53C-864A-4762-81C2-9545DB8B615D}" dt="2023-07-20T13:29:53.443" v="3840" actId="478"/>
          <ac:spMkLst>
            <pc:docMk/>
            <pc:sldMk cId="1553072190" sldId="339"/>
            <ac:spMk id="3" creationId="{7E5514FA-CAEE-06C7-3AE4-B4B29F76C089}"/>
          </ac:spMkLst>
        </pc:spChg>
        <pc:spChg chg="add del mod">
          <ac:chgData name="최홍석" userId="ba5bdcd3-7d32-458d-bc73-c22f975a5e57" providerId="ADAL" clId="{D2ABC53C-864A-4762-81C2-9545DB8B615D}" dt="2023-07-20T13:29:55.091" v="3841" actId="478"/>
          <ac:spMkLst>
            <pc:docMk/>
            <pc:sldMk cId="1553072190" sldId="339"/>
            <ac:spMk id="5" creationId="{5CACDF4F-5060-C053-B37B-8FC3F0E66575}"/>
          </ac:spMkLst>
        </pc:spChg>
        <pc:picChg chg="add mod">
          <ac:chgData name="최홍석" userId="ba5bdcd3-7d32-458d-bc73-c22f975a5e57" providerId="ADAL" clId="{D2ABC53C-864A-4762-81C2-9545DB8B615D}" dt="2023-07-20T13:30:03.543" v="3863" actId="1076"/>
          <ac:picMkLst>
            <pc:docMk/>
            <pc:sldMk cId="1553072190" sldId="339"/>
            <ac:picMk id="7" creationId="{6DCD1C5B-FEC7-6B6C-6872-4710EC564507}"/>
          </ac:picMkLst>
        </pc:picChg>
      </pc:sldChg>
      <pc:sldChg chg="add del">
        <pc:chgData name="최홍석" userId="ba5bdcd3-7d32-458d-bc73-c22f975a5e57" providerId="ADAL" clId="{D2ABC53C-864A-4762-81C2-9545DB8B615D}" dt="2023-07-20T13:30:07.435" v="3864" actId="47"/>
        <pc:sldMkLst>
          <pc:docMk/>
          <pc:sldMk cId="2877414667" sldId="340"/>
        </pc:sldMkLst>
      </pc:sldChg>
      <pc:sldChg chg="add del">
        <pc:chgData name="최홍석" userId="ba5bdcd3-7d32-458d-bc73-c22f975a5e57" providerId="ADAL" clId="{D2ABC53C-864A-4762-81C2-9545DB8B615D}" dt="2023-07-20T13:30:07.435" v="3864" actId="47"/>
        <pc:sldMkLst>
          <pc:docMk/>
          <pc:sldMk cId="2332923039" sldId="341"/>
        </pc:sldMkLst>
      </pc:sldChg>
      <pc:sldChg chg="add del">
        <pc:chgData name="최홍석" userId="ba5bdcd3-7d32-458d-bc73-c22f975a5e57" providerId="ADAL" clId="{D2ABC53C-864A-4762-81C2-9545DB8B615D}" dt="2023-07-20T13:30:07.435" v="3864" actId="47"/>
        <pc:sldMkLst>
          <pc:docMk/>
          <pc:sldMk cId="2988311753" sldId="342"/>
        </pc:sldMkLst>
      </pc:sldChg>
      <pc:sldChg chg="addSp modSp new mod ord">
        <pc:chgData name="최홍석" userId="ba5bdcd3-7d32-458d-bc73-c22f975a5e57" providerId="ADAL" clId="{D2ABC53C-864A-4762-81C2-9545DB8B615D}" dt="2023-07-20T10:16:10.972" v="916"/>
        <pc:sldMkLst>
          <pc:docMk/>
          <pc:sldMk cId="1802048281" sldId="343"/>
        </pc:sldMkLst>
        <pc:spChg chg="mod">
          <ac:chgData name="최홍석" userId="ba5bdcd3-7d32-458d-bc73-c22f975a5e57" providerId="ADAL" clId="{D2ABC53C-864A-4762-81C2-9545DB8B615D}" dt="2023-07-20T10:14:49.750" v="892"/>
          <ac:spMkLst>
            <pc:docMk/>
            <pc:sldMk cId="1802048281" sldId="343"/>
            <ac:spMk id="2" creationId="{A5023986-618E-F4E2-DC00-C6E90D47EF32}"/>
          </ac:spMkLst>
        </pc:spChg>
        <pc:spChg chg="mod">
          <ac:chgData name="최홍석" userId="ba5bdcd3-7d32-458d-bc73-c22f975a5e57" providerId="ADAL" clId="{D2ABC53C-864A-4762-81C2-9545DB8B615D}" dt="2023-07-20T10:15:43.097" v="912" actId="20577"/>
          <ac:spMkLst>
            <pc:docMk/>
            <pc:sldMk cId="1802048281" sldId="343"/>
            <ac:spMk id="3" creationId="{C062B1A1-64FA-4D14-4811-F096B4986E1F}"/>
          </ac:spMkLst>
        </pc:spChg>
        <pc:picChg chg="add mod">
          <ac:chgData name="최홍석" userId="ba5bdcd3-7d32-458d-bc73-c22f975a5e57" providerId="ADAL" clId="{D2ABC53C-864A-4762-81C2-9545DB8B615D}" dt="2023-07-20T10:15:40.473" v="911" actId="1076"/>
          <ac:picMkLst>
            <pc:docMk/>
            <pc:sldMk cId="1802048281" sldId="343"/>
            <ac:picMk id="5" creationId="{C9AEB895-1998-FE36-EAE6-0D3620F20062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721813262" sldId="343"/>
        </pc:sldMkLst>
      </pc:sldChg>
      <pc:sldChg chg="addSp delSp modSp add mod">
        <pc:chgData name="최홍석" userId="ba5bdcd3-7d32-458d-bc73-c22f975a5e57" providerId="ADAL" clId="{D2ABC53C-864A-4762-81C2-9545DB8B615D}" dt="2023-07-20T13:22:51.613" v="3499" actId="1076"/>
        <pc:sldMkLst>
          <pc:docMk/>
          <pc:sldMk cId="1234366134" sldId="344"/>
        </pc:sldMkLst>
        <pc:spChg chg="mod">
          <ac:chgData name="최홍석" userId="ba5bdcd3-7d32-458d-bc73-c22f975a5e57" providerId="ADAL" clId="{D2ABC53C-864A-4762-81C2-9545DB8B615D}" dt="2023-07-20T13:22:46.145" v="3495" actId="20577"/>
          <ac:spMkLst>
            <pc:docMk/>
            <pc:sldMk cId="1234366134" sldId="344"/>
            <ac:spMk id="3" creationId="{7E5514FA-CAEE-06C7-3AE4-B4B29F76C089}"/>
          </ac:spMkLst>
        </pc:spChg>
        <pc:picChg chg="del">
          <ac:chgData name="최홍석" userId="ba5bdcd3-7d32-458d-bc73-c22f975a5e57" providerId="ADAL" clId="{D2ABC53C-864A-4762-81C2-9545DB8B615D}" dt="2023-07-20T10:55:16.923" v="2767" actId="478"/>
          <ac:picMkLst>
            <pc:docMk/>
            <pc:sldMk cId="1234366134" sldId="344"/>
            <ac:picMk id="4" creationId="{116AFA19-7849-C9BD-B642-421C5DB00D54}"/>
          </ac:picMkLst>
        </pc:picChg>
        <pc:picChg chg="add mod">
          <ac:chgData name="최홍석" userId="ba5bdcd3-7d32-458d-bc73-c22f975a5e57" providerId="ADAL" clId="{D2ABC53C-864A-4762-81C2-9545DB8B615D}" dt="2023-07-20T13:22:51.613" v="3499" actId="1076"/>
          <ac:picMkLst>
            <pc:docMk/>
            <pc:sldMk cId="1234366134" sldId="344"/>
            <ac:picMk id="6" creationId="{862EFF50-0086-3C31-49D9-A2A5E576CA98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429334507" sldId="344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40022027" sldId="345"/>
        </pc:sldMkLst>
      </pc:sldChg>
      <pc:sldChg chg="addSp delSp modSp add mod">
        <pc:chgData name="최홍석" userId="ba5bdcd3-7d32-458d-bc73-c22f975a5e57" providerId="ADAL" clId="{D2ABC53C-864A-4762-81C2-9545DB8B615D}" dt="2023-07-20T13:26:04.437" v="3595" actId="1076"/>
        <pc:sldMkLst>
          <pc:docMk/>
          <pc:sldMk cId="2547021508" sldId="345"/>
        </pc:sldMkLst>
        <pc:spChg chg="mod">
          <ac:chgData name="최홍석" userId="ba5bdcd3-7d32-458d-bc73-c22f975a5e57" providerId="ADAL" clId="{D2ABC53C-864A-4762-81C2-9545DB8B615D}" dt="2023-07-20T13:21:10.014" v="3374" actId="20577"/>
          <ac:spMkLst>
            <pc:docMk/>
            <pc:sldMk cId="2547021508" sldId="345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13:25:46.494" v="3586" actId="20577"/>
          <ac:spMkLst>
            <pc:docMk/>
            <pc:sldMk cId="2547021508" sldId="345"/>
            <ac:spMk id="3" creationId="{7E5514FA-CAEE-06C7-3AE4-B4B29F76C089}"/>
          </ac:spMkLst>
        </pc:spChg>
        <pc:picChg chg="add del mod">
          <ac:chgData name="최홍석" userId="ba5bdcd3-7d32-458d-bc73-c22f975a5e57" providerId="ADAL" clId="{D2ABC53C-864A-4762-81C2-9545DB8B615D}" dt="2023-07-20T13:25:35.294" v="3579" actId="478"/>
          <ac:picMkLst>
            <pc:docMk/>
            <pc:sldMk cId="2547021508" sldId="345"/>
            <ac:picMk id="5" creationId="{0E2A95DA-973B-7782-D540-7B43F06E503D}"/>
          </ac:picMkLst>
        </pc:picChg>
        <pc:picChg chg="add mod">
          <ac:chgData name="최홍석" userId="ba5bdcd3-7d32-458d-bc73-c22f975a5e57" providerId="ADAL" clId="{D2ABC53C-864A-4762-81C2-9545DB8B615D}" dt="2023-07-20T13:25:53.316" v="3589" actId="14100"/>
          <ac:picMkLst>
            <pc:docMk/>
            <pc:sldMk cId="2547021508" sldId="345"/>
            <ac:picMk id="7" creationId="{7F6C6EAA-1667-54FD-1BBD-A46F9BEDF57C}"/>
          </ac:picMkLst>
        </pc:picChg>
        <pc:picChg chg="add mod modCrop">
          <ac:chgData name="최홍석" userId="ba5bdcd3-7d32-458d-bc73-c22f975a5e57" providerId="ADAL" clId="{D2ABC53C-864A-4762-81C2-9545DB8B615D}" dt="2023-07-20T13:26:04.437" v="3595" actId="1076"/>
          <ac:picMkLst>
            <pc:docMk/>
            <pc:sldMk cId="2547021508" sldId="345"/>
            <ac:picMk id="9" creationId="{9F827AB7-2562-F632-4788-FC2573CDD3D5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63502191" sldId="346"/>
        </pc:sldMkLst>
      </pc:sldChg>
      <pc:sldChg chg="addSp modSp new mod">
        <pc:chgData name="최홍석" userId="ba5bdcd3-7d32-458d-bc73-c22f975a5e57" providerId="ADAL" clId="{D2ABC53C-864A-4762-81C2-9545DB8B615D}" dt="2023-07-20T15:07:25.778" v="4125" actId="1076"/>
        <pc:sldMkLst>
          <pc:docMk/>
          <pc:sldMk cId="3122990480" sldId="346"/>
        </pc:sldMkLst>
        <pc:picChg chg="add mod">
          <ac:chgData name="최홍석" userId="ba5bdcd3-7d32-458d-bc73-c22f975a5e57" providerId="ADAL" clId="{D2ABC53C-864A-4762-81C2-9545DB8B615D}" dt="2023-07-20T15:07:23.247" v="4123" actId="1076"/>
          <ac:picMkLst>
            <pc:docMk/>
            <pc:sldMk cId="3122990480" sldId="346"/>
            <ac:picMk id="3" creationId="{71A39977-CD41-E1E0-4AAA-D0A877B01E1D}"/>
          </ac:picMkLst>
        </pc:picChg>
        <pc:picChg chg="add mod">
          <ac:chgData name="최홍석" userId="ba5bdcd3-7d32-458d-bc73-c22f975a5e57" providerId="ADAL" clId="{D2ABC53C-864A-4762-81C2-9545DB8B615D}" dt="2023-07-20T15:07:25.778" v="4125" actId="1076"/>
          <ac:picMkLst>
            <pc:docMk/>
            <pc:sldMk cId="3122990480" sldId="346"/>
            <ac:picMk id="4" creationId="{75BCE16F-0748-3951-D3CF-5E190406C218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463242126" sldId="347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891247854" sldId="348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818032692" sldId="3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381000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2023-07-21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79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스레드 </a:t>
            </a:r>
            <a:r>
              <a:rPr lang="en-US" altLang="ko-KR" dirty="0"/>
              <a:t>vs </a:t>
            </a:r>
            <a:r>
              <a:rPr lang="ko-KR" altLang="en-US" dirty="0" err="1"/>
              <a:t>멀티스레드</a:t>
            </a:r>
            <a:r>
              <a:rPr lang="ko-KR" altLang="en-US" dirty="0"/>
              <a:t> 코드 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DF6122-78FE-5692-0BE6-11BADD1F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12" y="1143000"/>
            <a:ext cx="9601976" cy="50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9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 방법 </a:t>
            </a:r>
            <a:r>
              <a:rPr lang="en-US" altLang="ko-KR" dirty="0"/>
              <a:t>– </a:t>
            </a:r>
            <a:r>
              <a:rPr lang="ko-KR" altLang="en-US" dirty="0"/>
              <a:t>실행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81285" y="3582104"/>
            <a:ext cx="10476146" cy="2710297"/>
          </a:xfr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dirty="0"/>
              <a:t>스레드 함수를 구현 </a:t>
            </a:r>
            <a:r>
              <a:rPr lang="en-US" altLang="ko-KR" dirty="0"/>
              <a:t>(call </a:t>
            </a:r>
            <a:r>
              <a:rPr lang="en-US" altLang="ko-KR" dirty="0" err="1"/>
              <a:t>func</a:t>
            </a:r>
            <a:r>
              <a:rPr lang="en-US" altLang="ko-KR" dirty="0"/>
              <a:t>)</a:t>
            </a:r>
          </a:p>
          <a:p>
            <a:pPr marL="457200" indent="-457200">
              <a:buAutoNum type="arabicParenBoth"/>
            </a:pPr>
            <a:r>
              <a:rPr lang="ko-KR" altLang="en-US" dirty="0" err="1"/>
              <a:t>델리게이트</a:t>
            </a:r>
            <a:r>
              <a:rPr lang="ko-KR" altLang="en-US" dirty="0"/>
              <a:t> 생성과 스레드 함수 설정 </a:t>
            </a:r>
            <a:r>
              <a:rPr lang="en-US" altLang="ko-KR" dirty="0"/>
              <a:t>(call </a:t>
            </a:r>
            <a:r>
              <a:rPr lang="en-US" altLang="ko-KR" dirty="0" err="1"/>
              <a:t>func</a:t>
            </a:r>
            <a:r>
              <a:rPr lang="en-US" altLang="ko-KR" dirty="0"/>
              <a:t> + delegate)</a:t>
            </a:r>
          </a:p>
          <a:p>
            <a:pPr marL="457200" indent="-457200">
              <a:buAutoNum type="arabicParenBoth"/>
            </a:pPr>
            <a:r>
              <a:rPr lang="ko-KR" altLang="en-US" dirty="0"/>
              <a:t>스레드 생성 </a:t>
            </a:r>
            <a:r>
              <a:rPr lang="en-US" altLang="ko-KR" dirty="0"/>
              <a:t>(Thread)</a:t>
            </a:r>
          </a:p>
          <a:p>
            <a:pPr marL="457200" indent="-457200">
              <a:buAutoNum type="arabicParenBoth"/>
            </a:pPr>
            <a:r>
              <a:rPr lang="ko-KR" altLang="en-US" dirty="0"/>
              <a:t>스레드 실행 </a:t>
            </a:r>
            <a:r>
              <a:rPr lang="en-US" altLang="ko-KR" dirty="0"/>
              <a:t>(Thread Start)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                  </a:t>
            </a:r>
            <a:r>
              <a:rPr lang="en-US" altLang="ko-KR" dirty="0">
                <a:solidFill>
                  <a:srgbClr val="FF0000"/>
                </a:solidFill>
              </a:rPr>
              <a:t>@ </a:t>
            </a:r>
            <a:r>
              <a:rPr lang="ko-KR" altLang="en-US" dirty="0" err="1">
                <a:solidFill>
                  <a:srgbClr val="FF0000"/>
                </a:solidFill>
              </a:rPr>
              <a:t>델리게이트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함수를 매개변수로 넘기는 방법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C17AFC-0E78-95E1-21A8-55D90050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02" y="1283896"/>
            <a:ext cx="9332996" cy="20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11506200" cy="5518344"/>
          </a:xfrm>
        </p:spPr>
        <p:txBody>
          <a:bodyPr/>
          <a:lstStyle/>
          <a:p>
            <a:r>
              <a:rPr lang="ko-KR" altLang="en-US" dirty="0"/>
              <a:t>스레드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네임스페이스 </a:t>
            </a:r>
            <a:r>
              <a:rPr lang="en-US" altLang="ko-KR" dirty="0"/>
              <a:t>: using </a:t>
            </a:r>
            <a:r>
              <a:rPr lang="en-US" altLang="ko-KR" dirty="0" err="1"/>
              <a:t>System.Threading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스레드의 </a:t>
            </a:r>
            <a:r>
              <a:rPr lang="en-US" altLang="ko-KR" dirty="0"/>
              <a:t>delegate </a:t>
            </a:r>
            <a:r>
              <a:rPr lang="ko-KR" altLang="en-US" dirty="0"/>
              <a:t>생성과 설정 </a:t>
            </a:r>
            <a:r>
              <a:rPr lang="en-US" altLang="ko-KR" dirty="0"/>
              <a:t>(</a:t>
            </a:r>
            <a:r>
              <a:rPr lang="ko-KR" altLang="en-US" dirty="0"/>
              <a:t>이미 만들어져 있어서 따로 선언은 하지 않음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매개변수 </a:t>
            </a:r>
            <a:r>
              <a:rPr lang="en-US" altLang="ko-KR" dirty="0"/>
              <a:t>o : public delegate void </a:t>
            </a:r>
            <a:r>
              <a:rPr lang="en-US" altLang="ko-KR" dirty="0" err="1"/>
              <a:t>ThreadStart</a:t>
            </a:r>
            <a:r>
              <a:rPr lang="en-US" altLang="ko-KR" dirty="0"/>
              <a:t>()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매개변수 </a:t>
            </a:r>
            <a:r>
              <a:rPr lang="en-US" altLang="ko-KR" dirty="0"/>
              <a:t>x :  public delegate void </a:t>
            </a:r>
            <a:r>
              <a:rPr lang="en-US" altLang="ko-KR" dirty="0" err="1"/>
              <a:t>ParameterizedThreadStart</a:t>
            </a:r>
            <a:r>
              <a:rPr lang="en-US" altLang="ko-KR" dirty="0"/>
              <a:t>( object obj ) 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스레드 선언 예시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70C0"/>
                </a:solidFill>
              </a:rPr>
              <a:t>public void </a:t>
            </a:r>
            <a:r>
              <a:rPr lang="en-US" altLang="ko-KR" dirty="0" err="1">
                <a:solidFill>
                  <a:srgbClr val="0070C0"/>
                </a:solidFill>
              </a:rPr>
              <a:t>func</a:t>
            </a:r>
            <a:r>
              <a:rPr lang="en-US" altLang="ko-KR" dirty="0">
                <a:solidFill>
                  <a:srgbClr val="0070C0"/>
                </a:solidFill>
              </a:rPr>
              <a:t>()  // </a:t>
            </a:r>
            <a:r>
              <a:rPr lang="ko-KR" altLang="en-US" dirty="0">
                <a:solidFill>
                  <a:srgbClr val="0070C0"/>
                </a:solidFill>
              </a:rPr>
              <a:t>스레드 함수 </a:t>
            </a:r>
            <a:r>
              <a:rPr lang="en-US" altLang="ko-KR" dirty="0">
                <a:solidFill>
                  <a:srgbClr val="0070C0"/>
                </a:solidFill>
              </a:rPr>
              <a:t>(call </a:t>
            </a:r>
            <a:r>
              <a:rPr lang="en-US" altLang="ko-KR" dirty="0" err="1">
                <a:solidFill>
                  <a:srgbClr val="0070C0"/>
                </a:solidFill>
              </a:rPr>
              <a:t>func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br>
              <a:rPr lang="en-US" altLang="ko-KR" dirty="0"/>
            </a:br>
            <a:r>
              <a:rPr lang="en-US" altLang="ko-KR" dirty="0"/>
              <a:t>    ….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0070C0"/>
                </a:solidFill>
              </a:rPr>
              <a:t>ThreadStart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thStart</a:t>
            </a:r>
            <a:r>
              <a:rPr lang="en-US" altLang="ko-KR" dirty="0">
                <a:solidFill>
                  <a:srgbClr val="0070C0"/>
                </a:solidFill>
              </a:rPr>
              <a:t> = new </a:t>
            </a:r>
            <a:r>
              <a:rPr lang="en-US" altLang="ko-KR" dirty="0" err="1">
                <a:solidFill>
                  <a:srgbClr val="0070C0"/>
                </a:solidFill>
              </a:rPr>
              <a:t>ThreadStart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func</a:t>
            </a:r>
            <a:r>
              <a:rPr lang="en-US" altLang="ko-KR" dirty="0">
                <a:solidFill>
                  <a:srgbClr val="0070C0"/>
                </a:solidFill>
              </a:rPr>
              <a:t>)	// </a:t>
            </a:r>
            <a:r>
              <a:rPr lang="ko-KR" altLang="en-US" dirty="0">
                <a:solidFill>
                  <a:srgbClr val="0070C0"/>
                </a:solidFill>
              </a:rPr>
              <a:t>스레드 </a:t>
            </a:r>
            <a:r>
              <a:rPr lang="ko-KR" altLang="en-US" dirty="0" err="1">
                <a:solidFill>
                  <a:srgbClr val="0070C0"/>
                </a:solidFill>
              </a:rPr>
              <a:t>델리게이트에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br>
              <a:rPr lang="en-US" altLang="ko-KR" dirty="0">
                <a:solidFill>
                  <a:srgbClr val="0070C0"/>
                </a:solidFill>
              </a:rPr>
            </a:br>
            <a:r>
              <a:rPr lang="en-US" altLang="ko-KR" dirty="0">
                <a:solidFill>
                  <a:srgbClr val="0070C0"/>
                </a:solidFill>
              </a:rPr>
              <a:t>                                                                    // </a:t>
            </a:r>
            <a:r>
              <a:rPr lang="ko-KR" altLang="en-US" dirty="0" err="1">
                <a:solidFill>
                  <a:srgbClr val="0070C0"/>
                </a:solidFill>
              </a:rPr>
              <a:t>스레드함수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func</a:t>
            </a:r>
            <a:r>
              <a:rPr lang="ko-KR" altLang="en-US" dirty="0">
                <a:solidFill>
                  <a:srgbClr val="0070C0"/>
                </a:solidFill>
              </a:rPr>
              <a:t> 탑재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1079E-67A0-265D-CB35-9B717F7AD841}"/>
              </a:ext>
            </a:extLst>
          </p:cNvPr>
          <p:cNvSpPr/>
          <p:nvPr/>
        </p:nvSpPr>
        <p:spPr>
          <a:xfrm>
            <a:off x="7467600" y="3862725"/>
            <a:ext cx="3962400" cy="99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r>
              <a:rPr lang="ko-KR" altLang="en-US" dirty="0"/>
              <a:t>형 인 이유 </a:t>
            </a:r>
            <a:r>
              <a:rPr lang="en-US" altLang="ko-KR" dirty="0"/>
              <a:t>: </a:t>
            </a:r>
            <a:r>
              <a:rPr lang="ko-KR" altLang="en-US" dirty="0"/>
              <a:t>스레드 내부로 </a:t>
            </a:r>
            <a:endParaRPr lang="en-US" altLang="ko-KR" dirty="0"/>
          </a:p>
          <a:p>
            <a:pPr algn="ctr"/>
            <a:r>
              <a:rPr lang="ko-KR" altLang="en-US" dirty="0"/>
              <a:t>이동될 때 어떠한 </a:t>
            </a:r>
            <a:r>
              <a:rPr lang="ko-KR" altLang="en-US" dirty="0" err="1"/>
              <a:t>자료형이든</a:t>
            </a:r>
            <a:r>
              <a:rPr lang="ko-KR" altLang="en-US" dirty="0"/>
              <a:t> 받을 수 있게 최상위 </a:t>
            </a:r>
            <a:r>
              <a:rPr lang="ko-KR" altLang="en-US" dirty="0" err="1"/>
              <a:t>자료형인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형</a:t>
            </a:r>
          </a:p>
        </p:txBody>
      </p:sp>
    </p:spTree>
    <p:extLst>
      <p:ext uri="{BB962C8B-B14F-4D97-AF65-F5344CB8AC3E}">
        <p14:creationId xmlns:p14="http://schemas.microsoft.com/office/powerpoint/2010/main" val="374085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10744200" cy="5518344"/>
          </a:xfrm>
        </p:spPr>
        <p:txBody>
          <a:bodyPr/>
          <a:lstStyle/>
          <a:p>
            <a:r>
              <a:rPr lang="ko-KR" altLang="en-US" dirty="0"/>
              <a:t>스레드 예시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D4AB9-B9F1-52FF-BC81-5C0DA0FA7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04"/>
          <a:stretch/>
        </p:blipFill>
        <p:spPr>
          <a:xfrm>
            <a:off x="2514600" y="1078153"/>
            <a:ext cx="8534400" cy="27424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F58AE9-9EE5-8E50-1990-BAF8AF51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38171"/>
            <a:ext cx="6102322" cy="296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0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실습코드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우선 프로젝트 생성 </a:t>
            </a:r>
            <a:r>
              <a:rPr lang="en-US" altLang="ko-KR" dirty="0"/>
              <a:t>– </a:t>
            </a:r>
            <a:r>
              <a:rPr lang="ko-KR" altLang="en-US" dirty="0"/>
              <a:t>콘솔 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62D80-58C4-4E0A-B746-0CE2A980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9832"/>
            <a:ext cx="7204684" cy="25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3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실습코드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스레드 선언 방법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AFA19-7849-C9BD-B642-421C5DB0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07" y="1198531"/>
            <a:ext cx="787827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9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실습코드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이어서 작성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2EFF50-0086-3C31-49D9-A2A5E576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2" y="1676400"/>
            <a:ext cx="106434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6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실습코드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1 </a:t>
            </a:r>
            <a:r>
              <a:rPr lang="ko-KR" altLang="en-US" dirty="0"/>
              <a:t>실행결과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실행결과</a:t>
            </a:r>
            <a:br>
              <a:rPr lang="en-US" altLang="ko-KR" dirty="0"/>
            </a:br>
            <a:r>
              <a:rPr lang="ko-KR" altLang="en-US" dirty="0"/>
              <a:t>스레드에서 호출 한번 출력됨</a:t>
            </a:r>
            <a:br>
              <a:rPr lang="en-US" altLang="ko-KR" dirty="0"/>
            </a:br>
            <a:r>
              <a:rPr lang="ko-KR" altLang="en-US" dirty="0"/>
              <a:t>반복기능을 넣지 않으면</a:t>
            </a:r>
            <a:r>
              <a:rPr lang="en-US" altLang="ko-KR" dirty="0"/>
              <a:t>, </a:t>
            </a:r>
            <a:r>
              <a:rPr lang="ko-KR" altLang="en-US" dirty="0"/>
              <a:t>한번만 출력됨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B1AD9C-2CC7-F435-3796-F964AB89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5397952" cy="23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02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실습코드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12039600" cy="5518344"/>
          </a:xfrm>
        </p:spPr>
        <p:txBody>
          <a:bodyPr/>
          <a:lstStyle/>
          <a:p>
            <a:r>
              <a:rPr lang="ko-KR" altLang="en-US" dirty="0"/>
              <a:t>매개변수 있는 스레드</a:t>
            </a:r>
            <a:br>
              <a:rPr lang="en-US" altLang="ko-KR" dirty="0"/>
            </a:br>
            <a:r>
              <a:rPr lang="ko-KR" altLang="en-US" dirty="0"/>
              <a:t>이전 코드는 주석 처리</a:t>
            </a:r>
            <a:r>
              <a:rPr lang="en-US" altLang="ko-KR" dirty="0"/>
              <a:t>, </a:t>
            </a:r>
            <a:r>
              <a:rPr lang="ko-KR" altLang="en-US" dirty="0"/>
              <a:t>아래 매개변수 관련 코드를 주석 해제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8D4231-EC0F-88BF-C069-8705E0BE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62200"/>
            <a:ext cx="9346936" cy="3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2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실습코드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1 </a:t>
            </a:r>
            <a:r>
              <a:rPr lang="ko-KR" altLang="en-US" dirty="0"/>
              <a:t>실행결과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실행결과</a:t>
            </a:r>
            <a:br>
              <a:rPr lang="en-US" altLang="ko-KR" dirty="0"/>
            </a:br>
            <a:r>
              <a:rPr lang="ko-KR" altLang="en-US" dirty="0"/>
              <a:t>매개변수 </a:t>
            </a:r>
            <a:r>
              <a:rPr lang="en-US" altLang="ko-KR" dirty="0" err="1"/>
              <a:t>i</a:t>
            </a:r>
            <a:r>
              <a:rPr lang="en-US" altLang="ko-KR" dirty="0"/>
              <a:t>=5</a:t>
            </a:r>
            <a:r>
              <a:rPr lang="ko-KR" altLang="en-US" dirty="0"/>
              <a:t>에 의해</a:t>
            </a:r>
            <a:r>
              <a:rPr lang="en-US" altLang="ko-KR" dirty="0"/>
              <a:t>, 5</a:t>
            </a:r>
            <a:r>
              <a:rPr lang="ko-KR" altLang="en-US" dirty="0"/>
              <a:t>번 반복 실행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6AD0A-2D03-01C8-8B6D-8FFEE60C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461638" cy="30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스레드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스레드 개요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스레드 생성과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스레드 사용 예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스레드 주요 속성과 메소드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윈도우 폼 프로그래밍에 스레드 적용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0688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실습코드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스레드로 객체 메소드 호출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F52DDD-1C26-C5F2-1FA0-59D2D2D0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85" y="1676400"/>
            <a:ext cx="7068164" cy="4788605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215D05BA-8AA6-971F-50B4-6D810FB5D4FC}"/>
              </a:ext>
            </a:extLst>
          </p:cNvPr>
          <p:cNvSpPr/>
          <p:nvPr/>
        </p:nvSpPr>
        <p:spPr>
          <a:xfrm>
            <a:off x="8052551" y="4419600"/>
            <a:ext cx="2971800" cy="1066800"/>
          </a:xfrm>
          <a:prstGeom prst="wedgeRectCallout">
            <a:avLst>
              <a:gd name="adj1" fmla="val -71260"/>
              <a:gd name="adj2" fmla="val 339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스레드에 일반 함수 뿐만 아니라</a:t>
            </a:r>
            <a:r>
              <a:rPr lang="en-US" altLang="ko-KR" dirty="0"/>
              <a:t>, </a:t>
            </a:r>
            <a:r>
              <a:rPr lang="ko-KR" altLang="en-US" dirty="0"/>
              <a:t>객체의 메서드도 넘길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744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실습코드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두 개 이상의 스레드로 </a:t>
            </a:r>
            <a:br>
              <a:rPr lang="en-US" altLang="ko-KR" dirty="0"/>
            </a:br>
            <a:r>
              <a:rPr lang="ko-KR" altLang="en-US" dirty="0"/>
              <a:t>각각의 함수 호출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11EF38-3411-70B9-E3EE-553D5C96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95" y="704413"/>
            <a:ext cx="7411005" cy="6036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FA8960-F983-67A9-ABE3-64377EC48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00"/>
          <a:stretch/>
        </p:blipFill>
        <p:spPr>
          <a:xfrm>
            <a:off x="532460" y="4656143"/>
            <a:ext cx="3716075" cy="2012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182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실습코드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9906000" cy="5518344"/>
          </a:xfrm>
        </p:spPr>
        <p:txBody>
          <a:bodyPr/>
          <a:lstStyle/>
          <a:p>
            <a:r>
              <a:rPr lang="ko-KR" altLang="en-US" sz="1800" dirty="0"/>
              <a:t>두개 이상의 스레드로 </a:t>
            </a:r>
            <a:br>
              <a:rPr lang="en-US" altLang="ko-KR" sz="1800" dirty="0"/>
            </a:br>
            <a:r>
              <a:rPr lang="ko-KR" altLang="en-US" sz="1800" dirty="0"/>
              <a:t>동일한 클래스의 다른 객체 </a:t>
            </a:r>
            <a:br>
              <a:rPr lang="en-US" altLang="ko-KR" sz="1800" dirty="0"/>
            </a:br>
            <a:r>
              <a:rPr lang="ko-KR" altLang="en-US" sz="1800" dirty="0"/>
              <a:t>메소드 호출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6C6EAA-1667-54FD-1BBD-A46F9BED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749795"/>
            <a:ext cx="7693850" cy="5922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827AB7-2562-F632-4788-FC2573CDD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11"/>
          <a:stretch/>
        </p:blipFill>
        <p:spPr>
          <a:xfrm>
            <a:off x="512985" y="4483100"/>
            <a:ext cx="3556000" cy="21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2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실습코드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두개 이상의 스레드 함수가</a:t>
            </a:r>
            <a:br>
              <a:rPr lang="en-US" altLang="ko-KR" dirty="0"/>
            </a:br>
            <a:r>
              <a:rPr lang="ko-KR" altLang="en-US" dirty="0"/>
              <a:t>반복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실행 될 스레드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메인 스레드 </a:t>
            </a:r>
            <a:r>
              <a:rPr lang="en-US" altLang="ko-KR" dirty="0"/>
              <a:t>(</a:t>
            </a:r>
            <a:r>
              <a:rPr lang="ko-KR" altLang="en-US" dirty="0"/>
              <a:t>메인 함수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스레드</a:t>
            </a:r>
            <a:r>
              <a:rPr lang="en-US" altLang="ko-KR" dirty="0"/>
              <a:t>1 (1~10 </a:t>
            </a:r>
            <a:r>
              <a:rPr lang="ko-KR" altLang="en-US" dirty="0"/>
              <a:t>증가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스레드</a:t>
            </a:r>
            <a:r>
              <a:rPr lang="en-US" altLang="ko-KR" dirty="0"/>
              <a:t>2 (1~10 </a:t>
            </a:r>
            <a:r>
              <a:rPr lang="ko-KR" altLang="en-US" dirty="0"/>
              <a:t>증가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562BCE-3A33-8CA0-8639-3CB6B98B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6632"/>
            <a:ext cx="7467600" cy="6573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6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결과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스레드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가 순서대로 실행되지 않음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스레드 </a:t>
            </a:r>
            <a:r>
              <a:rPr lang="en-US" altLang="ko-KR" dirty="0"/>
              <a:t>1, 2 </a:t>
            </a:r>
            <a:r>
              <a:rPr lang="ko-KR" altLang="en-US" dirty="0"/>
              <a:t>모두 </a:t>
            </a:r>
            <a:r>
              <a:rPr lang="en-US" altLang="ko-KR" dirty="0"/>
              <a:t>10</a:t>
            </a:r>
            <a:r>
              <a:rPr lang="ko-KR" altLang="en-US" dirty="0"/>
              <a:t>번 반복하여 할 일은 다 하지만</a:t>
            </a:r>
            <a:r>
              <a:rPr lang="en-US" altLang="ko-KR" dirty="0"/>
              <a:t>, </a:t>
            </a:r>
            <a:r>
              <a:rPr lang="ko-KR" altLang="en-US" dirty="0"/>
              <a:t>순서가 보장되지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F78B3-74E6-7509-D311-A51BA881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404" y="1078153"/>
            <a:ext cx="426779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3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정체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F4968C-552A-CC2E-5610-02D75505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27" y="1143000"/>
            <a:ext cx="11161946" cy="53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정체 사례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CD1C5B-FEC7-6B6C-6872-4710EC56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95400"/>
            <a:ext cx="11353800" cy="50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프로세스와 스레드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11887200" cy="551834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컴퓨터에서 실행되는 명령어 모음이 들어있는 데이터 덩어리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(HDD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로딩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프로그램에 있는 코드와 데이터를 프로세스 메모리로 불러들임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프로그램이 활동을 하는 상태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(CPU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 및 메모리 적재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프로세스를 할당 받고 코드를 실행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(CPU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DD916-351C-5E8F-1638-FF7E9D58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962400"/>
            <a:ext cx="7586796" cy="25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프로세스와 스레드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멀티 프로세싱</a:t>
            </a:r>
            <a:r>
              <a:rPr lang="en-US" altLang="ko-KR" dirty="0"/>
              <a:t>, </a:t>
            </a:r>
            <a:r>
              <a:rPr lang="ko-KR" altLang="en-US" dirty="0"/>
              <a:t>멀티 프로세스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프로세스가 여러 개 실행되고 있는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506898-4388-C549-9BF2-01BEB684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62" y="2743200"/>
            <a:ext cx="7909275" cy="28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1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23986-618E-F4E2-DC00-C6E90D4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2B1A1-64FA-4D14-4811-F096B4986E1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많이 쓰는 운영체제는 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 스레드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(thread)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기능을 제공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스레드와 프로세스의 차이점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AutoNum type="arabicParenBoth"/>
            </a:pPr>
            <a:r>
              <a:rPr lang="en-US" altLang="ko-KR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스레드는 한 프로세스 안에 여러 개가 있다</a:t>
            </a:r>
            <a:endParaRPr lang="en-US" altLang="ko-KR" sz="1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AutoNum type="arabicParenBoth"/>
            </a:pPr>
            <a:r>
              <a:rPr lang="ko-KR" altLang="en-US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한 프로세스 안에 있는 스레드는 프로세스 </a:t>
            </a:r>
            <a:br>
              <a:rPr lang="en-US" altLang="ko-KR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안에 있는 메모리 공간을  같이 사용할 수 있다</a:t>
            </a:r>
            <a:r>
              <a:rPr lang="en-US" altLang="ko-KR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AutoNum type="arabicParenBoth"/>
            </a:pPr>
            <a:r>
              <a:rPr lang="ko-KR" altLang="en-US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스레드마다 스택을 가진다</a:t>
            </a:r>
            <a:r>
              <a:rPr lang="en-US" altLang="ko-KR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br>
              <a:rPr lang="en-US" altLang="ko-KR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각 스레드에서 실행되는 함수의 로컬 변수들이 </a:t>
            </a:r>
            <a:br>
              <a:rPr lang="en-US" altLang="ko-KR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스레드마다 있다는 의미</a:t>
            </a:r>
            <a:r>
              <a:rPr lang="en-US" altLang="ko-KR" sz="1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</a:pP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EB895-1998-FE36-EAE6-0D3620F2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382228"/>
            <a:ext cx="3705593" cy="40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4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A39977-CD41-E1E0-4AAA-D0A877B0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"/>
            <a:ext cx="8880382" cy="35627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BCE16F-0748-3951-D3CF-5E190406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99" y="3962400"/>
            <a:ext cx="788780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9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스레드의 동작 </a:t>
            </a:r>
            <a:r>
              <a:rPr lang="en-US" altLang="ko-KR" dirty="0"/>
              <a:t>- </a:t>
            </a:r>
            <a:r>
              <a:rPr lang="ko-KR" altLang="en-US" dirty="0" err="1"/>
              <a:t>싱글스레드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9B5B9E-0497-6D71-89F1-3F117671CCD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6" y="2133600"/>
            <a:ext cx="11161945" cy="179675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 스레드 프로그램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동시에 하나만 실행되는 프로그램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싱글스레드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싱글스레드로만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작동하도록 프로그램을 설계하고 구현하는 것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A9693CC-1EFA-0E54-D98F-1774FF4F2F67}"/>
              </a:ext>
            </a:extLst>
          </p:cNvPr>
          <p:cNvSpPr/>
          <p:nvPr/>
        </p:nvSpPr>
        <p:spPr>
          <a:xfrm>
            <a:off x="2135187" y="1295400"/>
            <a:ext cx="7921625" cy="677227"/>
          </a:xfrm>
          <a:prstGeom prst="roundRect">
            <a:avLst>
              <a:gd name="adj" fmla="val 9166"/>
            </a:avLst>
          </a:prstGeom>
          <a:solidFill>
            <a:schemeClr val="bg1"/>
          </a:solidFill>
          <a:ln w="19050">
            <a:solidFill>
              <a:srgbClr val="498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63B749"/>
              </a:buClr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“프로그램을 실행하면 프로세스가 생성됩니다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안에는 유일한 스레드가 있고 </a:t>
            </a:r>
            <a:b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안에서 프로그램이 실행됩니다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ko-KR" altLang="en-US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7887CE-7AB9-3941-F994-12CDCDA9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29000"/>
            <a:ext cx="6096000" cy="2868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36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스레드의 동작 </a:t>
            </a:r>
            <a:r>
              <a:rPr lang="en-US" altLang="ko-KR" dirty="0"/>
              <a:t>- </a:t>
            </a:r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11161946" cy="551834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스레드가 동시에 여러 가지 일을 처리하게 하는 것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9A6A7-53A2-B016-7E14-FB86A1A3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81200"/>
            <a:ext cx="8455308" cy="4024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0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프로그래밍이 필요한 때는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10668000" cy="5518344"/>
          </a:xfrm>
        </p:spPr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프로그래밍을 해야 하는 대표적인 상황</a:t>
            </a:r>
            <a:br>
              <a:rPr lang="en-US" altLang="ko-KR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오래 걸리는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오래 걸리는 일 하나와 빨리 끝나는 일 여럿을 같이 해야 할 때</a:t>
            </a:r>
            <a:b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긴 처리를 진행하는 동안 다른 짧은 일을 처리해야 할 때</a:t>
            </a:r>
            <a:b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기기에 있는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모두 활용해야 할 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/>
              <a:t>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오래 걸리는 일 하나와 빨리 끝나는 일 여럿을 같이 해야 할 때의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Ex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프로그램에서 로딩</a:t>
            </a:r>
            <a:r>
              <a:rPr lang="en-US" altLang="ko-KR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(loading)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을 할 때</a:t>
            </a:r>
          </a:p>
          <a:p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1508A-E926-6AFD-27BB-62AE34A4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97785"/>
            <a:ext cx="8983329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35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668</Words>
  <Application>Microsoft Office PowerPoint</Application>
  <PresentationFormat>와이드스크린</PresentationFormat>
  <Paragraphs>99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HY견고딕</vt:lpstr>
      <vt:lpstr>굴림</vt:lpstr>
      <vt:lpstr>나눔스퀘어</vt:lpstr>
      <vt:lpstr>나눔스퀘어 Bold</vt:lpstr>
      <vt:lpstr>맑은 고딕</vt:lpstr>
      <vt:lpstr>Arial</vt:lpstr>
      <vt:lpstr>Verdana</vt:lpstr>
      <vt:lpstr>Wingdings</vt:lpstr>
      <vt:lpstr>1_Office 테마</vt:lpstr>
      <vt:lpstr>스레드 1</vt:lpstr>
      <vt:lpstr>목차</vt:lpstr>
      <vt:lpstr>프로세스와 스레드 1</vt:lpstr>
      <vt:lpstr>프로세스와 스레드 2</vt:lpstr>
      <vt:lpstr>스레드 개념</vt:lpstr>
      <vt:lpstr>PowerPoint 프레젠테이션</vt:lpstr>
      <vt:lpstr>스레드의 동작 - 싱글스레드</vt:lpstr>
      <vt:lpstr>스레드의 동작 - 멀티스레드</vt:lpstr>
      <vt:lpstr>멀티스레드 프로그래밍이 필요한 때는?</vt:lpstr>
      <vt:lpstr>싱글 스레드 vs 멀티스레드 코드 비교</vt:lpstr>
      <vt:lpstr>스레드 생성 방법 – 실행 순서</vt:lpstr>
      <vt:lpstr>스레드 생성 방법</vt:lpstr>
      <vt:lpstr>스레드 생성 방법</vt:lpstr>
      <vt:lpstr>실습코드 - 스레드 1</vt:lpstr>
      <vt:lpstr>실습코드 - 스레드 1</vt:lpstr>
      <vt:lpstr>실습코드 - 스레드 1</vt:lpstr>
      <vt:lpstr>실습코드 - 스레드 1 실행결과</vt:lpstr>
      <vt:lpstr>실습코드 - 스레드 1</vt:lpstr>
      <vt:lpstr>실습코드 - 스레드 1 실행결과</vt:lpstr>
      <vt:lpstr>실습코드 - 스레드 2</vt:lpstr>
      <vt:lpstr>실습코드 - 스레드 3</vt:lpstr>
      <vt:lpstr>실습코드 - 스레드 4</vt:lpstr>
      <vt:lpstr>실습코드 - 스레드 5</vt:lpstr>
      <vt:lpstr>결과분석 - 스레드 5</vt:lpstr>
      <vt:lpstr>스레드 정체</vt:lpstr>
      <vt:lpstr>스레드 정체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홍석 최</cp:lastModifiedBy>
  <cp:revision>71</cp:revision>
  <cp:lastPrinted>1601-01-01T00:00:00Z</cp:lastPrinted>
  <dcterms:created xsi:type="dcterms:W3CDTF">1601-01-01T00:00:00Z</dcterms:created>
  <dcterms:modified xsi:type="dcterms:W3CDTF">2023-07-20T15:07:27Z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