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24"/>
  </p:notesMasterIdLst>
  <p:handoutMasterIdLst>
    <p:handoutMasterId r:id="rId25"/>
  </p:handout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40" r:id="rId13"/>
    <p:sldId id="339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8" r:id="rId2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660033"/>
    <a:srgbClr val="008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53EC8-C38F-4BE6-8248-3EB1E1B32E2E}" v="280" dt="2023-07-20T15:54:12.642"/>
    <p1510:client id="{B49150D0-9D70-4395-B1B0-24EEC04638B6}" v="382" dt="2023-07-20T01:35:44.669"/>
    <p1510:client id="{D2ABC53C-864A-4762-81C2-9545DB8B615D}" v="1" dt="2023-07-20T09:29:4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89" autoAdjust="0"/>
    <p:restoredTop sz="94660"/>
  </p:normalViewPr>
  <p:slideViewPr>
    <p:cSldViewPr>
      <p:cViewPr varScale="1">
        <p:scale>
          <a:sx n="114" d="100"/>
          <a:sy n="114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홍석" userId="ba5bdcd3-7d32-458d-bc73-c22f975a5e57" providerId="ADAL" clId="{B49150D0-9D70-4395-B1B0-24EEC04638B6}"/>
    <pc:docChg chg="undo custSel addSld delSld modSld sldOrd">
      <pc:chgData name="최홍석" userId="ba5bdcd3-7d32-458d-bc73-c22f975a5e57" providerId="ADAL" clId="{B49150D0-9D70-4395-B1B0-24EEC04638B6}" dt="2023-07-20T01:35:44.669" v="4521"/>
      <pc:docMkLst>
        <pc:docMk/>
      </pc:docMkLst>
      <pc:sldChg chg="addSp delSp modSp mod">
        <pc:chgData name="최홍석" userId="ba5bdcd3-7d32-458d-bc73-c22f975a5e57" providerId="ADAL" clId="{B49150D0-9D70-4395-B1B0-24EEC04638B6}" dt="2023-07-19T14:48:10.621" v="3293" actId="14100"/>
        <pc:sldMkLst>
          <pc:docMk/>
          <pc:sldMk cId="3000688913" sldId="319"/>
        </pc:sldMkLst>
        <pc:spChg chg="mod">
          <ac:chgData name="최홍석" userId="ba5bdcd3-7d32-458d-bc73-c22f975a5e57" providerId="ADAL" clId="{B49150D0-9D70-4395-B1B0-24EEC04638B6}" dt="2023-07-19T13:15:47.297" v="686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07:47.084" v="510" actId="1076"/>
          <ac:spMkLst>
            <pc:docMk/>
            <pc:sldMk cId="3000688913" sldId="319"/>
            <ac:spMk id="3" creationId="{7E5514FA-CAEE-06C7-3AE4-B4B29F76C089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8" creationId="{0C6E0502-3323-489F-125A-6F4372A429AD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9" creationId="{52FA517F-895E-C620-321E-6CA77C4C6220}"/>
          </ac:spMkLst>
        </pc:spChg>
        <pc:spChg chg="add del mod">
          <ac:chgData name="최홍석" userId="ba5bdcd3-7d32-458d-bc73-c22f975a5e57" providerId="ADAL" clId="{B49150D0-9D70-4395-B1B0-24EEC04638B6}" dt="2023-07-19T14:46:51.435" v="3167" actId="478"/>
          <ac:spMkLst>
            <pc:docMk/>
            <pc:sldMk cId="3000688913" sldId="319"/>
            <ac:spMk id="10" creationId="{8DBD9BEF-6DA9-BA84-4DA9-DEFBD72CA92F}"/>
          </ac:spMkLst>
        </pc:spChg>
        <pc:spChg chg="add mod">
          <ac:chgData name="최홍석" userId="ba5bdcd3-7d32-458d-bc73-c22f975a5e57" providerId="ADAL" clId="{B49150D0-9D70-4395-B1B0-24EEC04638B6}" dt="2023-07-19T13:07:51.318" v="511" actId="1076"/>
          <ac:spMkLst>
            <pc:docMk/>
            <pc:sldMk cId="3000688913" sldId="319"/>
            <ac:spMk id="13" creationId="{BE3245C9-E8C9-0809-807E-201E4D4DE3CB}"/>
          </ac:spMkLst>
        </pc:spChg>
        <pc:spChg chg="add mod">
          <ac:chgData name="최홍석" userId="ba5bdcd3-7d32-458d-bc73-c22f975a5e57" providerId="ADAL" clId="{B49150D0-9D70-4395-B1B0-24EEC04638B6}" dt="2023-07-19T13:08:44.928" v="657" actId="1076"/>
          <ac:spMkLst>
            <pc:docMk/>
            <pc:sldMk cId="3000688913" sldId="319"/>
            <ac:spMk id="14" creationId="{DDDED702-96D3-550F-1F73-B121E6530D3B}"/>
          </ac:spMkLst>
        </pc:spChg>
        <pc:spChg chg="add del mod">
          <ac:chgData name="최홍석" userId="ba5bdcd3-7d32-458d-bc73-c22f975a5e57" providerId="ADAL" clId="{B49150D0-9D70-4395-B1B0-24EEC04638B6}" dt="2023-07-19T14:46:07.434" v="3094" actId="478"/>
          <ac:spMkLst>
            <pc:docMk/>
            <pc:sldMk cId="3000688913" sldId="319"/>
            <ac:spMk id="15" creationId="{399E56D0-073E-87CC-2581-B2A9EE8A0697}"/>
          </ac:spMkLst>
        </pc:spChg>
        <pc:spChg chg="add del mod">
          <ac:chgData name="최홍석" userId="ba5bdcd3-7d32-458d-bc73-c22f975a5e57" providerId="ADAL" clId="{B49150D0-9D70-4395-B1B0-24EEC04638B6}" dt="2023-07-19T14:45:41.712" v="3084" actId="478"/>
          <ac:spMkLst>
            <pc:docMk/>
            <pc:sldMk cId="3000688913" sldId="319"/>
            <ac:spMk id="16" creationId="{620917E3-57DC-5EFA-713A-3CC65B732C17}"/>
          </ac:spMkLst>
        </pc:spChg>
        <pc:spChg chg="add del mod">
          <ac:chgData name="최홍석" userId="ba5bdcd3-7d32-458d-bc73-c22f975a5e57" providerId="ADAL" clId="{B49150D0-9D70-4395-B1B0-24EEC04638B6}" dt="2023-07-19T14:45:55.222" v="3091" actId="478"/>
          <ac:spMkLst>
            <pc:docMk/>
            <pc:sldMk cId="3000688913" sldId="319"/>
            <ac:spMk id="17" creationId="{BA740885-90F0-96E5-B75E-2BA8C865F2CC}"/>
          </ac:spMkLst>
        </pc:spChg>
        <pc:spChg chg="add mod">
          <ac:chgData name="최홍석" userId="ba5bdcd3-7d32-458d-bc73-c22f975a5e57" providerId="ADAL" clId="{B49150D0-9D70-4395-B1B0-24EEC04638B6}" dt="2023-07-19T14:45:52.775" v="3090" actId="1076"/>
          <ac:spMkLst>
            <pc:docMk/>
            <pc:sldMk cId="3000688913" sldId="319"/>
            <ac:spMk id="18" creationId="{9FDA3843-49A3-0E4D-9E3B-56336F538198}"/>
          </ac:spMkLst>
        </pc:spChg>
        <pc:spChg chg="add mod">
          <ac:chgData name="최홍석" userId="ba5bdcd3-7d32-458d-bc73-c22f975a5e57" providerId="ADAL" clId="{B49150D0-9D70-4395-B1B0-24EEC04638B6}" dt="2023-07-19T14:46:40.196" v="3166" actId="14100"/>
          <ac:spMkLst>
            <pc:docMk/>
            <pc:sldMk cId="3000688913" sldId="319"/>
            <ac:spMk id="19" creationId="{8B4A2CFD-85EC-70CE-D884-BF628832619C}"/>
          </ac:spMkLst>
        </pc:spChg>
        <pc:spChg chg="add mod">
          <ac:chgData name="최홍석" userId="ba5bdcd3-7d32-458d-bc73-c22f975a5e57" providerId="ADAL" clId="{B49150D0-9D70-4395-B1B0-24EEC04638B6}" dt="2023-07-19T14:48:10.621" v="3293" actId="14100"/>
          <ac:spMkLst>
            <pc:docMk/>
            <pc:sldMk cId="3000688913" sldId="319"/>
            <ac:spMk id="20" creationId="{9F018E91-91BC-951B-1469-C9319B52B42C}"/>
          </ac:spMkLst>
        </pc:spChg>
        <pc:spChg chg="add mod">
          <ac:chgData name="최홍석" userId="ba5bdcd3-7d32-458d-bc73-c22f975a5e57" providerId="ADAL" clId="{B49150D0-9D70-4395-B1B0-24EEC04638B6}" dt="2023-07-19T14:47:03.592" v="3185"/>
          <ac:spMkLst>
            <pc:docMk/>
            <pc:sldMk cId="3000688913" sldId="319"/>
            <ac:spMk id="21" creationId="{1F3FC636-5001-E63E-5A58-F10F3D6A314E}"/>
          </ac:spMkLst>
        </pc:spChg>
        <pc:spChg chg="add mod">
          <ac:chgData name="최홍석" userId="ba5bdcd3-7d32-458d-bc73-c22f975a5e57" providerId="ADAL" clId="{B49150D0-9D70-4395-B1B0-24EEC04638B6}" dt="2023-07-19T14:47:07.696" v="3190" actId="6549"/>
          <ac:spMkLst>
            <pc:docMk/>
            <pc:sldMk cId="3000688913" sldId="319"/>
            <ac:spMk id="22" creationId="{5DEED2C0-1CD0-E6AA-EFE0-547A40707845}"/>
          </ac:spMkLst>
        </pc:spChg>
        <pc:spChg chg="add mod">
          <ac:chgData name="최홍석" userId="ba5bdcd3-7d32-458d-bc73-c22f975a5e57" providerId="ADAL" clId="{B49150D0-9D70-4395-B1B0-24EEC04638B6}" dt="2023-07-19T14:47:52.654" v="3260"/>
          <ac:spMkLst>
            <pc:docMk/>
            <pc:sldMk cId="3000688913" sldId="319"/>
            <ac:spMk id="23" creationId="{E7076960-A45F-F760-BA93-2332010CB432}"/>
          </ac:spMkLst>
        </pc:spChg>
        <pc:picChg chg="add del mod">
          <ac:chgData name="최홍석" userId="ba5bdcd3-7d32-458d-bc73-c22f975a5e57" providerId="ADAL" clId="{B49150D0-9D70-4395-B1B0-24EEC04638B6}" dt="2023-07-19T13:02:47.231" v="181" actId="478"/>
          <ac:picMkLst>
            <pc:docMk/>
            <pc:sldMk cId="3000688913" sldId="319"/>
            <ac:picMk id="5" creationId="{268474C8-FC98-91D5-6A01-1DA2EA1FCEBA}"/>
          </ac:picMkLst>
        </pc:picChg>
        <pc:picChg chg="add mod modCrop">
          <ac:chgData name="최홍석" userId="ba5bdcd3-7d32-458d-bc73-c22f975a5e57" providerId="ADAL" clId="{B49150D0-9D70-4395-B1B0-24EEC04638B6}" dt="2023-07-19T13:16:25.519" v="718"/>
          <ac:picMkLst>
            <pc:docMk/>
            <pc:sldMk cId="3000688913" sldId="319"/>
            <ac:picMk id="7" creationId="{1FF29DC0-7E07-CF6A-327A-C1A0DDBA9078}"/>
          </ac:picMkLst>
        </pc:picChg>
        <pc:picChg chg="add mod modCrop">
          <ac:chgData name="최홍석" userId="ba5bdcd3-7d32-458d-bc73-c22f975a5e57" providerId="ADAL" clId="{B49150D0-9D70-4395-B1B0-24EEC04638B6}" dt="2023-07-19T13:07:55.085" v="513" actId="14100"/>
          <ac:picMkLst>
            <pc:docMk/>
            <pc:sldMk cId="3000688913" sldId="319"/>
            <ac:picMk id="12" creationId="{02CA85FF-0E2A-A06F-AD6D-38820C9FB8DF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98194999" sldId="320"/>
        </pc:sldMkLst>
      </pc:sldChg>
      <pc:sldChg chg="addSp delSp modSp add mod">
        <pc:chgData name="최홍석" userId="ba5bdcd3-7d32-458d-bc73-c22f975a5e57" providerId="ADAL" clId="{B49150D0-9D70-4395-B1B0-24EEC04638B6}" dt="2023-07-19T14:30:16.435" v="3004" actId="22"/>
        <pc:sldMkLst>
          <pc:docMk/>
          <pc:sldMk cId="4212590308" sldId="320"/>
        </pc:sldMkLst>
        <pc:spChg chg="mod">
          <ac:chgData name="최홍석" userId="ba5bdcd3-7d32-458d-bc73-c22f975a5e57" providerId="ADAL" clId="{B49150D0-9D70-4395-B1B0-24EEC04638B6}" dt="2023-07-19T13:15:50.916" v="688" actId="20577"/>
          <ac:spMkLst>
            <pc:docMk/>
            <pc:sldMk cId="4212590308" sldId="32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16:02.153" v="706"/>
          <ac:spMkLst>
            <pc:docMk/>
            <pc:sldMk cId="4212590308" sldId="320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17:17.825" v="721" actId="1076"/>
          <ac:spMkLst>
            <pc:docMk/>
            <pc:sldMk cId="4212590308" sldId="320"/>
            <ac:spMk id="6" creationId="{924E3E68-D569-EFDC-20D0-2985DECBD01F}"/>
          </ac:spMkLst>
        </pc:spChg>
        <pc:spChg chg="add del">
          <ac:chgData name="최홍석" userId="ba5bdcd3-7d32-458d-bc73-c22f975a5e57" providerId="ADAL" clId="{B49150D0-9D70-4395-B1B0-24EEC04638B6}" dt="2023-07-19T14:30:16.435" v="3004" actId="22"/>
          <ac:spMkLst>
            <pc:docMk/>
            <pc:sldMk cId="4212590308" sldId="320"/>
            <ac:spMk id="16" creationId="{8CBEA3EE-9380-F373-C1A9-25F2893F9C45}"/>
          </ac:spMkLst>
        </pc:spChg>
        <pc:picChg chg="add mod">
          <ac:chgData name="최홍석" userId="ba5bdcd3-7d32-458d-bc73-c22f975a5e57" providerId="ADAL" clId="{B49150D0-9D70-4395-B1B0-24EEC04638B6}" dt="2023-07-19T13:16:02.759" v="707" actId="1076"/>
          <ac:picMkLst>
            <pc:docMk/>
            <pc:sldMk cId="4212590308" sldId="320"/>
            <ac:picMk id="5" creationId="{314BB779-D1E0-0190-CE64-69DB6E111894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8" creationId="{3D266F1A-0FBD-D8E5-7DEB-6EEC50918522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0" creationId="{C8B67316-05B0-E47E-7D2C-F2E816EE1D7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2" creationId="{ECA2259A-4E5C-15A7-AE7B-E6BE99F1BDB0}"/>
          </ac:picMkLst>
        </pc:picChg>
        <pc:picChg chg="add del mod">
          <ac:chgData name="최홍석" userId="ba5bdcd3-7d32-458d-bc73-c22f975a5e57" providerId="ADAL" clId="{B49150D0-9D70-4395-B1B0-24EEC04638B6}" dt="2023-07-19T14:22:52.475" v="2372" actId="21"/>
          <ac:picMkLst>
            <pc:docMk/>
            <pc:sldMk cId="4212590308" sldId="320"/>
            <ac:picMk id="14" creationId="{295B4D50-D338-4023-6436-210161F2F9FA}"/>
          </ac:picMkLst>
        </pc:picChg>
      </pc:sldChg>
      <pc:sldChg chg="addSp modSp add mod">
        <pc:chgData name="최홍석" userId="ba5bdcd3-7d32-458d-bc73-c22f975a5e57" providerId="ADAL" clId="{B49150D0-9D70-4395-B1B0-24EEC04638B6}" dt="2023-07-19T14:27:25.042" v="2710" actId="14100"/>
        <pc:sldMkLst>
          <pc:docMk/>
          <pc:sldMk cId="2115671182" sldId="321"/>
        </pc:sldMkLst>
        <pc:spChg chg="mod">
          <ac:chgData name="최홍석" userId="ba5bdcd3-7d32-458d-bc73-c22f975a5e57" providerId="ADAL" clId="{B49150D0-9D70-4395-B1B0-24EEC04638B6}" dt="2023-07-19T14:27:04.874" v="2678"/>
          <ac:spMkLst>
            <pc:docMk/>
            <pc:sldMk cId="2115671182" sldId="32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7:10.579" v="2686" actId="14100"/>
          <ac:spMkLst>
            <pc:docMk/>
            <pc:sldMk cId="2115671182" sldId="32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7:16.696" v="2705"/>
          <ac:spMkLst>
            <pc:docMk/>
            <pc:sldMk cId="2115671182" sldId="321"/>
            <ac:spMk id="8" creationId="{56816D4C-19E2-311F-8BFC-F4AE19A62B82}"/>
          </ac:spMkLst>
        </pc:spChg>
        <pc:picChg chg="add mod">
          <ac:chgData name="최홍석" userId="ba5bdcd3-7d32-458d-bc73-c22f975a5e57" providerId="ADAL" clId="{B49150D0-9D70-4395-B1B0-24EEC04638B6}" dt="2023-07-19T14:27:25.042" v="2710" actId="14100"/>
          <ac:picMkLst>
            <pc:docMk/>
            <pc:sldMk cId="2115671182" sldId="321"/>
            <ac:picMk id="5" creationId="{11F85B7B-DBAC-5DAD-EA44-8A6BB17FE03E}"/>
          </ac:picMkLst>
        </pc:picChg>
        <pc:picChg chg="add mod">
          <ac:chgData name="최홍석" userId="ba5bdcd3-7d32-458d-bc73-c22f975a5e57" providerId="ADAL" clId="{B49150D0-9D70-4395-B1B0-24EEC04638B6}" dt="2023-07-19T14:27:22.463" v="2709" actId="14100"/>
          <ac:picMkLst>
            <pc:docMk/>
            <pc:sldMk cId="2115671182" sldId="321"/>
            <ac:picMk id="7" creationId="{A371A4A8-4C33-99B2-D3DF-8BFF6DC4B626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02785338" sldId="321"/>
        </pc:sldMkLst>
      </pc:sldChg>
      <pc:sldChg chg="addSp modSp add mod">
        <pc:chgData name="최홍석" userId="ba5bdcd3-7d32-458d-bc73-c22f975a5e57" providerId="ADAL" clId="{B49150D0-9D70-4395-B1B0-24EEC04638B6}" dt="2023-07-20T01:14:41.685" v="4507"/>
        <pc:sldMkLst>
          <pc:docMk/>
          <pc:sldMk cId="1611091313" sldId="322"/>
        </pc:sldMkLst>
        <pc:spChg chg="mod">
          <ac:chgData name="최홍석" userId="ba5bdcd3-7d32-458d-bc73-c22f975a5e57" providerId="ADAL" clId="{B49150D0-9D70-4395-B1B0-24EEC04638B6}" dt="2023-07-19T13:44:02.443" v="975" actId="20577"/>
          <ac:spMkLst>
            <pc:docMk/>
            <pc:sldMk cId="1611091313" sldId="322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8:25.417" v="2057" actId="20577"/>
          <ac:spMkLst>
            <pc:docMk/>
            <pc:sldMk cId="1611091313" sldId="322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2:16.914" v="872" actId="27636"/>
          <ac:spMkLst>
            <pc:docMk/>
            <pc:sldMk cId="1611091313" sldId="322"/>
            <ac:spMk id="6" creationId="{75F81829-BFC2-913D-D9D8-880863772E8F}"/>
          </ac:spMkLst>
        </pc:spChg>
        <pc:spChg chg="add mod">
          <ac:chgData name="최홍석" userId="ba5bdcd3-7d32-458d-bc73-c22f975a5e57" providerId="ADAL" clId="{B49150D0-9D70-4395-B1B0-24EEC04638B6}" dt="2023-07-19T14:14:25.300" v="1910" actId="1076"/>
          <ac:spMkLst>
            <pc:docMk/>
            <pc:sldMk cId="1611091313" sldId="322"/>
            <ac:spMk id="7" creationId="{698B2FDF-15D3-D179-73E4-725660E248C3}"/>
          </ac:spMkLst>
        </pc:spChg>
        <pc:picChg chg="add mod">
          <ac:chgData name="최홍석" userId="ba5bdcd3-7d32-458d-bc73-c22f975a5e57" providerId="ADAL" clId="{B49150D0-9D70-4395-B1B0-24EEC04638B6}" dt="2023-07-19T14:14:23.234" v="1909" actId="1076"/>
          <ac:picMkLst>
            <pc:docMk/>
            <pc:sldMk cId="1611091313" sldId="322"/>
            <ac:picMk id="5" creationId="{760DB527-A889-4FFA-135A-4B6910D166ED}"/>
          </ac:picMkLst>
        </pc:picChg>
        <pc:inkChg chg="add">
          <ac:chgData name="최홍석" userId="ba5bdcd3-7d32-458d-bc73-c22f975a5e57" providerId="ADAL" clId="{B49150D0-9D70-4395-B1B0-24EEC04638B6}" dt="2023-07-20T01:14:41.685" v="4507"/>
          <ac:inkMkLst>
            <pc:docMk/>
            <pc:sldMk cId="1611091313" sldId="322"/>
            <ac:inkMk id="4" creationId="{B25BA596-42E1-9EAE-53BD-052CC4B9873D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206282709" sldId="322"/>
        </pc:sldMkLst>
      </pc:sldChg>
      <pc:sldChg chg="addSp modSp add mod">
        <pc:chgData name="최홍석" userId="ba5bdcd3-7d32-458d-bc73-c22f975a5e57" providerId="ADAL" clId="{B49150D0-9D70-4395-B1B0-24EEC04638B6}" dt="2023-07-20T01:14:41.685" v="4507"/>
        <pc:sldMkLst>
          <pc:docMk/>
          <pc:sldMk cId="86196892" sldId="323"/>
        </pc:sldMkLst>
        <pc:spChg chg="mod">
          <ac:chgData name="최홍석" userId="ba5bdcd3-7d32-458d-bc73-c22f975a5e57" providerId="ADAL" clId="{B49150D0-9D70-4395-B1B0-24EEC04638B6}" dt="2023-07-19T13:46:02.493" v="1126" actId="20577"/>
          <ac:spMkLst>
            <pc:docMk/>
            <pc:sldMk cId="86196892" sldId="323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15:29.802" v="2029" actId="6549"/>
          <ac:spMkLst>
            <pc:docMk/>
            <pc:sldMk cId="86196892" sldId="323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15:32.909" v="2032" actId="1076"/>
          <ac:picMkLst>
            <pc:docMk/>
            <pc:sldMk cId="86196892" sldId="323"/>
            <ac:picMk id="5" creationId="{ABBE7741-0343-A7D6-9EFF-9232B5DF589F}"/>
          </ac:picMkLst>
        </pc:picChg>
        <pc:inkChg chg="add">
          <ac:chgData name="최홍석" userId="ba5bdcd3-7d32-458d-bc73-c22f975a5e57" providerId="ADAL" clId="{B49150D0-9D70-4395-B1B0-24EEC04638B6}" dt="2023-07-20T01:14:41.685" v="4507"/>
          <ac:inkMkLst>
            <pc:docMk/>
            <pc:sldMk cId="86196892" sldId="323"/>
            <ac:inkMk id="4" creationId="{9CCBB493-F6D3-3FEB-B4F2-2F733E1C46B5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057239993" sldId="32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70598489" sldId="324"/>
        </pc:sldMkLst>
      </pc:sldChg>
      <pc:sldChg chg="addSp modSp add mod">
        <pc:chgData name="최홍석" userId="ba5bdcd3-7d32-458d-bc73-c22f975a5e57" providerId="ADAL" clId="{B49150D0-9D70-4395-B1B0-24EEC04638B6}" dt="2023-07-20T01:14:41.685" v="4507"/>
        <pc:sldMkLst>
          <pc:docMk/>
          <pc:sldMk cId="3120362425" sldId="324"/>
        </pc:sldMkLst>
        <pc:spChg chg="mod">
          <ac:chgData name="최홍석" userId="ba5bdcd3-7d32-458d-bc73-c22f975a5e57" providerId="ADAL" clId="{B49150D0-9D70-4395-B1B0-24EEC04638B6}" dt="2023-07-19T13:46:04.204" v="1129" actId="20577"/>
          <ac:spMkLst>
            <pc:docMk/>
            <pc:sldMk cId="3120362425" sldId="32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3:46:19.557" v="1185"/>
          <ac:spMkLst>
            <pc:docMk/>
            <pc:sldMk cId="3120362425" sldId="324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3:48:54.687" v="1277" actId="1076"/>
          <ac:spMkLst>
            <pc:docMk/>
            <pc:sldMk cId="3120362425" sldId="324"/>
            <ac:spMk id="8" creationId="{F91C727D-3201-DA0C-A565-3AE0628FEC31}"/>
          </ac:spMkLst>
        </pc:spChg>
        <pc:picChg chg="add mod">
          <ac:chgData name="최홍석" userId="ba5bdcd3-7d32-458d-bc73-c22f975a5e57" providerId="ADAL" clId="{B49150D0-9D70-4395-B1B0-24EEC04638B6}" dt="2023-07-19T13:46:06.487" v="1130" actId="1076"/>
          <ac:picMkLst>
            <pc:docMk/>
            <pc:sldMk cId="3120362425" sldId="324"/>
            <ac:picMk id="5" creationId="{12C46CD5-951D-65E5-FCB6-021BDC808857}"/>
          </ac:picMkLst>
        </pc:picChg>
        <pc:picChg chg="add mod">
          <ac:chgData name="최홍석" userId="ba5bdcd3-7d32-458d-bc73-c22f975a5e57" providerId="ADAL" clId="{B49150D0-9D70-4395-B1B0-24EEC04638B6}" dt="2023-07-19T13:48:33.468" v="1194" actId="1076"/>
          <ac:picMkLst>
            <pc:docMk/>
            <pc:sldMk cId="3120362425" sldId="324"/>
            <ac:picMk id="7" creationId="{1E5FA358-A771-2C6B-0514-119C039A9C2E}"/>
          </ac:picMkLst>
        </pc:picChg>
        <pc:inkChg chg="add">
          <ac:chgData name="최홍석" userId="ba5bdcd3-7d32-458d-bc73-c22f975a5e57" providerId="ADAL" clId="{B49150D0-9D70-4395-B1B0-24EEC04638B6}" dt="2023-07-20T01:14:41.685" v="4507"/>
          <ac:inkMkLst>
            <pc:docMk/>
            <pc:sldMk cId="3120362425" sldId="324"/>
            <ac:inkMk id="4" creationId="{86C7F73B-99D5-C8AA-690A-0BE617619673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46928551" sldId="325"/>
        </pc:sldMkLst>
      </pc:sldChg>
      <pc:sldChg chg="addSp delSp modSp add mod">
        <pc:chgData name="최홍석" userId="ba5bdcd3-7d32-458d-bc73-c22f975a5e57" providerId="ADAL" clId="{B49150D0-9D70-4395-B1B0-24EEC04638B6}" dt="2023-07-20T01:16:46.118" v="4508"/>
        <pc:sldMkLst>
          <pc:docMk/>
          <pc:sldMk cId="3295626461" sldId="325"/>
        </pc:sldMkLst>
        <pc:spChg chg="mod">
          <ac:chgData name="최홍석" userId="ba5bdcd3-7d32-458d-bc73-c22f975a5e57" providerId="ADAL" clId="{B49150D0-9D70-4395-B1B0-24EEC04638B6}" dt="2023-07-19T13:49:11.153" v="1286" actId="20577"/>
          <ac:spMkLst>
            <pc:docMk/>
            <pc:sldMk cId="3295626461" sldId="325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0:34.648" v="2257" actId="20577"/>
          <ac:spMkLst>
            <pc:docMk/>
            <pc:sldMk cId="3295626461" sldId="325"/>
            <ac:spMk id="3" creationId="{7E5514FA-CAEE-06C7-3AE4-B4B29F76C089}"/>
          </ac:spMkLst>
        </pc:spChg>
        <pc:spChg chg="add mod ord">
          <ac:chgData name="최홍석" userId="ba5bdcd3-7d32-458d-bc73-c22f975a5e57" providerId="ADAL" clId="{B49150D0-9D70-4395-B1B0-24EEC04638B6}" dt="2023-07-19T14:20:00.216" v="2189" actId="1076"/>
          <ac:spMkLst>
            <pc:docMk/>
            <pc:sldMk cId="3295626461" sldId="325"/>
            <ac:spMk id="6" creationId="{E2ABE56A-6790-644C-F3B3-14573DA2F369}"/>
          </ac:spMkLst>
        </pc:spChg>
        <pc:picChg chg="add del mod">
          <ac:chgData name="최홍석" userId="ba5bdcd3-7d32-458d-bc73-c22f975a5e57" providerId="ADAL" clId="{B49150D0-9D70-4395-B1B0-24EEC04638B6}" dt="2023-07-19T13:50:57.564" v="1459" actId="478"/>
          <ac:picMkLst>
            <pc:docMk/>
            <pc:sldMk cId="3295626461" sldId="325"/>
            <ac:picMk id="5" creationId="{4B0638B1-F2AA-5323-14C7-8D03C72C01FF}"/>
          </ac:picMkLst>
        </pc:picChg>
        <pc:picChg chg="add del mod">
          <ac:chgData name="최홍석" userId="ba5bdcd3-7d32-458d-bc73-c22f975a5e57" providerId="ADAL" clId="{B49150D0-9D70-4395-B1B0-24EEC04638B6}" dt="2023-07-19T13:50:57.978" v="1460" actId="478"/>
          <ac:picMkLst>
            <pc:docMk/>
            <pc:sldMk cId="3295626461" sldId="325"/>
            <ac:picMk id="8" creationId="{3258DBB9-B92A-C9C0-DEB0-96025D6815C9}"/>
          </ac:picMkLst>
        </pc:picChg>
        <pc:picChg chg="add del mod">
          <ac:chgData name="최홍석" userId="ba5bdcd3-7d32-458d-bc73-c22f975a5e57" providerId="ADAL" clId="{B49150D0-9D70-4395-B1B0-24EEC04638B6}" dt="2023-07-19T13:51:46.865" v="1477" actId="478"/>
          <ac:picMkLst>
            <pc:docMk/>
            <pc:sldMk cId="3295626461" sldId="325"/>
            <ac:picMk id="10" creationId="{4B950209-4AF9-97B3-E1E9-7D800F3FCDCB}"/>
          </ac:picMkLst>
        </pc:picChg>
        <pc:picChg chg="add del mod">
          <ac:chgData name="최홍석" userId="ba5bdcd3-7d32-458d-bc73-c22f975a5e57" providerId="ADAL" clId="{B49150D0-9D70-4395-B1B0-24EEC04638B6}" dt="2023-07-19T13:51:47.576" v="1478" actId="478"/>
          <ac:picMkLst>
            <pc:docMk/>
            <pc:sldMk cId="3295626461" sldId="325"/>
            <ac:picMk id="12" creationId="{588EF593-537B-CFEC-985E-2C03C88775CA}"/>
          </ac:picMkLst>
        </pc:picChg>
        <pc:picChg chg="add mod">
          <ac:chgData name="최홍석" userId="ba5bdcd3-7d32-458d-bc73-c22f975a5e57" providerId="ADAL" clId="{B49150D0-9D70-4395-B1B0-24EEC04638B6}" dt="2023-07-19T14:19:58.260" v="2188" actId="1076"/>
          <ac:picMkLst>
            <pc:docMk/>
            <pc:sldMk cId="3295626461" sldId="325"/>
            <ac:picMk id="14" creationId="{B2C1CD71-F5B8-9CB9-5248-67FDC0978AD0}"/>
          </ac:picMkLst>
        </pc:picChg>
        <pc:inkChg chg="add">
          <ac:chgData name="최홍석" userId="ba5bdcd3-7d32-458d-bc73-c22f975a5e57" providerId="ADAL" clId="{B49150D0-9D70-4395-B1B0-24EEC04638B6}" dt="2023-07-20T01:16:46.118" v="4508"/>
          <ac:inkMkLst>
            <pc:docMk/>
            <pc:sldMk cId="3295626461" sldId="325"/>
            <ac:inkMk id="4" creationId="{117A31DB-F515-AB91-CC09-C52EE313F61D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765896586" sldId="326"/>
        </pc:sldMkLst>
      </pc:sldChg>
      <pc:sldChg chg="addSp modSp add mod">
        <pc:chgData name="최홍석" userId="ba5bdcd3-7d32-458d-bc73-c22f975a5e57" providerId="ADAL" clId="{B49150D0-9D70-4395-B1B0-24EEC04638B6}" dt="2023-07-20T01:16:46.118" v="4508"/>
        <pc:sldMkLst>
          <pc:docMk/>
          <pc:sldMk cId="2039243690" sldId="326"/>
        </pc:sldMkLst>
        <pc:spChg chg="mod">
          <ac:chgData name="최홍석" userId="ba5bdcd3-7d32-458d-bc73-c22f975a5e57" providerId="ADAL" clId="{B49150D0-9D70-4395-B1B0-24EEC04638B6}" dt="2023-07-19T13:55:23.850" v="1495" actId="20577"/>
          <ac:spMkLst>
            <pc:docMk/>
            <pc:sldMk cId="2039243690" sldId="32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6:21.996" v="2638" actId="20577"/>
          <ac:spMkLst>
            <pc:docMk/>
            <pc:sldMk cId="2039243690" sldId="326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6:25.873" v="2640" actId="1076"/>
          <ac:picMkLst>
            <pc:docMk/>
            <pc:sldMk cId="2039243690" sldId="326"/>
            <ac:picMk id="5" creationId="{8E626DAB-007C-D8E7-6674-84C8488484B1}"/>
          </ac:picMkLst>
        </pc:picChg>
        <pc:picChg chg="add mod">
          <ac:chgData name="최홍석" userId="ba5bdcd3-7d32-458d-bc73-c22f975a5e57" providerId="ADAL" clId="{B49150D0-9D70-4395-B1B0-24EEC04638B6}" dt="2023-07-19T14:26:28.662" v="2641" actId="1076"/>
          <ac:picMkLst>
            <pc:docMk/>
            <pc:sldMk cId="2039243690" sldId="326"/>
            <ac:picMk id="7" creationId="{3CDED156-6352-8A8B-7D1F-8CED61261325}"/>
          </ac:picMkLst>
        </pc:picChg>
        <pc:inkChg chg="add">
          <ac:chgData name="최홍석" userId="ba5bdcd3-7d32-458d-bc73-c22f975a5e57" providerId="ADAL" clId="{B49150D0-9D70-4395-B1B0-24EEC04638B6}" dt="2023-07-20T01:16:46.118" v="4508"/>
          <ac:inkMkLst>
            <pc:docMk/>
            <pc:sldMk cId="2039243690" sldId="326"/>
            <ac:inkMk id="4" creationId="{BCFC5694-110C-23D0-36CB-2EC1284D35AB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532031675" sldId="327"/>
        </pc:sldMkLst>
      </pc:sldChg>
      <pc:sldChg chg="addSp modSp add mod">
        <pc:chgData name="최홍석" userId="ba5bdcd3-7d32-458d-bc73-c22f975a5e57" providerId="ADAL" clId="{B49150D0-9D70-4395-B1B0-24EEC04638B6}" dt="2023-07-20T01:16:46.118" v="4508"/>
        <pc:sldMkLst>
          <pc:docMk/>
          <pc:sldMk cId="845396658" sldId="327"/>
        </pc:sldMkLst>
        <pc:spChg chg="mod">
          <ac:chgData name="최홍석" userId="ba5bdcd3-7d32-458d-bc73-c22f975a5e57" providerId="ADAL" clId="{B49150D0-9D70-4395-B1B0-24EEC04638B6}" dt="2023-07-19T14:21:51.112" v="2287" actId="20577"/>
          <ac:spMkLst>
            <pc:docMk/>
            <pc:sldMk cId="845396658" sldId="32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1:57.322" v="2296" actId="20577"/>
          <ac:spMkLst>
            <pc:docMk/>
            <pc:sldMk cId="845396658" sldId="327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4:21:41.347" v="2283" actId="1076"/>
          <ac:picMkLst>
            <pc:docMk/>
            <pc:sldMk cId="845396658" sldId="327"/>
            <ac:picMk id="5" creationId="{C291AB32-B792-9BFA-6591-EC2A4E959F91}"/>
          </ac:picMkLst>
        </pc:picChg>
        <pc:picChg chg="add mod">
          <ac:chgData name="최홍석" userId="ba5bdcd3-7d32-458d-bc73-c22f975a5e57" providerId="ADAL" clId="{B49150D0-9D70-4395-B1B0-24EEC04638B6}" dt="2023-07-19T14:22:00.897" v="2298" actId="14100"/>
          <ac:picMkLst>
            <pc:docMk/>
            <pc:sldMk cId="845396658" sldId="327"/>
            <ac:picMk id="6" creationId="{BBAF7C80-BA62-6F2B-E575-7AE13D0D7391}"/>
          </ac:picMkLst>
        </pc:picChg>
        <pc:inkChg chg="add">
          <ac:chgData name="최홍석" userId="ba5bdcd3-7d32-458d-bc73-c22f975a5e57" providerId="ADAL" clId="{B49150D0-9D70-4395-B1B0-24EEC04638B6}" dt="2023-07-20T01:16:46.118" v="4508"/>
          <ac:inkMkLst>
            <pc:docMk/>
            <pc:sldMk cId="845396658" sldId="327"/>
            <ac:inkMk id="4" creationId="{4F1F8ADB-72D2-2477-ED94-203298084016}"/>
          </ac:inkMkLst>
        </pc:inkChg>
      </pc:sldChg>
      <pc:sldChg chg="addSp modSp add mod">
        <pc:chgData name="최홍석" userId="ba5bdcd3-7d32-458d-bc73-c22f975a5e57" providerId="ADAL" clId="{B49150D0-9D70-4395-B1B0-24EEC04638B6}" dt="2023-07-20T01:35:44.669" v="4521"/>
        <pc:sldMkLst>
          <pc:docMk/>
          <pc:sldMk cId="1953943548" sldId="328"/>
        </pc:sldMkLst>
        <pc:spChg chg="mod">
          <ac:chgData name="최홍석" userId="ba5bdcd3-7d32-458d-bc73-c22f975a5e57" providerId="ADAL" clId="{B49150D0-9D70-4395-B1B0-24EEC04638B6}" dt="2023-07-19T15:40:24.932" v="3887" actId="20577"/>
          <ac:spMkLst>
            <pc:docMk/>
            <pc:sldMk cId="1953943548" sldId="328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7:33.647" v="3517"/>
          <ac:spMkLst>
            <pc:docMk/>
            <pc:sldMk cId="1953943548" sldId="328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7:39.883" v="3520" actId="1076"/>
          <ac:picMkLst>
            <pc:docMk/>
            <pc:sldMk cId="1953943548" sldId="328"/>
            <ac:picMk id="5" creationId="{D5F982ED-34EA-9715-CE00-996F6A16FB8A}"/>
          </ac:picMkLst>
        </pc:picChg>
        <pc:inkChg chg="add">
          <ac:chgData name="최홍석" userId="ba5bdcd3-7d32-458d-bc73-c22f975a5e57" providerId="ADAL" clId="{B49150D0-9D70-4395-B1B0-24EEC04638B6}" dt="2023-07-20T01:31:45.272" v="4520"/>
          <ac:inkMkLst>
            <pc:docMk/>
            <pc:sldMk cId="1953943548" sldId="328"/>
            <ac:inkMk id="4" creationId="{89DAF8B5-9126-897F-DDA5-DF3EE2DC172A}"/>
          </ac:inkMkLst>
        </pc:ink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1953943548" sldId="328"/>
            <ac:inkMk id="6" creationId="{D6FCD177-5316-6C16-45C2-0687D5F26647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65552881" sldId="329"/>
        </pc:sldMkLst>
      </pc:sldChg>
      <pc:sldChg chg="addSp modSp add mod ord">
        <pc:chgData name="최홍석" userId="ba5bdcd3-7d32-458d-bc73-c22f975a5e57" providerId="ADAL" clId="{B49150D0-9D70-4395-B1B0-24EEC04638B6}" dt="2023-07-20T01:35:44.669" v="4521"/>
        <pc:sldMkLst>
          <pc:docMk/>
          <pc:sldMk cId="444373823" sldId="329"/>
        </pc:sldMkLst>
        <pc:spChg chg="mod">
          <ac:chgData name="최홍석" userId="ba5bdcd3-7d32-458d-bc73-c22f975a5e57" providerId="ADAL" clId="{B49150D0-9D70-4395-B1B0-24EEC04638B6}" dt="2023-07-19T15:40:22.807" v="3885" actId="20577"/>
          <ac:spMkLst>
            <pc:docMk/>
            <pc:sldMk cId="444373823" sldId="329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8:04.328" v="3527"/>
          <ac:spMkLst>
            <pc:docMk/>
            <pc:sldMk cId="444373823" sldId="329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19T15:38:07.041" v="3529" actId="14100"/>
          <ac:picMkLst>
            <pc:docMk/>
            <pc:sldMk cId="444373823" sldId="329"/>
            <ac:picMk id="5" creationId="{91761335-B605-4155-0D97-6B58826A3D0B}"/>
          </ac:picMkLst>
        </pc:picChg>
        <pc:inkChg chg="add">
          <ac:chgData name="최홍석" userId="ba5bdcd3-7d32-458d-bc73-c22f975a5e57" providerId="ADAL" clId="{B49150D0-9D70-4395-B1B0-24EEC04638B6}" dt="2023-07-20T01:31:45.272" v="4520"/>
          <ac:inkMkLst>
            <pc:docMk/>
            <pc:sldMk cId="444373823" sldId="329"/>
            <ac:inkMk id="4" creationId="{748A5451-FF08-5DAB-1AA7-4AF369DEE00C}"/>
          </ac:inkMkLst>
        </pc:ink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444373823" sldId="329"/>
            <ac:inkMk id="6" creationId="{0DA97095-5E26-B735-9DC0-69954E9791C4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909719859" sldId="330"/>
        </pc:sldMkLst>
      </pc:sldChg>
      <pc:sldChg chg="addSp modSp add mod">
        <pc:chgData name="최홍석" userId="ba5bdcd3-7d32-458d-bc73-c22f975a5e57" providerId="ADAL" clId="{B49150D0-9D70-4395-B1B0-24EEC04638B6}" dt="2023-07-20T01:35:44.669" v="4521"/>
        <pc:sldMkLst>
          <pc:docMk/>
          <pc:sldMk cId="3701434369" sldId="330"/>
        </pc:sldMkLst>
        <pc:spChg chg="mod">
          <ac:chgData name="최홍석" userId="ba5bdcd3-7d32-458d-bc73-c22f975a5e57" providerId="ADAL" clId="{B49150D0-9D70-4395-B1B0-24EEC04638B6}" dt="2023-07-19T15:38:16.691" v="3535"/>
          <ac:spMkLst>
            <pc:docMk/>
            <pc:sldMk cId="3701434369" sldId="330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39:50.753" v="3882" actId="20577"/>
          <ac:spMkLst>
            <pc:docMk/>
            <pc:sldMk cId="3701434369" sldId="330"/>
            <ac:spMk id="3" creationId="{7E5514FA-CAEE-06C7-3AE4-B4B29F76C089}"/>
          </ac:spMkLst>
        </pc:sp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3701434369" sldId="330"/>
            <ac:inkMk id="4" creationId="{C6AE892C-EB1D-B7A2-B74E-90C949979558}"/>
          </ac:inkMkLst>
        </pc:ink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965528375" sldId="331"/>
        </pc:sldMkLst>
      </pc:sldChg>
      <pc:sldChg chg="add del">
        <pc:chgData name="최홍석" userId="ba5bdcd3-7d32-458d-bc73-c22f975a5e57" providerId="ADAL" clId="{B49150D0-9D70-4395-B1B0-24EEC04638B6}" dt="2023-07-19T14:22:34.645" v="2301" actId="2696"/>
        <pc:sldMkLst>
          <pc:docMk/>
          <pc:sldMk cId="3236702414" sldId="331"/>
        </pc:sldMkLst>
      </pc:sldChg>
      <pc:sldChg chg="addSp modSp add mod">
        <pc:chgData name="최홍석" userId="ba5bdcd3-7d32-458d-bc73-c22f975a5e57" providerId="ADAL" clId="{B49150D0-9D70-4395-B1B0-24EEC04638B6}" dt="2023-07-20T00:28:25.807" v="4454" actId="207"/>
        <pc:sldMkLst>
          <pc:docMk/>
          <pc:sldMk cId="3626379330" sldId="331"/>
        </pc:sldMkLst>
        <pc:spChg chg="mod">
          <ac:chgData name="최홍석" userId="ba5bdcd3-7d32-458d-bc73-c22f975a5e57" providerId="ADAL" clId="{B49150D0-9D70-4395-B1B0-24EEC04638B6}" dt="2023-07-19T14:22:43.148" v="2370"/>
          <ac:spMkLst>
            <pc:docMk/>
            <pc:sldMk cId="3626379330" sldId="331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4:23:10.605" v="2435" actId="14100"/>
          <ac:spMkLst>
            <pc:docMk/>
            <pc:sldMk cId="3626379330" sldId="331"/>
            <ac:spMk id="3" creationId="{7E5514FA-CAEE-06C7-3AE4-B4B29F76C089}"/>
          </ac:spMkLst>
        </pc:spChg>
        <pc:spChg chg="add mod">
          <ac:chgData name="최홍석" userId="ba5bdcd3-7d32-458d-bc73-c22f975a5e57" providerId="ADAL" clId="{B49150D0-9D70-4395-B1B0-24EEC04638B6}" dt="2023-07-19T14:24:01.835" v="2537" actId="14100"/>
          <ac:spMkLst>
            <pc:docMk/>
            <pc:sldMk cId="3626379330" sldId="331"/>
            <ac:spMk id="8" creationId="{611C09C1-7E77-7BA7-14C2-3CDF5DDE35E1}"/>
          </ac:spMkLst>
        </pc:spChg>
        <pc:spChg chg="add mod">
          <ac:chgData name="최홍석" userId="ba5bdcd3-7d32-458d-bc73-c22f975a5e57" providerId="ADAL" clId="{B49150D0-9D70-4395-B1B0-24EEC04638B6}" dt="2023-07-19T14:24:48.840" v="2564" actId="14100"/>
          <ac:spMkLst>
            <pc:docMk/>
            <pc:sldMk cId="3626379330" sldId="331"/>
            <ac:spMk id="9" creationId="{4D88AE7F-2B63-FCDB-4A55-A2F9B11DC540}"/>
          </ac:spMkLst>
        </pc:spChg>
        <pc:spChg chg="add mod">
          <ac:chgData name="최홍석" userId="ba5bdcd3-7d32-458d-bc73-c22f975a5e57" providerId="ADAL" clId="{B49150D0-9D70-4395-B1B0-24EEC04638B6}" dt="2023-07-19T14:24:52.494" v="2566" actId="1076"/>
          <ac:spMkLst>
            <pc:docMk/>
            <pc:sldMk cId="3626379330" sldId="331"/>
            <ac:spMk id="10" creationId="{1352729D-9605-A46E-3293-4956D02C1246}"/>
          </ac:spMkLst>
        </pc:spChg>
        <pc:spChg chg="add mod">
          <ac:chgData name="최홍석" userId="ba5bdcd3-7d32-458d-bc73-c22f975a5e57" providerId="ADAL" clId="{B49150D0-9D70-4395-B1B0-24EEC04638B6}" dt="2023-07-19T14:24:59.185" v="2569" actId="14100"/>
          <ac:spMkLst>
            <pc:docMk/>
            <pc:sldMk cId="3626379330" sldId="331"/>
            <ac:spMk id="11" creationId="{CFF2F9CA-E740-24AE-7481-92DCE52EC5BD}"/>
          </ac:spMkLst>
        </pc:spChg>
        <pc:spChg chg="add mod">
          <ac:chgData name="최홍석" userId="ba5bdcd3-7d32-458d-bc73-c22f975a5e57" providerId="ADAL" clId="{B49150D0-9D70-4395-B1B0-24EEC04638B6}" dt="2023-07-19T14:25:01.920" v="2571" actId="1076"/>
          <ac:spMkLst>
            <pc:docMk/>
            <pc:sldMk cId="3626379330" sldId="331"/>
            <ac:spMk id="12" creationId="{0D4DCBAA-C34D-6138-BBD8-A4C5DB54D674}"/>
          </ac:spMkLst>
        </pc:spChg>
        <pc:spChg chg="add mod">
          <ac:chgData name="최홍석" userId="ba5bdcd3-7d32-458d-bc73-c22f975a5e57" providerId="ADAL" clId="{B49150D0-9D70-4395-B1B0-24EEC04638B6}" dt="2023-07-19T14:25:07.290" v="2574" actId="14100"/>
          <ac:spMkLst>
            <pc:docMk/>
            <pc:sldMk cId="3626379330" sldId="331"/>
            <ac:spMk id="13" creationId="{7C3B0688-8E98-F8E7-6C40-86F2C844219E}"/>
          </ac:spMkLst>
        </pc:spChg>
        <pc:spChg chg="add mod">
          <ac:chgData name="최홍석" userId="ba5bdcd3-7d32-458d-bc73-c22f975a5e57" providerId="ADAL" clId="{B49150D0-9D70-4395-B1B0-24EEC04638B6}" dt="2023-07-19T14:25:13.828" v="2577" actId="14100"/>
          <ac:spMkLst>
            <pc:docMk/>
            <pc:sldMk cId="3626379330" sldId="331"/>
            <ac:spMk id="14" creationId="{4D4AA14C-872F-07B8-368C-7655FC206021}"/>
          </ac:spMkLst>
        </pc:spChg>
        <pc:spChg chg="add mod">
          <ac:chgData name="최홍석" userId="ba5bdcd3-7d32-458d-bc73-c22f975a5e57" providerId="ADAL" clId="{B49150D0-9D70-4395-B1B0-24EEC04638B6}" dt="2023-07-19T14:25:18.154" v="2580" actId="14100"/>
          <ac:spMkLst>
            <pc:docMk/>
            <pc:sldMk cId="3626379330" sldId="331"/>
            <ac:spMk id="15" creationId="{BDC5B992-BC81-5DEB-1AE5-DF5F87D67EB6}"/>
          </ac:spMkLst>
        </pc:spChg>
        <pc:spChg chg="add mod">
          <ac:chgData name="최홍석" userId="ba5bdcd3-7d32-458d-bc73-c22f975a5e57" providerId="ADAL" clId="{B49150D0-9D70-4395-B1B0-24EEC04638B6}" dt="2023-07-20T00:28:25.807" v="4454" actId="207"/>
          <ac:spMkLst>
            <pc:docMk/>
            <pc:sldMk cId="3626379330" sldId="331"/>
            <ac:spMk id="16" creationId="{892270B4-CF33-CB2B-20FC-59BE24AE1F57}"/>
          </ac:spMkLst>
        </pc:spChg>
        <pc:picChg chg="add mod modCrop">
          <ac:chgData name="최홍석" userId="ba5bdcd3-7d32-458d-bc73-c22f975a5e57" providerId="ADAL" clId="{B49150D0-9D70-4395-B1B0-24EEC04638B6}" dt="2023-07-19T14:24:16.389" v="2549" actId="1076"/>
          <ac:picMkLst>
            <pc:docMk/>
            <pc:sldMk cId="3626379330" sldId="331"/>
            <ac:picMk id="4" creationId="{1E12843D-24A4-5F42-1337-8C840DF82969}"/>
          </ac:picMkLst>
        </pc:picChg>
        <pc:picChg chg="add mod">
          <ac:chgData name="최홍석" userId="ba5bdcd3-7d32-458d-bc73-c22f975a5e57" providerId="ADAL" clId="{B49150D0-9D70-4395-B1B0-24EEC04638B6}" dt="2023-07-19T14:24:36.151" v="2559" actId="1076"/>
          <ac:picMkLst>
            <pc:docMk/>
            <pc:sldMk cId="3626379330" sldId="331"/>
            <ac:picMk id="5" creationId="{07F84226-1B1C-DF0B-DFCB-9F89D4E9C29C}"/>
          </ac:picMkLst>
        </pc:picChg>
        <pc:picChg chg="add mod">
          <ac:chgData name="최홍석" userId="ba5bdcd3-7d32-458d-bc73-c22f975a5e57" providerId="ADAL" clId="{B49150D0-9D70-4395-B1B0-24EEC04638B6}" dt="2023-07-19T14:24:34.896" v="2558" actId="1076"/>
          <ac:picMkLst>
            <pc:docMk/>
            <pc:sldMk cId="3626379330" sldId="331"/>
            <ac:picMk id="6" creationId="{63EC4715-A805-97EE-1787-86C4F8A5C7B2}"/>
          </ac:picMkLst>
        </pc:picChg>
        <pc:picChg chg="add mod modCrop">
          <ac:chgData name="최홍석" userId="ba5bdcd3-7d32-458d-bc73-c22f975a5e57" providerId="ADAL" clId="{B49150D0-9D70-4395-B1B0-24EEC04638B6}" dt="2023-07-19T14:24:24.753" v="2554" actId="14100"/>
          <ac:picMkLst>
            <pc:docMk/>
            <pc:sldMk cId="3626379330" sldId="331"/>
            <ac:picMk id="7" creationId="{FD3E10B6-5106-A8B4-BC6F-B3B162B20D50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1107087" sldId="33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491185224" sldId="33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80510853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184956770" sldId="333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315431253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57157946" sldId="334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63177065" sldId="335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230482764" sldId="335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705209299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334818148" sldId="336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035365999" sldId="337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049549330" sldId="337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19179466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3524967286" sldId="338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6320390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68117011" sldId="339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700857360" sldId="340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837667048" sldId="340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3795686558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128046641" sldId="341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303548665" sldId="342"/>
        </pc:sldMkLst>
      </pc:sldChg>
      <pc:sldChg chg="add del">
        <pc:chgData name="최홍석" userId="ba5bdcd3-7d32-458d-bc73-c22f975a5e57" providerId="ADAL" clId="{B49150D0-9D70-4395-B1B0-24EEC04638B6}" dt="2023-07-19T15:41:39.147" v="3938" actId="47"/>
        <pc:sldMkLst>
          <pc:docMk/>
          <pc:sldMk cId="2720635233" sldId="342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1403404613" sldId="343"/>
        </pc:sldMkLst>
      </pc:sldChg>
      <pc:sldChg chg="addSp modSp new mod">
        <pc:chgData name="최홍석" userId="ba5bdcd3-7d32-458d-bc73-c22f975a5e57" providerId="ADAL" clId="{B49150D0-9D70-4395-B1B0-24EEC04638B6}" dt="2023-07-20T00:59:48.102" v="4506"/>
        <pc:sldMkLst>
          <pc:docMk/>
          <pc:sldMk cId="2721813262" sldId="343"/>
        </pc:sldMkLst>
        <pc:spChg chg="mod">
          <ac:chgData name="최홍석" userId="ba5bdcd3-7d32-458d-bc73-c22f975a5e57" providerId="ADAL" clId="{B49150D0-9D70-4395-B1B0-24EEC04638B6}" dt="2023-07-19T14:27:44.781" v="2737" actId="20577"/>
          <ac:spMkLst>
            <pc:docMk/>
            <pc:sldMk cId="2721813262" sldId="343"/>
            <ac:spMk id="2" creationId="{D8A9294D-EC71-663F-5DA0-BBDBDBA6AF2C}"/>
          </ac:spMkLst>
        </pc:spChg>
        <pc:spChg chg="mod">
          <ac:chgData name="최홍석" userId="ba5bdcd3-7d32-458d-bc73-c22f975a5e57" providerId="ADAL" clId="{B49150D0-9D70-4395-B1B0-24EEC04638B6}" dt="2023-07-19T14:30:04.022" v="3002" actId="113"/>
          <ac:spMkLst>
            <pc:docMk/>
            <pc:sldMk cId="2721813262" sldId="343"/>
            <ac:spMk id="3" creationId="{EC181720-018E-A70F-09EE-558A1D9FF032}"/>
          </ac:spMkLst>
        </pc:spChg>
        <pc:inkChg chg="add">
          <ac:chgData name="최홍석" userId="ba5bdcd3-7d32-458d-bc73-c22f975a5e57" providerId="ADAL" clId="{B49150D0-9D70-4395-B1B0-24EEC04638B6}" dt="2023-07-20T00:59:48.102" v="4506"/>
          <ac:inkMkLst>
            <pc:docMk/>
            <pc:sldMk cId="2721813262" sldId="343"/>
            <ac:inkMk id="4" creationId="{1B451B23-3A59-1267-E375-11251E9288F8}"/>
          </ac:inkMkLst>
        </pc:inkChg>
      </pc:sldChg>
      <pc:sldChg chg="new del">
        <pc:chgData name="최홍석" userId="ba5bdcd3-7d32-458d-bc73-c22f975a5e57" providerId="ADAL" clId="{B49150D0-9D70-4395-B1B0-24EEC04638B6}" dt="2023-07-19T14:22:32.446" v="2300" actId="680"/>
        <pc:sldMkLst>
          <pc:docMk/>
          <pc:sldMk cId="2745305852" sldId="343"/>
        </pc:sldMkLst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515619137" sldId="344"/>
        </pc:sldMkLst>
      </pc:sldChg>
      <pc:sldChg chg="addSp delSp modSp add mod">
        <pc:chgData name="최홍석" userId="ba5bdcd3-7d32-458d-bc73-c22f975a5e57" providerId="ADAL" clId="{B49150D0-9D70-4395-B1B0-24EEC04638B6}" dt="2023-07-20T00:41:16.662" v="4505" actId="207"/>
        <pc:sldMkLst>
          <pc:docMk/>
          <pc:sldMk cId="3429334507" sldId="344"/>
        </pc:sldMkLst>
        <pc:spChg chg="mod">
          <ac:chgData name="최홍석" userId="ba5bdcd3-7d32-458d-bc73-c22f975a5e57" providerId="ADAL" clId="{B49150D0-9D70-4395-B1B0-24EEC04638B6}" dt="2023-07-19T15:23:14.604" v="3445" actId="20577"/>
          <ac:spMkLst>
            <pc:docMk/>
            <pc:sldMk cId="3429334507" sldId="344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20T00:41:16.662" v="4505" actId="207"/>
          <ac:spMkLst>
            <pc:docMk/>
            <pc:sldMk cId="3429334507" sldId="344"/>
            <ac:spMk id="3" creationId="{7E5514FA-CAEE-06C7-3AE4-B4B29F76C089}"/>
          </ac:spMkLst>
        </pc:spChg>
        <pc:spChg chg="del">
          <ac:chgData name="최홍석" userId="ba5bdcd3-7d32-458d-bc73-c22f975a5e57" providerId="ADAL" clId="{B49150D0-9D70-4395-B1B0-24EEC04638B6}" dt="2023-07-19T14:30:24.294" v="3011" actId="478"/>
          <ac:spMkLst>
            <pc:docMk/>
            <pc:sldMk cId="3429334507" sldId="344"/>
            <ac:spMk id="8" creationId="{56816D4C-19E2-311F-8BFC-F4AE19A62B82}"/>
          </ac:spMkLst>
        </pc:spChg>
        <pc:picChg chg="del">
          <ac:chgData name="최홍석" userId="ba5bdcd3-7d32-458d-bc73-c22f975a5e57" providerId="ADAL" clId="{B49150D0-9D70-4395-B1B0-24EEC04638B6}" dt="2023-07-19T14:30:23.398" v="3010" actId="478"/>
          <ac:picMkLst>
            <pc:docMk/>
            <pc:sldMk cId="3429334507" sldId="344"/>
            <ac:picMk id="5" creationId="{11F85B7B-DBAC-5DAD-EA44-8A6BB17FE03E}"/>
          </ac:picMkLst>
        </pc:picChg>
        <pc:picChg chg="del">
          <ac:chgData name="최홍석" userId="ba5bdcd3-7d32-458d-bc73-c22f975a5e57" providerId="ADAL" clId="{B49150D0-9D70-4395-B1B0-24EEC04638B6}" dt="2023-07-19T14:30:23.054" v="3009" actId="478"/>
          <ac:picMkLst>
            <pc:docMk/>
            <pc:sldMk cId="3429334507" sldId="344"/>
            <ac:picMk id="7" creationId="{A371A4A8-4C33-99B2-D3DF-8BFF6DC4B626}"/>
          </ac:picMkLst>
        </pc:picChg>
        <pc:picChg chg="add mod">
          <ac:chgData name="최홍석" userId="ba5bdcd3-7d32-458d-bc73-c22f975a5e57" providerId="ADAL" clId="{B49150D0-9D70-4395-B1B0-24EEC04638B6}" dt="2023-07-20T00:40:58.951" v="4504" actId="1076"/>
          <ac:picMkLst>
            <pc:docMk/>
            <pc:sldMk cId="3429334507" sldId="344"/>
            <ac:picMk id="1026" creationId="{C7AEA2BB-0873-E351-89D5-FA66313E8C1A}"/>
          </ac:picMkLst>
        </pc:picChg>
      </pc:sldChg>
      <pc:sldChg chg="addSp modSp add mod ord">
        <pc:chgData name="최홍석" userId="ba5bdcd3-7d32-458d-bc73-c22f975a5e57" providerId="ADAL" clId="{B49150D0-9D70-4395-B1B0-24EEC04638B6}" dt="2023-07-19T15:23:11.897" v="3444" actId="20577"/>
        <pc:sldMkLst>
          <pc:docMk/>
          <pc:sldMk cId="240022027" sldId="345"/>
        </pc:sldMkLst>
        <pc:spChg chg="mod">
          <ac:chgData name="최홍석" userId="ba5bdcd3-7d32-458d-bc73-c22f975a5e57" providerId="ADAL" clId="{B49150D0-9D70-4395-B1B0-24EEC04638B6}" dt="2023-07-19T15:23:11.897" v="3444" actId="20577"/>
          <ac:spMkLst>
            <pc:docMk/>
            <pc:sldMk cId="240022027" sldId="345"/>
            <ac:spMk id="2" creationId="{17A03AD8-0878-8AC5-CFF4-CB6A181CCDB9}"/>
          </ac:spMkLst>
        </pc:spChg>
        <pc:picChg chg="add mod">
          <ac:chgData name="최홍석" userId="ba5bdcd3-7d32-458d-bc73-c22f975a5e57" providerId="ADAL" clId="{B49150D0-9D70-4395-B1B0-24EEC04638B6}" dt="2023-07-19T15:23:09.262" v="3443" actId="1076"/>
          <ac:picMkLst>
            <pc:docMk/>
            <pc:sldMk cId="240022027" sldId="345"/>
            <ac:picMk id="5" creationId="{413CFA2E-444A-BBA3-120E-00410F926089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4277203860" sldId="345"/>
        </pc:sldMkLst>
      </pc:sldChg>
      <pc:sldChg chg="addSp delSp modSp add mod">
        <pc:chgData name="최홍석" userId="ba5bdcd3-7d32-458d-bc73-c22f975a5e57" providerId="ADAL" clId="{B49150D0-9D70-4395-B1B0-24EEC04638B6}" dt="2023-07-19T15:23:42.093" v="3461" actId="20577"/>
        <pc:sldMkLst>
          <pc:docMk/>
          <pc:sldMk cId="163502191" sldId="346"/>
        </pc:sldMkLst>
        <pc:spChg chg="mod">
          <ac:chgData name="최홍석" userId="ba5bdcd3-7d32-458d-bc73-c22f975a5e57" providerId="ADAL" clId="{B49150D0-9D70-4395-B1B0-24EEC04638B6}" dt="2023-07-19T15:23:42.093" v="3461" actId="20577"/>
          <ac:spMkLst>
            <pc:docMk/>
            <pc:sldMk cId="163502191" sldId="346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23:20.438" v="3455" actId="6549"/>
          <ac:spMkLst>
            <pc:docMk/>
            <pc:sldMk cId="163502191" sldId="346"/>
            <ac:spMk id="3" creationId="{7E5514FA-CAEE-06C7-3AE4-B4B29F76C089}"/>
          </ac:spMkLst>
        </pc:spChg>
        <pc:picChg chg="del">
          <ac:chgData name="최홍석" userId="ba5bdcd3-7d32-458d-bc73-c22f975a5e57" providerId="ADAL" clId="{B49150D0-9D70-4395-B1B0-24EEC04638B6}" dt="2023-07-19T15:23:21.574" v="3456" actId="478"/>
          <ac:picMkLst>
            <pc:docMk/>
            <pc:sldMk cId="163502191" sldId="346"/>
            <ac:picMk id="5" creationId="{413CFA2E-444A-BBA3-120E-00410F926089}"/>
          </ac:picMkLst>
        </pc:picChg>
        <pc:picChg chg="add mod">
          <ac:chgData name="최홍석" userId="ba5bdcd3-7d32-458d-bc73-c22f975a5e57" providerId="ADAL" clId="{B49150D0-9D70-4395-B1B0-24EEC04638B6}" dt="2023-07-19T15:23:38.388" v="3460" actId="1076"/>
          <ac:picMkLst>
            <pc:docMk/>
            <pc:sldMk cId="163502191" sldId="346"/>
            <ac:picMk id="6" creationId="{DAB408F7-337F-DB20-497E-D5D33E2B2A01}"/>
          </ac:picMkLst>
        </pc:picChg>
      </pc:sldChg>
      <pc:sldChg chg="del">
        <pc:chgData name="최홍석" userId="ba5bdcd3-7d32-458d-bc73-c22f975a5e57" providerId="ADAL" clId="{B49150D0-9D70-4395-B1B0-24EEC04638B6}" dt="2023-07-19T12:55:26.385" v="0" actId="47"/>
        <pc:sldMkLst>
          <pc:docMk/>
          <pc:sldMk cId="2349020103" sldId="346"/>
        </pc:sldMkLst>
      </pc:sldChg>
      <pc:sldChg chg="addSp modSp add mod">
        <pc:chgData name="최홍석" userId="ba5bdcd3-7d32-458d-bc73-c22f975a5e57" providerId="ADAL" clId="{B49150D0-9D70-4395-B1B0-24EEC04638B6}" dt="2023-07-20T01:35:44.669" v="4521"/>
        <pc:sldMkLst>
          <pc:docMk/>
          <pc:sldMk cId="1463242126" sldId="347"/>
        </pc:sldMkLst>
        <pc:spChg chg="mod">
          <ac:chgData name="최홍석" userId="ba5bdcd3-7d32-458d-bc73-c22f975a5e57" providerId="ADAL" clId="{B49150D0-9D70-4395-B1B0-24EEC04638B6}" dt="2023-07-19T15:40:27.782" v="3889" actId="20577"/>
          <ac:spMkLst>
            <pc:docMk/>
            <pc:sldMk cId="1463242126" sldId="347"/>
            <ac:spMk id="2" creationId="{17A03AD8-0878-8AC5-CFF4-CB6A181CCDB9}"/>
          </ac:spMkLst>
        </pc:spChg>
        <pc:spChg chg="mod">
          <ac:chgData name="최홍석" userId="ba5bdcd3-7d32-458d-bc73-c22f975a5e57" providerId="ADAL" clId="{B49150D0-9D70-4395-B1B0-24EEC04638B6}" dt="2023-07-19T15:41:28.040" v="3936" actId="20577"/>
          <ac:spMkLst>
            <pc:docMk/>
            <pc:sldMk cId="1463242126" sldId="347"/>
            <ac:spMk id="3" creationId="{7E5514FA-CAEE-06C7-3AE4-B4B29F76C089}"/>
          </ac:spMkLst>
        </pc:spChg>
        <pc:picChg chg="add mod">
          <ac:chgData name="최홍석" userId="ba5bdcd3-7d32-458d-bc73-c22f975a5e57" providerId="ADAL" clId="{B49150D0-9D70-4395-B1B0-24EEC04638B6}" dt="2023-07-20T01:30:08.156" v="4518" actId="1076"/>
          <ac:picMkLst>
            <pc:docMk/>
            <pc:sldMk cId="1463242126" sldId="347"/>
            <ac:picMk id="5" creationId="{D376D92C-7C75-111C-D5CD-F021318E31A1}"/>
          </ac:picMkLst>
        </pc:picChg>
        <pc:picChg chg="mod">
          <ac:chgData name="최홍석" userId="ba5bdcd3-7d32-458d-bc73-c22f975a5e57" providerId="ADAL" clId="{B49150D0-9D70-4395-B1B0-24EEC04638B6}" dt="2023-07-20T01:30:09.298" v="4519" actId="1076"/>
          <ac:picMkLst>
            <pc:docMk/>
            <pc:sldMk cId="1463242126" sldId="347"/>
            <ac:picMk id="1026" creationId="{C7AEA2BB-0873-E351-89D5-FA66313E8C1A}"/>
          </ac:picMkLst>
        </pc:picChg>
        <pc:inkChg chg="add">
          <ac:chgData name="최홍석" userId="ba5bdcd3-7d32-458d-bc73-c22f975a5e57" providerId="ADAL" clId="{B49150D0-9D70-4395-B1B0-24EEC04638B6}" dt="2023-07-20T01:35:44.669" v="4521"/>
          <ac:inkMkLst>
            <pc:docMk/>
            <pc:sldMk cId="1463242126" sldId="347"/>
            <ac:inkMk id="6" creationId="{D5DFC489-3A9B-C3C1-E5F8-CC1E2C3A0854}"/>
          </ac:inkMkLst>
        </pc:inkChg>
      </pc:sldChg>
      <pc:sldChg chg="addSp modSp new mod">
        <pc:chgData name="최홍석" userId="ba5bdcd3-7d32-458d-bc73-c22f975a5e57" providerId="ADAL" clId="{B49150D0-9D70-4395-B1B0-24EEC04638B6}" dt="2023-07-19T16:05:14.482" v="4116"/>
        <pc:sldMkLst>
          <pc:docMk/>
          <pc:sldMk cId="3891247854" sldId="348"/>
        </pc:sldMkLst>
        <pc:spChg chg="mod">
          <ac:chgData name="최홍석" userId="ba5bdcd3-7d32-458d-bc73-c22f975a5e57" providerId="ADAL" clId="{B49150D0-9D70-4395-B1B0-24EEC04638B6}" dt="2023-07-19T16:04:03.846" v="3969"/>
          <ac:spMkLst>
            <pc:docMk/>
            <pc:sldMk cId="3891247854" sldId="348"/>
            <ac:spMk id="2" creationId="{9D04CE39-0AF4-7549-232E-1165E91FB713}"/>
          </ac:spMkLst>
        </pc:spChg>
        <pc:spChg chg="mod">
          <ac:chgData name="최홍석" userId="ba5bdcd3-7d32-458d-bc73-c22f975a5e57" providerId="ADAL" clId="{B49150D0-9D70-4395-B1B0-24EEC04638B6}" dt="2023-07-19T16:05:14.482" v="4116"/>
          <ac:spMkLst>
            <pc:docMk/>
            <pc:sldMk cId="3891247854" sldId="348"/>
            <ac:spMk id="3" creationId="{964BB6A2-CFD8-43C4-A36B-579290798104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4" creationId="{9B74A9DC-E2A1-3462-4E57-9D231B661493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5" creationId="{2AF8DC92-8E4A-9833-F98D-1805CA698AE3}"/>
          </ac:spMkLst>
        </pc:spChg>
        <pc:spChg chg="add mod">
          <ac:chgData name="최홍석" userId="ba5bdcd3-7d32-458d-bc73-c22f975a5e57" providerId="ADAL" clId="{B49150D0-9D70-4395-B1B0-24EEC04638B6}" dt="2023-07-19T16:04:29.511" v="3970"/>
          <ac:spMkLst>
            <pc:docMk/>
            <pc:sldMk cId="3891247854" sldId="348"/>
            <ac:spMk id="6" creationId="{B586A052-5A3D-F5B3-3ADD-4B5FC5F2AA11}"/>
          </ac:spMkLst>
        </pc:spChg>
      </pc:sldChg>
      <pc:sldChg chg="addSp delSp modSp add mod">
        <pc:chgData name="최홍석" userId="ba5bdcd3-7d32-458d-bc73-c22f975a5e57" providerId="ADAL" clId="{B49150D0-9D70-4395-B1B0-24EEC04638B6}" dt="2023-07-19T16:09:09.622" v="4417" actId="1076"/>
        <pc:sldMkLst>
          <pc:docMk/>
          <pc:sldMk cId="1818032692" sldId="349"/>
        </pc:sldMkLst>
        <pc:spChg chg="mod">
          <ac:chgData name="최홍석" userId="ba5bdcd3-7d32-458d-bc73-c22f975a5e57" providerId="ADAL" clId="{B49150D0-9D70-4395-B1B0-24EEC04638B6}" dt="2023-07-19T16:05:28.906" v="4149" actId="20577"/>
          <ac:spMkLst>
            <pc:docMk/>
            <pc:sldMk cId="1818032692" sldId="349"/>
            <ac:spMk id="2" creationId="{9D04CE39-0AF4-7549-232E-1165E91FB713}"/>
          </ac:spMkLst>
        </pc:spChg>
        <pc:spChg chg="mod">
          <ac:chgData name="최홍석" userId="ba5bdcd3-7d32-458d-bc73-c22f975a5e57" providerId="ADAL" clId="{B49150D0-9D70-4395-B1B0-24EEC04638B6}" dt="2023-07-19T16:08:08.517" v="4408" actId="20577"/>
          <ac:spMkLst>
            <pc:docMk/>
            <pc:sldMk cId="1818032692" sldId="349"/>
            <ac:spMk id="3" creationId="{964BB6A2-CFD8-43C4-A36B-579290798104}"/>
          </ac:spMkLst>
        </pc:spChg>
        <pc:spChg chg="del">
          <ac:chgData name="최홍석" userId="ba5bdcd3-7d32-458d-bc73-c22f975a5e57" providerId="ADAL" clId="{B49150D0-9D70-4395-B1B0-24EEC04638B6}" dt="2023-07-19T16:04:51.232" v="3975" actId="478"/>
          <ac:spMkLst>
            <pc:docMk/>
            <pc:sldMk cId="1818032692" sldId="349"/>
            <ac:spMk id="4" creationId="{9B74A9DC-E2A1-3462-4E57-9D231B661493}"/>
          </ac:spMkLst>
        </pc:spChg>
        <pc:spChg chg="del">
          <ac:chgData name="최홍석" userId="ba5bdcd3-7d32-458d-bc73-c22f975a5e57" providerId="ADAL" clId="{B49150D0-9D70-4395-B1B0-24EEC04638B6}" dt="2023-07-19T16:04:51.632" v="3976" actId="478"/>
          <ac:spMkLst>
            <pc:docMk/>
            <pc:sldMk cId="1818032692" sldId="349"/>
            <ac:spMk id="5" creationId="{2AF8DC92-8E4A-9833-F98D-1805CA698AE3}"/>
          </ac:spMkLst>
        </pc:spChg>
        <pc:spChg chg="del">
          <ac:chgData name="최홍석" userId="ba5bdcd3-7d32-458d-bc73-c22f975a5e57" providerId="ADAL" clId="{B49150D0-9D70-4395-B1B0-24EEC04638B6}" dt="2023-07-19T16:04:52.246" v="3977" actId="478"/>
          <ac:spMkLst>
            <pc:docMk/>
            <pc:sldMk cId="1818032692" sldId="349"/>
            <ac:spMk id="6" creationId="{B586A052-5A3D-F5B3-3ADD-4B5FC5F2AA11}"/>
          </ac:spMkLst>
        </pc:spChg>
        <pc:picChg chg="add mod">
          <ac:chgData name="최홍석" userId="ba5bdcd3-7d32-458d-bc73-c22f975a5e57" providerId="ADAL" clId="{B49150D0-9D70-4395-B1B0-24EEC04638B6}" dt="2023-07-19T16:09:08.326" v="4416" actId="1076"/>
          <ac:picMkLst>
            <pc:docMk/>
            <pc:sldMk cId="1818032692" sldId="349"/>
            <ac:picMk id="8" creationId="{7F4F41F8-AC91-386A-1B84-452B99026D79}"/>
          </ac:picMkLst>
        </pc:picChg>
        <pc:picChg chg="add mod">
          <ac:chgData name="최홍석" userId="ba5bdcd3-7d32-458d-bc73-c22f975a5e57" providerId="ADAL" clId="{B49150D0-9D70-4395-B1B0-24EEC04638B6}" dt="2023-07-19T16:09:09.622" v="4417" actId="1076"/>
          <ac:picMkLst>
            <pc:docMk/>
            <pc:sldMk cId="1818032692" sldId="349"/>
            <ac:picMk id="10" creationId="{594A4D38-F181-3254-5BD5-09514E90A6B7}"/>
          </ac:picMkLst>
        </pc:picChg>
      </pc:sldChg>
      <pc:sldChg chg="new del">
        <pc:chgData name="최홍석" userId="ba5bdcd3-7d32-458d-bc73-c22f975a5e57" providerId="ADAL" clId="{B49150D0-9D70-4395-B1B0-24EEC04638B6}" dt="2023-07-19T16:04:47.253" v="3973" actId="47"/>
        <pc:sldMkLst>
          <pc:docMk/>
          <pc:sldMk cId="3206367440" sldId="349"/>
        </pc:sldMkLst>
      </pc:sldChg>
    </pc:docChg>
  </pc:docChgLst>
  <pc:docChgLst>
    <pc:chgData name="최홍석" userId="ba5bdcd3-7d32-458d-bc73-c22f975a5e57" providerId="ADAL" clId="{407FC7D5-D46D-4C6C-95A3-407B7B8C3EBB}"/>
    <pc:docChg chg="undo custSel addSld delSld modSld sldOrd">
      <pc:chgData name="최홍석" userId="ba5bdcd3-7d32-458d-bc73-c22f975a5e57" providerId="ADAL" clId="{407FC7D5-D46D-4C6C-95A3-407B7B8C3EBB}" dt="2023-07-18T15:13:30.812" v="4053" actId="1076"/>
      <pc:docMkLst>
        <pc:docMk/>
      </pc:docMkLst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58"/>
        </pc:sldMkLst>
      </pc:sldChg>
      <pc:sldChg chg="modSp mod">
        <pc:chgData name="최홍석" userId="ba5bdcd3-7d32-458d-bc73-c22f975a5e57" providerId="ADAL" clId="{407FC7D5-D46D-4C6C-95A3-407B7B8C3EBB}" dt="2023-07-18T14:37:31.022" v="459" actId="20577"/>
        <pc:sldMkLst>
          <pc:docMk/>
          <pc:sldMk cId="0" sldId="261"/>
        </pc:sldMkLst>
        <pc:spChg chg="mod">
          <ac:chgData name="최홍석" userId="ba5bdcd3-7d32-458d-bc73-c22f975a5e57" providerId="ADAL" clId="{407FC7D5-D46D-4C6C-95A3-407B7B8C3EBB}" dt="2023-07-18T14:37:31.022" v="459" actId="20577"/>
          <ac:spMkLst>
            <pc:docMk/>
            <pc:sldMk cId="0" sldId="261"/>
            <ac:spMk id="819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8T14:40:16.741" v="497" actId="14100"/>
        <pc:sldMkLst>
          <pc:docMk/>
          <pc:sldMk cId="0" sldId="263"/>
        </pc:sldMkLst>
        <pc:spChg chg="add mod">
          <ac:chgData name="최홍석" userId="ba5bdcd3-7d32-458d-bc73-c22f975a5e57" providerId="ADAL" clId="{407FC7D5-D46D-4C6C-95A3-407B7B8C3EBB}" dt="2023-07-18T14:39:34.453" v="465" actId="208"/>
          <ac:spMkLst>
            <pc:docMk/>
            <pc:sldMk cId="0" sldId="263"/>
            <ac:spMk id="2" creationId="{A414C171-EB60-3900-E35E-5CB7098DA2A1}"/>
          </ac:spMkLst>
        </pc:spChg>
        <pc:spChg chg="add mod">
          <ac:chgData name="최홍석" userId="ba5bdcd3-7d32-458d-bc73-c22f975a5e57" providerId="ADAL" clId="{407FC7D5-D46D-4C6C-95A3-407B7B8C3EBB}" dt="2023-07-18T14:40:16.741" v="497" actId="14100"/>
          <ac:spMkLst>
            <pc:docMk/>
            <pc:sldMk cId="0" sldId="263"/>
            <ac:spMk id="3" creationId="{6563131F-A336-915E-ADD4-575B27675C93}"/>
          </ac:spMkLst>
        </pc:spChg>
      </pc:sldChg>
      <pc:sldChg chg="addSp modSp mod">
        <pc:chgData name="최홍석" userId="ba5bdcd3-7d32-458d-bc73-c22f975a5e57" providerId="ADAL" clId="{407FC7D5-D46D-4C6C-95A3-407B7B8C3EBB}" dt="2023-07-18T14:41:46.355" v="573" actId="14100"/>
        <pc:sldMkLst>
          <pc:docMk/>
          <pc:sldMk cId="0" sldId="264"/>
        </pc:sldMkLst>
        <pc:spChg chg="add mod">
          <ac:chgData name="최홍석" userId="ba5bdcd3-7d32-458d-bc73-c22f975a5e57" providerId="ADAL" clId="{407FC7D5-D46D-4C6C-95A3-407B7B8C3EBB}" dt="2023-07-18T14:41:46.355" v="573" actId="14100"/>
          <ac:spMkLst>
            <pc:docMk/>
            <pc:sldMk cId="0" sldId="264"/>
            <ac:spMk id="3" creationId="{66150FC6-739B-AF64-8C77-521BD1695DCE}"/>
          </ac:spMkLst>
        </pc:spChg>
      </pc:sldChg>
      <pc:sldChg chg="addSp modSp mod">
        <pc:chgData name="최홍석" userId="ba5bdcd3-7d32-458d-bc73-c22f975a5e57" providerId="ADAL" clId="{407FC7D5-D46D-4C6C-95A3-407B7B8C3EBB}" dt="2023-07-18T14:43:06.330" v="576" actId="1076"/>
        <pc:sldMkLst>
          <pc:docMk/>
          <pc:sldMk cId="0" sldId="268"/>
        </pc:sldMkLst>
        <pc:picChg chg="add mod">
          <ac:chgData name="최홍석" userId="ba5bdcd3-7d32-458d-bc73-c22f975a5e57" providerId="ADAL" clId="{407FC7D5-D46D-4C6C-95A3-407B7B8C3EBB}" dt="2023-07-18T14:43:06.330" v="576" actId="1076"/>
          <ac:picMkLst>
            <pc:docMk/>
            <pc:sldMk cId="0" sldId="268"/>
            <ac:picMk id="3" creationId="{5042AA1C-0C12-0DBF-62AB-21674CAE5E62}"/>
          </ac:picMkLst>
        </pc:picChg>
      </pc:sldChg>
      <pc:sldChg chg="addSp modSp mod">
        <pc:chgData name="최홍석" userId="ba5bdcd3-7d32-458d-bc73-c22f975a5e57" providerId="ADAL" clId="{407FC7D5-D46D-4C6C-95A3-407B7B8C3EBB}" dt="2023-07-18T14:45:34.094" v="679" actId="6549"/>
        <pc:sldMkLst>
          <pc:docMk/>
          <pc:sldMk cId="0" sldId="270"/>
        </pc:sldMkLst>
        <pc:spChg chg="add mod">
          <ac:chgData name="최홍석" userId="ba5bdcd3-7d32-458d-bc73-c22f975a5e57" providerId="ADAL" clId="{407FC7D5-D46D-4C6C-95A3-407B7B8C3EBB}" dt="2023-07-18T14:44:11.789" v="633" actId="14100"/>
          <ac:spMkLst>
            <pc:docMk/>
            <pc:sldMk cId="0" sldId="270"/>
            <ac:spMk id="3" creationId="{9E220ED9-18A4-3086-20B7-30E0D119BDBF}"/>
          </ac:spMkLst>
        </pc:spChg>
        <pc:spChg chg="add mod">
          <ac:chgData name="최홍석" userId="ba5bdcd3-7d32-458d-bc73-c22f975a5e57" providerId="ADAL" clId="{407FC7D5-D46D-4C6C-95A3-407B7B8C3EBB}" dt="2023-07-18T14:44:22.841" v="640" actId="1076"/>
          <ac:spMkLst>
            <pc:docMk/>
            <pc:sldMk cId="0" sldId="270"/>
            <ac:spMk id="4" creationId="{1ED9F028-5F30-D8B8-7238-FDA31F8EAA42}"/>
          </ac:spMkLst>
        </pc:spChg>
        <pc:spChg chg="add mod">
          <ac:chgData name="최홍석" userId="ba5bdcd3-7d32-458d-bc73-c22f975a5e57" providerId="ADAL" clId="{407FC7D5-D46D-4C6C-95A3-407B7B8C3EBB}" dt="2023-07-18T14:44:56.974" v="657" actId="1076"/>
          <ac:spMkLst>
            <pc:docMk/>
            <pc:sldMk cId="0" sldId="270"/>
            <ac:spMk id="5" creationId="{D4AFDE2D-922E-6F8E-841C-86DAD6D68F56}"/>
          </ac:spMkLst>
        </pc:spChg>
        <pc:spChg chg="mod">
          <ac:chgData name="최홍석" userId="ba5bdcd3-7d32-458d-bc73-c22f975a5e57" providerId="ADAL" clId="{407FC7D5-D46D-4C6C-95A3-407B7B8C3EBB}" dt="2023-07-18T14:45:34.094" v="679" actId="6549"/>
          <ac:spMkLst>
            <pc:docMk/>
            <pc:sldMk cId="0" sldId="270"/>
            <ac:spMk id="17411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5:42.653" v="680" actId="47"/>
        <pc:sldMkLst>
          <pc:docMk/>
          <pc:sldMk cId="0" sldId="271"/>
        </pc:sldMkLst>
      </pc:sldChg>
      <pc:sldChg chg="del">
        <pc:chgData name="최홍석" userId="ba5bdcd3-7d32-458d-bc73-c22f975a5e57" providerId="ADAL" clId="{407FC7D5-D46D-4C6C-95A3-407B7B8C3EBB}" dt="2023-07-18T14:45:44.016" v="681" actId="47"/>
        <pc:sldMkLst>
          <pc:docMk/>
          <pc:sldMk cId="0" sldId="272"/>
        </pc:sldMkLst>
      </pc:sldChg>
      <pc:sldChg chg="ord">
        <pc:chgData name="최홍석" userId="ba5bdcd3-7d32-458d-bc73-c22f975a5e57" providerId="ADAL" clId="{407FC7D5-D46D-4C6C-95A3-407B7B8C3EBB}" dt="2023-07-18T14:45:13.640" v="659"/>
        <pc:sldMkLst>
          <pc:docMk/>
          <pc:sldMk cId="0" sldId="273"/>
        </pc:sldMkLst>
      </pc:sldChg>
      <pc:sldChg chg="modSp mod">
        <pc:chgData name="최홍석" userId="ba5bdcd3-7d32-458d-bc73-c22f975a5e57" providerId="ADAL" clId="{407FC7D5-D46D-4C6C-95A3-407B7B8C3EBB}" dt="2023-07-17T17:08:38.208" v="161" actId="20577"/>
        <pc:sldMkLst>
          <pc:docMk/>
          <pc:sldMk cId="0" sldId="278"/>
        </pc:sldMkLst>
        <pc:spChg chg="mod">
          <ac:chgData name="최홍석" userId="ba5bdcd3-7d32-458d-bc73-c22f975a5e57" providerId="ADAL" clId="{407FC7D5-D46D-4C6C-95A3-407B7B8C3EBB}" dt="2023-07-17T17:08:38.208" v="161" actId="20577"/>
          <ac:spMkLst>
            <pc:docMk/>
            <pc:sldMk cId="0" sldId="278"/>
            <ac:spMk id="27650" creationId="{00000000-0000-0000-0000-000000000000}"/>
          </ac:spMkLst>
        </pc:spChg>
      </pc:sldChg>
      <pc:sldChg chg="addSp delSp modSp mod ord">
        <pc:chgData name="최홍석" userId="ba5bdcd3-7d32-458d-bc73-c22f975a5e57" providerId="ADAL" clId="{407FC7D5-D46D-4C6C-95A3-407B7B8C3EBB}" dt="2023-07-17T17:08:33.919" v="160"/>
        <pc:sldMkLst>
          <pc:docMk/>
          <pc:sldMk cId="0" sldId="279"/>
        </pc:sldMkLst>
        <pc:spChg chg="add del mod">
          <ac:chgData name="최홍석" userId="ba5bdcd3-7d32-458d-bc73-c22f975a5e57" providerId="ADAL" clId="{407FC7D5-D46D-4C6C-95A3-407B7B8C3EBB}" dt="2023-07-17T17:07:44.228" v="142"/>
          <ac:spMkLst>
            <pc:docMk/>
            <pc:sldMk cId="0" sldId="279"/>
            <ac:spMk id="3" creationId="{0E808664-6F5E-CAB1-938F-0BB935A9204F}"/>
          </ac:spMkLst>
        </pc:spChg>
        <pc:spChg chg="mod">
          <ac:chgData name="최홍석" userId="ba5bdcd3-7d32-458d-bc73-c22f975a5e57" providerId="ADAL" clId="{407FC7D5-D46D-4C6C-95A3-407B7B8C3EBB}" dt="2023-07-17T17:08:33.919" v="160"/>
          <ac:spMkLst>
            <pc:docMk/>
            <pc:sldMk cId="0" sldId="279"/>
            <ac:spMk id="28675" creationId="{00000000-0000-0000-0000-000000000000}"/>
          </ac:spMkLst>
        </pc:spChg>
      </pc:sldChg>
      <pc:sldChg chg="addSp modSp mod">
        <pc:chgData name="최홍석" userId="ba5bdcd3-7d32-458d-bc73-c22f975a5e57" providerId="ADAL" clId="{407FC7D5-D46D-4C6C-95A3-407B7B8C3EBB}" dt="2023-07-17T17:10:08.714" v="209" actId="1076"/>
        <pc:sldMkLst>
          <pc:docMk/>
          <pc:sldMk cId="0" sldId="282"/>
        </pc:sldMkLst>
        <pc:spChg chg="add mod">
          <ac:chgData name="최홍석" userId="ba5bdcd3-7d32-458d-bc73-c22f975a5e57" providerId="ADAL" clId="{407FC7D5-D46D-4C6C-95A3-407B7B8C3EBB}" dt="2023-07-17T17:10:08.714" v="209" actId="1076"/>
          <ac:spMkLst>
            <pc:docMk/>
            <pc:sldMk cId="0" sldId="282"/>
            <ac:spMk id="3" creationId="{AFE4AABA-6F95-0926-F033-DE74DB78DDED}"/>
          </ac:spMkLst>
        </pc:spChg>
        <pc:spChg chg="add mod">
          <ac:chgData name="최홍석" userId="ba5bdcd3-7d32-458d-bc73-c22f975a5e57" providerId="ADAL" clId="{407FC7D5-D46D-4C6C-95A3-407B7B8C3EBB}" dt="2023-07-17T17:10:06.451" v="208" actId="20577"/>
          <ac:spMkLst>
            <pc:docMk/>
            <pc:sldMk cId="0" sldId="282"/>
            <ac:spMk id="4" creationId="{010D0502-247A-1519-96BC-47EEC6900C81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3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3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4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5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7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8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49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0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1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04.240" v="167" actId="1076"/>
          <ac:spMkLst>
            <pc:docMk/>
            <pc:sldMk cId="0" sldId="282"/>
            <ac:spMk id="52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9:42.188" v="184"/>
          <ac:spMkLst>
            <pc:docMk/>
            <pc:sldMk cId="0" sldId="282"/>
            <ac:spMk id="30723" creationId="{00000000-0000-0000-0000-000000000000}"/>
          </ac:spMkLst>
        </pc:spChg>
        <pc:grpChg chg="mod">
          <ac:chgData name="최홍석" userId="ba5bdcd3-7d32-458d-bc73-c22f975a5e57" providerId="ADAL" clId="{407FC7D5-D46D-4C6C-95A3-407B7B8C3EBB}" dt="2023-07-17T17:09:04.240" v="167" actId="1076"/>
          <ac:grpSpMkLst>
            <pc:docMk/>
            <pc:sldMk cId="0" sldId="282"/>
            <ac:grpSpMk id="29" creationId="{00000000-0000-0000-0000-000000000000}"/>
          </ac:grpSpMkLst>
        </pc:grpChg>
        <pc:picChg chg="add mod">
          <ac:chgData name="최홍석" userId="ba5bdcd3-7d32-458d-bc73-c22f975a5e57" providerId="ADAL" clId="{407FC7D5-D46D-4C6C-95A3-407B7B8C3EBB}" dt="2023-07-17T17:09:47.409" v="185" actId="1076"/>
          <ac:picMkLst>
            <pc:docMk/>
            <pc:sldMk cId="0" sldId="282"/>
            <ac:picMk id="2" creationId="{451F83D0-F23D-4F0A-BB72-1769BE51F5C1}"/>
          </ac:picMkLst>
        </pc:pic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8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89"/>
        </pc:sldMkLst>
      </pc:sldChg>
      <pc:sldChg chg="modSp mod">
        <pc:chgData name="최홍석" userId="ba5bdcd3-7d32-458d-bc73-c22f975a5e57" providerId="ADAL" clId="{407FC7D5-D46D-4C6C-95A3-407B7B8C3EBB}" dt="2023-07-17T17:07:32.246" v="140" actId="20577"/>
        <pc:sldMkLst>
          <pc:docMk/>
          <pc:sldMk cId="0" sldId="292"/>
        </pc:sldMkLst>
        <pc:spChg chg="mod">
          <ac:chgData name="최홍석" userId="ba5bdcd3-7d32-458d-bc73-c22f975a5e57" providerId="ADAL" clId="{407FC7D5-D46D-4C6C-95A3-407B7B8C3EBB}" dt="2023-07-17T17:07:32.246" v="140" actId="20577"/>
          <ac:spMkLst>
            <pc:docMk/>
            <pc:sldMk cId="0" sldId="292"/>
            <ac:spMk id="26626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3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4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295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0" sldId="301"/>
        </pc:sldMkLst>
      </pc:sldChg>
      <pc:sldChg chg="del">
        <pc:chgData name="최홍석" userId="ba5bdcd3-7d32-458d-bc73-c22f975a5e57" providerId="ADAL" clId="{407FC7D5-D46D-4C6C-95A3-407B7B8C3EBB}" dt="2023-07-17T15:51:38.653" v="0" actId="47"/>
        <pc:sldMkLst>
          <pc:docMk/>
          <pc:sldMk cId="2884275210" sldId="302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089890561" sldId="306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4273416883" sldId="307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99215131" sldId="308"/>
        </pc:sldMkLst>
      </pc:sldChg>
      <pc:sldChg chg="modSp mod">
        <pc:chgData name="최홍석" userId="ba5bdcd3-7d32-458d-bc73-c22f975a5e57" providerId="ADAL" clId="{407FC7D5-D46D-4C6C-95A3-407B7B8C3EBB}" dt="2023-07-18T14:49:42.376" v="770"/>
        <pc:sldMkLst>
          <pc:docMk/>
          <pc:sldMk cId="2299242172" sldId="309"/>
        </pc:sldMkLst>
        <pc:spChg chg="mod">
          <ac:chgData name="최홍석" userId="ba5bdcd3-7d32-458d-bc73-c22f975a5e57" providerId="ADAL" clId="{407FC7D5-D46D-4C6C-95A3-407B7B8C3EBB}" dt="2023-07-18T14:49:42.376" v="770"/>
          <ac:spMkLst>
            <pc:docMk/>
            <pc:sldMk cId="2299242172" sldId="309"/>
            <ac:spMk id="3" creationId="{00000000-0000-0000-0000-000000000000}"/>
          </ac:spMkLst>
        </pc:spChg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357840036" sldId="310"/>
        </pc:sldMkLst>
      </pc:sldChg>
      <pc:sldChg chg="del">
        <pc:chgData name="최홍석" userId="ba5bdcd3-7d32-458d-bc73-c22f975a5e57" providerId="ADAL" clId="{407FC7D5-D46D-4C6C-95A3-407B7B8C3EBB}" dt="2023-07-18T14:49:24.118" v="748" actId="47"/>
        <pc:sldMkLst>
          <pc:docMk/>
          <pc:sldMk cId="169470785" sldId="311"/>
        </pc:sldMkLst>
      </pc:sldChg>
      <pc:sldChg chg="new del">
        <pc:chgData name="최홍석" userId="ba5bdcd3-7d32-458d-bc73-c22f975a5e57" providerId="ADAL" clId="{407FC7D5-D46D-4C6C-95A3-407B7B8C3EBB}" dt="2023-07-18T14:35:09.932" v="224" actId="47"/>
        <pc:sldMkLst>
          <pc:docMk/>
          <pc:sldMk cId="1957976275" sldId="313"/>
        </pc:sldMkLst>
      </pc:sldChg>
      <pc:sldChg chg="addSp delSp modSp add mod">
        <pc:chgData name="최홍석" userId="ba5bdcd3-7d32-458d-bc73-c22f975a5e57" providerId="ADAL" clId="{407FC7D5-D46D-4C6C-95A3-407B7B8C3EBB}" dt="2023-07-17T17:06:02.298" v="78" actId="1076"/>
        <pc:sldMkLst>
          <pc:docMk/>
          <pc:sldMk cId="2432819774" sldId="314"/>
        </pc:sldMkLst>
        <pc:spChg chg="mod">
          <ac:chgData name="최홍석" userId="ba5bdcd3-7d32-458d-bc73-c22f975a5e57" providerId="ADAL" clId="{407FC7D5-D46D-4C6C-95A3-407B7B8C3EBB}" dt="2023-07-17T17:04:17.417" v="4" actId="20577"/>
          <ac:spMkLst>
            <pc:docMk/>
            <pc:sldMk cId="2432819774" sldId="314"/>
            <ac:spMk id="26626" creationId="{00000000-0000-0000-0000-000000000000}"/>
          </ac:spMkLst>
        </pc:spChg>
        <pc:spChg chg="mod">
          <ac:chgData name="최홍석" userId="ba5bdcd3-7d32-458d-bc73-c22f975a5e57" providerId="ADAL" clId="{407FC7D5-D46D-4C6C-95A3-407B7B8C3EBB}" dt="2023-07-17T17:05:58.629" v="76" actId="404"/>
          <ac:spMkLst>
            <pc:docMk/>
            <pc:sldMk cId="2432819774" sldId="314"/>
            <ac:spMk id="26627" creationId="{00000000-0000-0000-0000-000000000000}"/>
          </ac:spMkLst>
        </pc:spChg>
        <pc:picChg chg="del">
          <ac:chgData name="최홍석" userId="ba5bdcd3-7d32-458d-bc73-c22f975a5e57" providerId="ADAL" clId="{407FC7D5-D46D-4C6C-95A3-407B7B8C3EBB}" dt="2023-07-17T17:04:18.679" v="5" actId="478"/>
          <ac:picMkLst>
            <pc:docMk/>
            <pc:sldMk cId="2432819774" sldId="314"/>
            <ac:picMk id="3" creationId="{00000000-0000-0000-0000-000000000000}"/>
          </ac:picMkLst>
        </pc:picChg>
        <pc:picChg chg="add mod">
          <ac:chgData name="최홍석" userId="ba5bdcd3-7d32-458d-bc73-c22f975a5e57" providerId="ADAL" clId="{407FC7D5-D46D-4C6C-95A3-407B7B8C3EBB}" dt="2023-07-17T17:06:02.298" v="78" actId="1076"/>
          <ac:picMkLst>
            <pc:docMk/>
            <pc:sldMk cId="2432819774" sldId="314"/>
            <ac:picMk id="4" creationId="{C318E0A4-B12A-AB39-ED26-BEAD3E0F1124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07:06.309" v="137" actId="1076"/>
        <pc:sldMkLst>
          <pc:docMk/>
          <pc:sldMk cId="102775477" sldId="315"/>
        </pc:sldMkLst>
        <pc:spChg chg="mod">
          <ac:chgData name="최홍석" userId="ba5bdcd3-7d32-458d-bc73-c22f975a5e57" providerId="ADAL" clId="{407FC7D5-D46D-4C6C-95A3-407B7B8C3EBB}" dt="2023-07-17T17:07:02.389" v="135" actId="20577"/>
          <ac:spMkLst>
            <pc:docMk/>
            <pc:sldMk cId="102775477" sldId="315"/>
            <ac:spMk id="26627" creationId="{00000000-0000-0000-0000-000000000000}"/>
          </ac:spMkLst>
        </pc:spChg>
        <pc:picChg chg="add mod">
          <ac:chgData name="최홍석" userId="ba5bdcd3-7d32-458d-bc73-c22f975a5e57" providerId="ADAL" clId="{407FC7D5-D46D-4C6C-95A3-407B7B8C3EBB}" dt="2023-07-17T17:07:06.309" v="137" actId="1076"/>
          <ac:picMkLst>
            <pc:docMk/>
            <pc:sldMk cId="102775477" sldId="315"/>
            <ac:picMk id="2" creationId="{3BDA2ED8-E538-3902-6262-DA009FAD6A1C}"/>
          </ac:picMkLst>
        </pc:picChg>
        <pc:picChg chg="del">
          <ac:chgData name="최홍석" userId="ba5bdcd3-7d32-458d-bc73-c22f975a5e57" providerId="ADAL" clId="{407FC7D5-D46D-4C6C-95A3-407B7B8C3EBB}" dt="2023-07-17T17:06:35.252" v="80" actId="478"/>
          <ac:picMkLst>
            <pc:docMk/>
            <pc:sldMk cId="102775477" sldId="315"/>
            <ac:picMk id="3" creationId="{00000000-0000-0000-0000-000000000000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7T17:10:39.518" v="223" actId="1076"/>
        <pc:sldMkLst>
          <pc:docMk/>
          <pc:sldMk cId="1885547678" sldId="316"/>
        </pc:sldMkLst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3" creationId="{AFE4AABA-6F95-0926-F033-DE74DB78DDED}"/>
          </ac:spMkLst>
        </pc:spChg>
        <pc:spChg chg="del">
          <ac:chgData name="최홍석" userId="ba5bdcd3-7d32-458d-bc73-c22f975a5e57" providerId="ADAL" clId="{407FC7D5-D46D-4C6C-95A3-407B7B8C3EBB}" dt="2023-07-17T17:10:29.613" v="216" actId="478"/>
          <ac:spMkLst>
            <pc:docMk/>
            <pc:sldMk cId="1885547678" sldId="316"/>
            <ac:spMk id="4" creationId="{010D0502-247A-1519-96BC-47EEC6900C81}"/>
          </ac:spMkLst>
        </pc:spChg>
        <pc:spChg chg="add del mod">
          <ac:chgData name="최홍석" userId="ba5bdcd3-7d32-458d-bc73-c22f975a5e57" providerId="ADAL" clId="{407FC7D5-D46D-4C6C-95A3-407B7B8C3EBB}" dt="2023-07-17T17:10:28.539" v="215" actId="478"/>
          <ac:spMkLst>
            <pc:docMk/>
            <pc:sldMk cId="1885547678" sldId="316"/>
            <ac:spMk id="6" creationId="{171DCA13-470F-EE48-4B93-7A2638F93B84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9" creationId="{59887290-00C5-39CA-D029-B9F255B67A20}"/>
          </ac:spMkLst>
        </pc:spChg>
        <pc:spChg chg="add mod">
          <ac:chgData name="최홍석" userId="ba5bdcd3-7d32-458d-bc73-c22f975a5e57" providerId="ADAL" clId="{407FC7D5-D46D-4C6C-95A3-407B7B8C3EBB}" dt="2023-07-17T17:10:38.038" v="222" actId="1076"/>
          <ac:spMkLst>
            <pc:docMk/>
            <pc:sldMk cId="1885547678" sldId="316"/>
            <ac:spMk id="10" creationId="{835676F8-94DC-CD44-911D-EF78A9E60E19}"/>
          </ac:spMkLst>
        </pc:spChg>
        <pc:spChg chg="mod">
          <ac:chgData name="최홍석" userId="ba5bdcd3-7d32-458d-bc73-c22f975a5e57" providerId="ADAL" clId="{407FC7D5-D46D-4C6C-95A3-407B7B8C3EBB}" dt="2023-07-17T17:10:24.526" v="212" actId="20577"/>
          <ac:spMkLst>
            <pc:docMk/>
            <pc:sldMk cId="1885547678" sldId="316"/>
            <ac:spMk id="30722" creationId="{00000000-0000-0000-0000-000000000000}"/>
          </ac:spMkLst>
        </pc:spChg>
        <pc:spChg chg="del mod">
          <ac:chgData name="최홍석" userId="ba5bdcd3-7d32-458d-bc73-c22f975a5e57" providerId="ADAL" clId="{407FC7D5-D46D-4C6C-95A3-407B7B8C3EBB}" dt="2023-07-17T17:10:27.130" v="214" actId="478"/>
          <ac:spMkLst>
            <pc:docMk/>
            <pc:sldMk cId="1885547678" sldId="316"/>
            <ac:spMk id="30723" creationId="{00000000-0000-0000-0000-000000000000}"/>
          </ac:spMkLst>
        </pc:spChg>
        <pc:grpChg chg="del">
          <ac:chgData name="최홍석" userId="ba5bdcd3-7d32-458d-bc73-c22f975a5e57" providerId="ADAL" clId="{407FC7D5-D46D-4C6C-95A3-407B7B8C3EBB}" dt="2023-07-17T17:10:29.613" v="216" actId="478"/>
          <ac:grpSpMkLst>
            <pc:docMk/>
            <pc:sldMk cId="1885547678" sldId="316"/>
            <ac:grpSpMk id="29" creationId="{00000000-0000-0000-0000-000000000000}"/>
          </ac:grpSpMkLst>
        </pc:grpChg>
        <pc:picChg chg="del">
          <ac:chgData name="최홍석" userId="ba5bdcd3-7d32-458d-bc73-c22f975a5e57" providerId="ADAL" clId="{407FC7D5-D46D-4C6C-95A3-407B7B8C3EBB}" dt="2023-07-17T17:10:29.613" v="216" actId="478"/>
          <ac:picMkLst>
            <pc:docMk/>
            <pc:sldMk cId="1885547678" sldId="316"/>
            <ac:picMk id="2" creationId="{451F83D0-F23D-4F0A-BB72-1769BE51F5C1}"/>
          </ac:picMkLst>
        </pc:picChg>
        <pc:picChg chg="add mod">
          <ac:chgData name="최홍석" userId="ba5bdcd3-7d32-458d-bc73-c22f975a5e57" providerId="ADAL" clId="{407FC7D5-D46D-4C6C-95A3-407B7B8C3EBB}" dt="2023-07-17T17:10:39.518" v="223" actId="1076"/>
          <ac:picMkLst>
            <pc:docMk/>
            <pc:sldMk cId="1885547678" sldId="316"/>
            <ac:picMk id="7" creationId="{80B68290-B4D8-15EA-7C18-E28D68ACA840}"/>
          </ac:picMkLst>
        </pc:picChg>
        <pc:picChg chg="add mod">
          <ac:chgData name="최홍석" userId="ba5bdcd3-7d32-458d-bc73-c22f975a5e57" providerId="ADAL" clId="{407FC7D5-D46D-4C6C-95A3-407B7B8C3EBB}" dt="2023-07-17T17:10:38.038" v="222" actId="1076"/>
          <ac:picMkLst>
            <pc:docMk/>
            <pc:sldMk cId="1885547678" sldId="316"/>
            <ac:picMk id="8" creationId="{1146CD84-B0BB-2C2D-AECB-EB91B078EB55}"/>
          </ac:picMkLst>
        </pc:picChg>
      </pc:sldChg>
      <pc:sldChg chg="new del">
        <pc:chgData name="최홍석" userId="ba5bdcd3-7d32-458d-bc73-c22f975a5e57" providerId="ADAL" clId="{407FC7D5-D46D-4C6C-95A3-407B7B8C3EBB}" dt="2023-07-18T14:46:51.912" v="683" actId="680"/>
        <pc:sldMkLst>
          <pc:docMk/>
          <pc:sldMk cId="251859911" sldId="317"/>
        </pc:sldMkLst>
      </pc:sldChg>
      <pc:sldChg chg="addSp delSp modSp new mod">
        <pc:chgData name="최홍석" userId="ba5bdcd3-7d32-458d-bc73-c22f975a5e57" providerId="ADAL" clId="{407FC7D5-D46D-4C6C-95A3-407B7B8C3EBB}" dt="2023-07-18T14:48:29.636" v="718" actId="1076"/>
        <pc:sldMkLst>
          <pc:docMk/>
          <pc:sldMk cId="2205495661" sldId="317"/>
        </pc:sldMkLst>
        <pc:spChg chg="mod">
          <ac:chgData name="최홍석" userId="ba5bdcd3-7d32-458d-bc73-c22f975a5e57" providerId="ADAL" clId="{407FC7D5-D46D-4C6C-95A3-407B7B8C3EBB}" dt="2023-07-18T14:48:21.503" v="713" actId="20577"/>
          <ac:spMkLst>
            <pc:docMk/>
            <pc:sldMk cId="2205495661" sldId="317"/>
            <ac:spMk id="2" creationId="{82395EA0-CEA1-3DB0-99CF-EF2678BE66D8}"/>
          </ac:spMkLst>
        </pc:spChg>
        <pc:spChg chg="del">
          <ac:chgData name="최홍석" userId="ba5bdcd3-7d32-458d-bc73-c22f975a5e57" providerId="ADAL" clId="{407FC7D5-D46D-4C6C-95A3-407B7B8C3EBB}" dt="2023-07-18T14:48:23.406" v="714" actId="478"/>
          <ac:spMkLst>
            <pc:docMk/>
            <pc:sldMk cId="2205495661" sldId="317"/>
            <ac:spMk id="3" creationId="{D3A883D8-27D0-552C-A6B2-4F9821F42F30}"/>
          </ac:spMkLst>
        </pc:spChg>
        <pc:picChg chg="add mod">
          <ac:chgData name="최홍석" userId="ba5bdcd3-7d32-458d-bc73-c22f975a5e57" providerId="ADAL" clId="{407FC7D5-D46D-4C6C-95A3-407B7B8C3EBB}" dt="2023-07-18T14:48:28.886" v="717" actId="14100"/>
          <ac:picMkLst>
            <pc:docMk/>
            <pc:sldMk cId="2205495661" sldId="317"/>
            <ac:picMk id="5" creationId="{3DE6B030-2D95-3C0F-E8E5-2B132045E719}"/>
          </ac:picMkLst>
        </pc:picChg>
        <pc:picChg chg="add mod">
          <ac:chgData name="최홍석" userId="ba5bdcd3-7d32-458d-bc73-c22f975a5e57" providerId="ADAL" clId="{407FC7D5-D46D-4C6C-95A3-407B7B8C3EBB}" dt="2023-07-18T14:48:29.636" v="718" actId="1076"/>
          <ac:picMkLst>
            <pc:docMk/>
            <pc:sldMk cId="2205495661" sldId="317"/>
            <ac:picMk id="7" creationId="{B92A2EA6-B8F7-E000-0502-1ADD3BA1BDFB}"/>
          </ac:picMkLst>
        </pc:picChg>
      </pc:sldChg>
      <pc:sldChg chg="modSp add mod">
        <pc:chgData name="최홍석" userId="ba5bdcd3-7d32-458d-bc73-c22f975a5e57" providerId="ADAL" clId="{407FC7D5-D46D-4C6C-95A3-407B7B8C3EBB}" dt="2023-07-18T14:49:50.152" v="790"/>
        <pc:sldMkLst>
          <pc:docMk/>
          <pc:sldMk cId="2068796576" sldId="318"/>
        </pc:sldMkLst>
        <pc:spChg chg="mod">
          <ac:chgData name="최홍석" userId="ba5bdcd3-7d32-458d-bc73-c22f975a5e57" providerId="ADAL" clId="{407FC7D5-D46D-4C6C-95A3-407B7B8C3EBB}" dt="2023-07-18T14:49:50.152" v="790"/>
          <ac:spMkLst>
            <pc:docMk/>
            <pc:sldMk cId="2068796576" sldId="318"/>
            <ac:spMk id="3" creationId="{00000000-0000-0000-0000-000000000000}"/>
          </ac:spMkLst>
        </pc:spChg>
      </pc:sldChg>
      <pc:sldChg chg="modSp new mod">
        <pc:chgData name="최홍석" userId="ba5bdcd3-7d32-458d-bc73-c22f975a5e57" providerId="ADAL" clId="{407FC7D5-D46D-4C6C-95A3-407B7B8C3EBB}" dt="2023-07-18T14:52:26.539" v="1303"/>
        <pc:sldMkLst>
          <pc:docMk/>
          <pc:sldMk cId="3000688913" sldId="319"/>
        </pc:sldMkLst>
        <pc:spChg chg="mod">
          <ac:chgData name="최홍석" userId="ba5bdcd3-7d32-458d-bc73-c22f975a5e57" providerId="ADAL" clId="{407FC7D5-D46D-4C6C-95A3-407B7B8C3EBB}" dt="2023-07-18T14:50:31.366" v="852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407FC7D5-D46D-4C6C-95A3-407B7B8C3EBB}" dt="2023-07-18T14:52:26.539" v="1303"/>
          <ac:spMkLst>
            <pc:docMk/>
            <pc:sldMk cId="3000688913" sldId="319"/>
            <ac:spMk id="3" creationId="{7E5514FA-CAEE-06C7-3AE4-B4B29F76C089}"/>
          </ac:spMkLst>
        </pc:spChg>
      </pc:sldChg>
      <pc:sldChg chg="modSp new mod">
        <pc:chgData name="최홍석" userId="ba5bdcd3-7d32-458d-bc73-c22f975a5e57" providerId="ADAL" clId="{407FC7D5-D46D-4C6C-95A3-407B7B8C3EBB}" dt="2023-07-18T15:02:42.407" v="2381" actId="20577"/>
        <pc:sldMkLst>
          <pc:docMk/>
          <pc:sldMk cId="4198194999" sldId="320"/>
        </pc:sldMkLst>
        <pc:spChg chg="mod">
          <ac:chgData name="최홍석" userId="ba5bdcd3-7d32-458d-bc73-c22f975a5e57" providerId="ADAL" clId="{407FC7D5-D46D-4C6C-95A3-407B7B8C3EBB}" dt="2023-07-18T14:58:59.072" v="2074" actId="20577"/>
          <ac:spMkLst>
            <pc:docMk/>
            <pc:sldMk cId="4198194999" sldId="320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2:42.407" v="2381" actId="20577"/>
          <ac:spMkLst>
            <pc:docMk/>
            <pc:sldMk cId="4198194999" sldId="320"/>
            <ac:spMk id="3" creationId="{F7EFA8DA-7ED4-EB9A-885D-2155EBF8FDF5}"/>
          </ac:spMkLst>
        </pc:spChg>
      </pc:sldChg>
      <pc:sldChg chg="add del">
        <pc:chgData name="최홍석" userId="ba5bdcd3-7d32-458d-bc73-c22f975a5e57" providerId="ADAL" clId="{407FC7D5-D46D-4C6C-95A3-407B7B8C3EBB}" dt="2023-07-18T14:52:30.015" v="1306"/>
        <pc:sldMkLst>
          <pc:docMk/>
          <pc:sldMk cId="1661890085" sldId="321"/>
        </pc:sldMkLst>
      </pc:sldChg>
      <pc:sldChg chg="addSp delSp modSp add mod">
        <pc:chgData name="최홍석" userId="ba5bdcd3-7d32-458d-bc73-c22f975a5e57" providerId="ADAL" clId="{407FC7D5-D46D-4C6C-95A3-407B7B8C3EBB}" dt="2023-07-18T15:04:08.339" v="2418"/>
        <pc:sldMkLst>
          <pc:docMk/>
          <pc:sldMk cId="2602785338" sldId="321"/>
        </pc:sldMkLst>
        <pc:spChg chg="mod">
          <ac:chgData name="최홍석" userId="ba5bdcd3-7d32-458d-bc73-c22f975a5e57" providerId="ADAL" clId="{407FC7D5-D46D-4C6C-95A3-407B7B8C3EBB}" dt="2023-07-18T15:04:08.339" v="2418"/>
          <ac:spMkLst>
            <pc:docMk/>
            <pc:sldMk cId="2602785338" sldId="321"/>
            <ac:spMk id="2" creationId="{631E19B5-26FF-60D0-64FB-EA8F27C98BE6}"/>
          </ac:spMkLst>
        </pc:spChg>
        <pc:spChg chg="del">
          <ac:chgData name="최홍석" userId="ba5bdcd3-7d32-458d-bc73-c22f975a5e57" providerId="ADAL" clId="{407FC7D5-D46D-4C6C-95A3-407B7B8C3EBB}" dt="2023-07-18T15:03:11.623" v="2382" actId="478"/>
          <ac:spMkLst>
            <pc:docMk/>
            <pc:sldMk cId="2602785338" sldId="321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5:03:57.176" v="2399" actId="1076"/>
          <ac:spMkLst>
            <pc:docMk/>
            <pc:sldMk cId="2602785338" sldId="321"/>
            <ac:spMk id="6" creationId="{E5F73746-6163-0DC5-FD3E-16DCF4E1DAC5}"/>
          </ac:spMkLst>
        </pc:spChg>
        <pc:picChg chg="add mod">
          <ac:chgData name="최홍석" userId="ba5bdcd3-7d32-458d-bc73-c22f975a5e57" providerId="ADAL" clId="{407FC7D5-D46D-4C6C-95A3-407B7B8C3EBB}" dt="2023-07-18T15:03:36.130" v="2395" actId="1076"/>
          <ac:picMkLst>
            <pc:docMk/>
            <pc:sldMk cId="2602785338" sldId="321"/>
            <ac:picMk id="4" creationId="{65215B33-134F-C5D3-93B1-C075267B2179}"/>
          </ac:picMkLst>
        </pc:picChg>
        <pc:picChg chg="add mod modCrop">
          <ac:chgData name="최홍석" userId="ba5bdcd3-7d32-458d-bc73-c22f975a5e57" providerId="ADAL" clId="{407FC7D5-D46D-4C6C-95A3-407B7B8C3EBB}" dt="2023-07-18T15:03:33.260" v="2394" actId="1076"/>
          <ac:picMkLst>
            <pc:docMk/>
            <pc:sldMk cId="2602785338" sldId="321"/>
            <ac:picMk id="5" creationId="{F9F766FE-7EFB-5898-0CF8-159CDAEE5DA7}"/>
          </ac:picMkLst>
        </pc:picChg>
      </pc:sldChg>
      <pc:sldChg chg="addSp delSp modSp add mod">
        <pc:chgData name="최홍석" userId="ba5bdcd3-7d32-458d-bc73-c22f975a5e57" providerId="ADAL" clId="{407FC7D5-D46D-4C6C-95A3-407B7B8C3EBB}" dt="2023-07-18T15:06:38.874" v="2833" actId="1076"/>
        <pc:sldMkLst>
          <pc:docMk/>
          <pc:sldMk cId="2206282709" sldId="322"/>
        </pc:sldMkLst>
        <pc:spChg chg="mod">
          <ac:chgData name="최홍석" userId="ba5bdcd3-7d32-458d-bc73-c22f975a5e57" providerId="ADAL" clId="{407FC7D5-D46D-4C6C-95A3-407B7B8C3EBB}" dt="2023-07-18T15:04:14.481" v="2441" actId="20577"/>
          <ac:spMkLst>
            <pc:docMk/>
            <pc:sldMk cId="2206282709" sldId="322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6:33.334" v="2832" actId="20577"/>
          <ac:spMkLst>
            <pc:docMk/>
            <pc:sldMk cId="2206282709" sldId="322"/>
            <ac:spMk id="3" creationId="{F7EFA8DA-7ED4-EB9A-885D-2155EBF8FDF5}"/>
          </ac:spMkLst>
        </pc:spChg>
        <pc:picChg chg="add del mod">
          <ac:chgData name="최홍석" userId="ba5bdcd3-7d32-458d-bc73-c22f975a5e57" providerId="ADAL" clId="{407FC7D5-D46D-4C6C-95A3-407B7B8C3EBB}" dt="2023-07-18T15:06:12.324" v="2726" actId="21"/>
          <ac:picMkLst>
            <pc:docMk/>
            <pc:sldMk cId="2206282709" sldId="322"/>
            <ac:picMk id="4" creationId="{55855D4D-5BE1-3BB5-131D-8AF3069FAF4C}"/>
          </ac:picMkLst>
        </pc:picChg>
        <pc:picChg chg="add mod">
          <ac:chgData name="최홍석" userId="ba5bdcd3-7d32-458d-bc73-c22f975a5e57" providerId="ADAL" clId="{407FC7D5-D46D-4C6C-95A3-407B7B8C3EBB}" dt="2023-07-18T15:06:38.874" v="2833" actId="1076"/>
          <ac:picMkLst>
            <pc:docMk/>
            <pc:sldMk cId="2206282709" sldId="322"/>
            <ac:picMk id="5" creationId="{3A6D9AC7-9FCD-7D80-8E39-8063779A0605}"/>
          </ac:picMkLst>
        </pc:picChg>
      </pc:sldChg>
      <pc:sldChg chg="addSp modSp add mod">
        <pc:chgData name="최홍석" userId="ba5bdcd3-7d32-458d-bc73-c22f975a5e57" providerId="ADAL" clId="{407FC7D5-D46D-4C6C-95A3-407B7B8C3EBB}" dt="2023-07-18T15:07:47.282" v="3057" actId="20577"/>
        <pc:sldMkLst>
          <pc:docMk/>
          <pc:sldMk cId="2057239993" sldId="323"/>
        </pc:sldMkLst>
        <pc:spChg chg="mod">
          <ac:chgData name="최홍석" userId="ba5bdcd3-7d32-458d-bc73-c22f975a5e57" providerId="ADAL" clId="{407FC7D5-D46D-4C6C-95A3-407B7B8C3EBB}" dt="2023-07-18T15:06:46.379" v="2844"/>
          <ac:spMkLst>
            <pc:docMk/>
            <pc:sldMk cId="2057239993" sldId="323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07:47.282" v="3057" actId="20577"/>
          <ac:spMkLst>
            <pc:docMk/>
            <pc:sldMk cId="2057239993" sldId="323"/>
            <ac:spMk id="3" creationId="{F7EFA8DA-7ED4-EB9A-885D-2155EBF8FDF5}"/>
          </ac:spMkLst>
        </pc:spChg>
        <pc:picChg chg="add mod modCrop">
          <ac:chgData name="최홍석" userId="ba5bdcd3-7d32-458d-bc73-c22f975a5e57" providerId="ADAL" clId="{407FC7D5-D46D-4C6C-95A3-407B7B8C3EBB}" dt="2023-07-18T15:07:10.911" v="2850" actId="732"/>
          <ac:picMkLst>
            <pc:docMk/>
            <pc:sldMk cId="2057239993" sldId="323"/>
            <ac:picMk id="4" creationId="{6768629B-D8F0-CCE8-F61D-65CE078A4AD2}"/>
          </ac:picMkLst>
        </pc:picChg>
      </pc:sldChg>
      <pc:sldChg chg="modSp add mod">
        <pc:chgData name="최홍석" userId="ba5bdcd3-7d32-458d-bc73-c22f975a5e57" providerId="ADAL" clId="{407FC7D5-D46D-4C6C-95A3-407B7B8C3EBB}" dt="2023-07-18T15:10:00.767" v="3468" actId="20577"/>
        <pc:sldMkLst>
          <pc:docMk/>
          <pc:sldMk cId="470598489" sldId="324"/>
        </pc:sldMkLst>
        <pc:spChg chg="mod">
          <ac:chgData name="최홍석" userId="ba5bdcd3-7d32-458d-bc73-c22f975a5e57" providerId="ADAL" clId="{407FC7D5-D46D-4C6C-95A3-407B7B8C3EBB}" dt="2023-07-18T15:08:09.806" v="3090" actId="20577"/>
          <ac:spMkLst>
            <pc:docMk/>
            <pc:sldMk cId="470598489" sldId="324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00.767" v="3468" actId="20577"/>
          <ac:spMkLst>
            <pc:docMk/>
            <pc:sldMk cId="470598489" sldId="324"/>
            <ac:spMk id="3" creationId="{F7EFA8DA-7ED4-EB9A-885D-2155EBF8FDF5}"/>
          </ac:spMkLst>
        </pc:spChg>
      </pc:sldChg>
      <pc:sldChg chg="modSp add mod">
        <pc:chgData name="최홍석" userId="ba5bdcd3-7d32-458d-bc73-c22f975a5e57" providerId="ADAL" clId="{407FC7D5-D46D-4C6C-95A3-407B7B8C3EBB}" dt="2023-07-18T15:10:37.532" v="3616"/>
        <pc:sldMkLst>
          <pc:docMk/>
          <pc:sldMk cId="246928551" sldId="325"/>
        </pc:sldMkLst>
        <pc:spChg chg="mod">
          <ac:chgData name="최홍석" userId="ba5bdcd3-7d32-458d-bc73-c22f975a5e57" providerId="ADAL" clId="{407FC7D5-D46D-4C6C-95A3-407B7B8C3EBB}" dt="2023-07-18T15:10:15.716" v="3520" actId="20577"/>
          <ac:spMkLst>
            <pc:docMk/>
            <pc:sldMk cId="246928551" sldId="325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0:37.532" v="3616"/>
          <ac:spMkLst>
            <pc:docMk/>
            <pc:sldMk cId="246928551" sldId="325"/>
            <ac:spMk id="3" creationId="{F7EFA8DA-7ED4-EB9A-885D-2155EBF8FDF5}"/>
          </ac:spMkLst>
        </pc:spChg>
      </pc:sldChg>
      <pc:sldChg chg="addSp modSp add mod">
        <pc:chgData name="최홍석" userId="ba5bdcd3-7d32-458d-bc73-c22f975a5e57" providerId="ADAL" clId="{407FC7D5-D46D-4C6C-95A3-407B7B8C3EBB}" dt="2023-07-18T15:12:32.943" v="3850"/>
        <pc:sldMkLst>
          <pc:docMk/>
          <pc:sldMk cId="1765896586" sldId="326"/>
        </pc:sldMkLst>
        <pc:spChg chg="mod">
          <ac:chgData name="최홍석" userId="ba5bdcd3-7d32-458d-bc73-c22f975a5e57" providerId="ADAL" clId="{407FC7D5-D46D-4C6C-95A3-407B7B8C3EBB}" dt="2023-07-18T15:10:53.465" v="3632"/>
          <ac:spMkLst>
            <pc:docMk/>
            <pc:sldMk cId="1765896586" sldId="326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2:32.943" v="3850"/>
          <ac:spMkLst>
            <pc:docMk/>
            <pc:sldMk cId="1765896586" sldId="326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0:54.213" v="3633" actId="1076"/>
          <ac:picMkLst>
            <pc:docMk/>
            <pc:sldMk cId="1765896586" sldId="326"/>
            <ac:picMk id="4" creationId="{062393EF-F25E-B64C-01A7-4FEB56BFBA94}"/>
          </ac:picMkLst>
        </pc:picChg>
      </pc:sldChg>
      <pc:sldChg chg="addSp modSp add mod">
        <pc:chgData name="최홍석" userId="ba5bdcd3-7d32-458d-bc73-c22f975a5e57" providerId="ADAL" clId="{407FC7D5-D46D-4C6C-95A3-407B7B8C3EBB}" dt="2023-07-18T15:11:34.313" v="3660" actId="1076"/>
        <pc:sldMkLst>
          <pc:docMk/>
          <pc:sldMk cId="532031675" sldId="327"/>
        </pc:sldMkLst>
        <pc:spChg chg="mod">
          <ac:chgData name="최홍석" userId="ba5bdcd3-7d32-458d-bc73-c22f975a5e57" providerId="ADAL" clId="{407FC7D5-D46D-4C6C-95A3-407B7B8C3EBB}" dt="2023-07-18T15:11:24.602" v="3655" actId="20577"/>
          <ac:spMkLst>
            <pc:docMk/>
            <pc:sldMk cId="532031675" sldId="327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5:11:28.571" v="3656" actId="14100"/>
          <ac:spMkLst>
            <pc:docMk/>
            <pc:sldMk cId="532031675" sldId="327"/>
            <ac:spMk id="3" creationId="{F7EFA8DA-7ED4-EB9A-885D-2155EBF8FDF5}"/>
          </ac:spMkLst>
        </pc:spChg>
        <pc:picChg chg="add mod">
          <ac:chgData name="최홍석" userId="ba5bdcd3-7d32-458d-bc73-c22f975a5e57" providerId="ADAL" clId="{407FC7D5-D46D-4C6C-95A3-407B7B8C3EBB}" dt="2023-07-18T15:11:34.313" v="3660" actId="1076"/>
          <ac:picMkLst>
            <pc:docMk/>
            <pc:sldMk cId="532031675" sldId="327"/>
            <ac:picMk id="4" creationId="{4DCA6846-A7C7-7D49-D39A-9E2E06683589}"/>
          </ac:picMkLst>
        </pc:picChg>
      </pc:sldChg>
      <pc:sldChg chg="add del">
        <pc:chgData name="최홍석" userId="ba5bdcd3-7d32-458d-bc73-c22f975a5e57" providerId="ADAL" clId="{407FC7D5-D46D-4C6C-95A3-407B7B8C3EBB}" dt="2023-07-18T15:11:46.046" v="3661" actId="47"/>
        <pc:sldMkLst>
          <pc:docMk/>
          <pc:sldMk cId="4202881283" sldId="328"/>
        </pc:sldMkLst>
      </pc:sldChg>
      <pc:sldChg chg="add">
        <pc:chgData name="최홍석" userId="ba5bdcd3-7d32-458d-bc73-c22f975a5e57" providerId="ADAL" clId="{407FC7D5-D46D-4C6C-95A3-407B7B8C3EBB}" dt="2023-07-18T14:58:35.951" v="2043"/>
        <pc:sldMkLst>
          <pc:docMk/>
          <pc:sldMk cId="265552881" sldId="329"/>
        </pc:sldMkLst>
      </pc:sldChg>
      <pc:sldChg chg="addSp modSp add del mod ord">
        <pc:chgData name="최홍석" userId="ba5bdcd3-7d32-458d-bc73-c22f975a5e57" providerId="ADAL" clId="{407FC7D5-D46D-4C6C-95A3-407B7B8C3EBB}" dt="2023-07-18T14:58:34.295" v="2042" actId="2696"/>
        <pc:sldMkLst>
          <pc:docMk/>
          <pc:sldMk cId="1902888036" sldId="329"/>
        </pc:sldMkLst>
        <pc:spChg chg="mod">
          <ac:chgData name="최홍석" userId="ba5bdcd3-7d32-458d-bc73-c22f975a5e57" providerId="ADAL" clId="{407FC7D5-D46D-4C6C-95A3-407B7B8C3EBB}" dt="2023-07-18T14:53:33.965" v="1346"/>
          <ac:spMkLst>
            <pc:docMk/>
            <pc:sldMk cId="1902888036" sldId="329"/>
            <ac:spMk id="2" creationId="{631E19B5-26FF-60D0-64FB-EA8F27C98BE6}"/>
          </ac:spMkLst>
        </pc:spChg>
        <pc:spChg chg="mod">
          <ac:chgData name="최홍석" userId="ba5bdcd3-7d32-458d-bc73-c22f975a5e57" providerId="ADAL" clId="{407FC7D5-D46D-4C6C-95A3-407B7B8C3EBB}" dt="2023-07-18T14:58:16.497" v="2039"/>
          <ac:spMkLst>
            <pc:docMk/>
            <pc:sldMk cId="1902888036" sldId="329"/>
            <ac:spMk id="3" creationId="{F7EFA8DA-7ED4-EB9A-885D-2155EBF8FDF5}"/>
          </ac:spMkLst>
        </pc:spChg>
        <pc:spChg chg="add mod">
          <ac:chgData name="최홍석" userId="ba5bdcd3-7d32-458d-bc73-c22f975a5e57" providerId="ADAL" clId="{407FC7D5-D46D-4C6C-95A3-407B7B8C3EBB}" dt="2023-07-18T14:55:19.722" v="1570" actId="14100"/>
          <ac:spMkLst>
            <pc:docMk/>
            <pc:sldMk cId="1902888036" sldId="329"/>
            <ac:spMk id="4" creationId="{607E854B-7836-2101-EBA4-9D438C7ABAC4}"/>
          </ac:spMkLst>
        </pc:spChg>
        <pc:spChg chg="add mod">
          <ac:chgData name="최홍석" userId="ba5bdcd3-7d32-458d-bc73-c22f975a5e57" providerId="ADAL" clId="{407FC7D5-D46D-4C6C-95A3-407B7B8C3EBB}" dt="2023-07-18T14:55:25.980" v="1574" actId="1076"/>
          <ac:spMkLst>
            <pc:docMk/>
            <pc:sldMk cId="1902888036" sldId="329"/>
            <ac:spMk id="5" creationId="{1B8CB052-AF84-468F-3702-6825212D6747}"/>
          </ac:spMkLst>
        </pc:spChg>
        <pc:spChg chg="add mod">
          <ac:chgData name="최홍석" userId="ba5bdcd3-7d32-458d-bc73-c22f975a5e57" providerId="ADAL" clId="{407FC7D5-D46D-4C6C-95A3-407B7B8C3EBB}" dt="2023-07-18T14:55:32.883" v="1576" actId="14100"/>
          <ac:spMkLst>
            <pc:docMk/>
            <pc:sldMk cId="1902888036" sldId="329"/>
            <ac:spMk id="6" creationId="{DB17246A-D034-9BE3-4907-B4F9D5957BA0}"/>
          </ac:spMkLst>
        </pc:spChg>
      </pc:sldChg>
      <pc:sldChg chg="addSp delSp modSp new mod">
        <pc:chgData name="최홍석" userId="ba5bdcd3-7d32-458d-bc73-c22f975a5e57" providerId="ADAL" clId="{407FC7D5-D46D-4C6C-95A3-407B7B8C3EBB}" dt="2023-07-18T15:13:30.812" v="4053" actId="1076"/>
        <pc:sldMkLst>
          <pc:docMk/>
          <pc:sldMk cId="909719859" sldId="330"/>
        </pc:sldMkLst>
        <pc:spChg chg="mod">
          <ac:chgData name="최홍석" userId="ba5bdcd3-7d32-458d-bc73-c22f975a5e57" providerId="ADAL" clId="{407FC7D5-D46D-4C6C-95A3-407B7B8C3EBB}" dt="2023-07-18T15:12:51.376" v="3866"/>
          <ac:spMkLst>
            <pc:docMk/>
            <pc:sldMk cId="909719859" sldId="330"/>
            <ac:spMk id="2" creationId="{21007CAA-BAF9-A32B-87B2-5CB8440E4F7E}"/>
          </ac:spMkLst>
        </pc:spChg>
        <pc:spChg chg="add del mod">
          <ac:chgData name="최홍석" userId="ba5bdcd3-7d32-458d-bc73-c22f975a5e57" providerId="ADAL" clId="{407FC7D5-D46D-4C6C-95A3-407B7B8C3EBB}" dt="2023-07-18T15:13:24.977" v="4048" actId="20577"/>
          <ac:spMkLst>
            <pc:docMk/>
            <pc:sldMk cId="909719859" sldId="330"/>
            <ac:spMk id="3" creationId="{193029D7-743A-BE50-0F6C-186B92AEFCEC}"/>
          </ac:spMkLst>
        </pc:spChg>
        <pc:picChg chg="add del mod ord">
          <ac:chgData name="최홍석" userId="ba5bdcd3-7d32-458d-bc73-c22f975a5e57" providerId="ADAL" clId="{407FC7D5-D46D-4C6C-95A3-407B7B8C3EBB}" dt="2023-07-18T15:12:56.603" v="3868" actId="22"/>
          <ac:picMkLst>
            <pc:docMk/>
            <pc:sldMk cId="909719859" sldId="330"/>
            <ac:picMk id="5" creationId="{4BEC4B60-A8BC-2A4D-8544-663A482AF72E}"/>
          </ac:picMkLst>
        </pc:picChg>
        <pc:picChg chg="add mod">
          <ac:chgData name="최홍석" userId="ba5bdcd3-7d32-458d-bc73-c22f975a5e57" providerId="ADAL" clId="{407FC7D5-D46D-4C6C-95A3-407B7B8C3EBB}" dt="2023-07-18T15:13:30.812" v="4053" actId="1076"/>
          <ac:picMkLst>
            <pc:docMk/>
            <pc:sldMk cId="909719859" sldId="330"/>
            <ac:picMk id="7" creationId="{99B9E0B7-2503-CA1F-E0BB-42889ACDC47F}"/>
          </ac:picMkLst>
        </pc:picChg>
      </pc:sldChg>
    </pc:docChg>
  </pc:docChgLst>
  <pc:docChgLst>
    <pc:chgData name="최홍석" userId="ba5bdcd3-7d32-458d-bc73-c22f975a5e57" providerId="ADAL" clId="{03F53EC8-C38F-4BE6-8248-3EB1E1B32E2E}"/>
    <pc:docChg chg="undo custSel addSld delSld modSld sldOrd">
      <pc:chgData name="최홍석" userId="ba5bdcd3-7d32-458d-bc73-c22f975a5e57" providerId="ADAL" clId="{03F53EC8-C38F-4BE6-8248-3EB1E1B32E2E}" dt="2023-07-20T15:54:42.254" v="3402" actId="47"/>
      <pc:docMkLst>
        <pc:docMk/>
      </pc:docMkLst>
      <pc:sldChg chg="modSp mod">
        <pc:chgData name="최홍석" userId="ba5bdcd3-7d32-458d-bc73-c22f975a5e57" providerId="ADAL" clId="{03F53EC8-C38F-4BE6-8248-3EB1E1B32E2E}" dt="2023-07-20T13:35:35.144" v="0" actId="20577"/>
        <pc:sldMkLst>
          <pc:docMk/>
          <pc:sldMk cId="2068796576" sldId="318"/>
        </pc:sldMkLst>
        <pc:spChg chg="mod">
          <ac:chgData name="최홍석" userId="ba5bdcd3-7d32-458d-bc73-c22f975a5e57" providerId="ADAL" clId="{03F53EC8-C38F-4BE6-8248-3EB1E1B32E2E}" dt="2023-07-20T13:35:35.144" v="0" actId="20577"/>
          <ac:spMkLst>
            <pc:docMk/>
            <pc:sldMk cId="2068796576" sldId="318"/>
            <ac:spMk id="3" creationId="{00000000-0000-0000-0000-000000000000}"/>
          </ac:spMkLst>
        </pc:spChg>
      </pc:sldChg>
      <pc:sldChg chg="addSp modSp mod">
        <pc:chgData name="최홍석" userId="ba5bdcd3-7d32-458d-bc73-c22f975a5e57" providerId="ADAL" clId="{03F53EC8-C38F-4BE6-8248-3EB1E1B32E2E}" dt="2023-07-20T13:41:55.059" v="421" actId="1076"/>
        <pc:sldMkLst>
          <pc:docMk/>
          <pc:sldMk cId="3000688913" sldId="319"/>
        </pc:sldMkLst>
        <pc:spChg chg="mod">
          <ac:chgData name="최홍석" userId="ba5bdcd3-7d32-458d-bc73-c22f975a5e57" providerId="ADAL" clId="{03F53EC8-C38F-4BE6-8248-3EB1E1B32E2E}" dt="2023-07-20T13:36:35.277" v="112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41:52.327" v="420" actId="1076"/>
          <ac:spMkLst>
            <pc:docMk/>
            <pc:sldMk cId="3000688913" sldId="319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3:41:55.059" v="421" actId="1076"/>
          <ac:picMkLst>
            <pc:docMk/>
            <pc:sldMk cId="3000688913" sldId="319"/>
            <ac:picMk id="5" creationId="{89ACC383-5DA1-044B-46B1-1E2EBFE0630D}"/>
          </ac:picMkLst>
        </pc:picChg>
      </pc:sldChg>
      <pc:sldChg chg="addSp modSp add mod">
        <pc:chgData name="최홍석" userId="ba5bdcd3-7d32-458d-bc73-c22f975a5e57" providerId="ADAL" clId="{03F53EC8-C38F-4BE6-8248-3EB1E1B32E2E}" dt="2023-07-20T13:47:01.825" v="621" actId="1076"/>
        <pc:sldMkLst>
          <pc:docMk/>
          <pc:sldMk cId="518323148" sldId="320"/>
        </pc:sldMkLst>
        <pc:spChg chg="mod">
          <ac:chgData name="최홍석" userId="ba5bdcd3-7d32-458d-bc73-c22f975a5e57" providerId="ADAL" clId="{03F53EC8-C38F-4BE6-8248-3EB1E1B32E2E}" dt="2023-07-20T13:45:32.968" v="461" actId="20577"/>
          <ac:spMkLst>
            <pc:docMk/>
            <pc:sldMk cId="518323148" sldId="320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46:57.681" v="618" actId="20577"/>
          <ac:spMkLst>
            <pc:docMk/>
            <pc:sldMk cId="518323148" sldId="320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3:45:23.115" v="423" actId="1076"/>
          <ac:picMkLst>
            <pc:docMk/>
            <pc:sldMk cId="518323148" sldId="320"/>
            <ac:picMk id="5" creationId="{BD81AD40-8F29-0FAD-1182-478DDC689E7E}"/>
          </ac:picMkLst>
        </pc:picChg>
        <pc:picChg chg="add mod">
          <ac:chgData name="최홍석" userId="ba5bdcd3-7d32-458d-bc73-c22f975a5e57" providerId="ADAL" clId="{03F53EC8-C38F-4BE6-8248-3EB1E1B32E2E}" dt="2023-07-20T13:47:01.825" v="621" actId="1076"/>
          <ac:picMkLst>
            <pc:docMk/>
            <pc:sldMk cId="518323148" sldId="320"/>
            <ac:picMk id="7" creationId="{A16A920B-92CE-7A60-F818-7E563B8676FE}"/>
          </ac:picMkLst>
        </pc:picChg>
      </pc:sldChg>
      <pc:sldChg chg="addSp modSp add mod">
        <pc:chgData name="최홍석" userId="ba5bdcd3-7d32-458d-bc73-c22f975a5e57" providerId="ADAL" clId="{03F53EC8-C38F-4BE6-8248-3EB1E1B32E2E}" dt="2023-07-20T13:48:39.342" v="731" actId="20577"/>
        <pc:sldMkLst>
          <pc:docMk/>
          <pc:sldMk cId="780368769" sldId="321"/>
        </pc:sldMkLst>
        <pc:spChg chg="mod">
          <ac:chgData name="최홍석" userId="ba5bdcd3-7d32-458d-bc73-c22f975a5e57" providerId="ADAL" clId="{03F53EC8-C38F-4BE6-8248-3EB1E1B32E2E}" dt="2023-07-20T13:47:14.342" v="634" actId="20577"/>
          <ac:spMkLst>
            <pc:docMk/>
            <pc:sldMk cId="780368769" sldId="321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48:39.342" v="731" actId="20577"/>
          <ac:spMkLst>
            <pc:docMk/>
            <pc:sldMk cId="780368769" sldId="321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3:47:42.185" v="638" actId="1076"/>
          <ac:picMkLst>
            <pc:docMk/>
            <pc:sldMk cId="780368769" sldId="321"/>
            <ac:picMk id="5" creationId="{D3E758D5-644F-1379-0C2E-DDC4D54234A2}"/>
          </ac:picMkLst>
        </pc:picChg>
        <pc:picChg chg="add mod">
          <ac:chgData name="최홍석" userId="ba5bdcd3-7d32-458d-bc73-c22f975a5e57" providerId="ADAL" clId="{03F53EC8-C38F-4BE6-8248-3EB1E1B32E2E}" dt="2023-07-20T13:48:07.272" v="694" actId="1076"/>
          <ac:picMkLst>
            <pc:docMk/>
            <pc:sldMk cId="780368769" sldId="321"/>
            <ac:picMk id="7" creationId="{44A883A1-12FB-375A-CF54-5D20BAE0AF7E}"/>
          </ac:picMkLst>
        </pc:picChg>
      </pc:sldChg>
      <pc:sldChg chg="addSp modSp add mod">
        <pc:chgData name="최홍석" userId="ba5bdcd3-7d32-458d-bc73-c22f975a5e57" providerId="ADAL" clId="{03F53EC8-C38F-4BE6-8248-3EB1E1B32E2E}" dt="2023-07-20T13:50:32.942" v="920" actId="20577"/>
        <pc:sldMkLst>
          <pc:docMk/>
          <pc:sldMk cId="2483565823" sldId="322"/>
        </pc:sldMkLst>
        <pc:spChg chg="mod">
          <ac:chgData name="최홍석" userId="ba5bdcd3-7d32-458d-bc73-c22f975a5e57" providerId="ADAL" clId="{03F53EC8-C38F-4BE6-8248-3EB1E1B32E2E}" dt="2023-07-20T13:49:08.156" v="755" actId="20577"/>
          <ac:spMkLst>
            <pc:docMk/>
            <pc:sldMk cId="2483565823" sldId="322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50:32.942" v="920" actId="20577"/>
          <ac:spMkLst>
            <pc:docMk/>
            <pc:sldMk cId="2483565823" sldId="322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3:50:28.899" v="893" actId="1076"/>
          <ac:picMkLst>
            <pc:docMk/>
            <pc:sldMk cId="2483565823" sldId="322"/>
            <ac:picMk id="5" creationId="{A20594C4-01C5-86DC-D475-C9C2AF070F08}"/>
          </ac:picMkLst>
        </pc:picChg>
      </pc:sldChg>
      <pc:sldChg chg="addSp modSp add mod">
        <pc:chgData name="최홍석" userId="ba5bdcd3-7d32-458d-bc73-c22f975a5e57" providerId="ADAL" clId="{03F53EC8-C38F-4BE6-8248-3EB1E1B32E2E}" dt="2023-07-20T13:55:56.018" v="1110" actId="1076"/>
        <pc:sldMkLst>
          <pc:docMk/>
          <pc:sldMk cId="4197034527" sldId="323"/>
        </pc:sldMkLst>
        <pc:spChg chg="mod">
          <ac:chgData name="최홍석" userId="ba5bdcd3-7d32-458d-bc73-c22f975a5e57" providerId="ADAL" clId="{03F53EC8-C38F-4BE6-8248-3EB1E1B32E2E}" dt="2023-07-20T13:54:30.926" v="959" actId="20577"/>
          <ac:spMkLst>
            <pc:docMk/>
            <pc:sldMk cId="4197034527" sldId="323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55:44.388" v="1107" actId="20577"/>
          <ac:spMkLst>
            <pc:docMk/>
            <pc:sldMk cId="4197034527" sldId="323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3:55:49.931" v="1108" actId="1076"/>
          <ac:picMkLst>
            <pc:docMk/>
            <pc:sldMk cId="4197034527" sldId="323"/>
            <ac:picMk id="5" creationId="{28536584-81E7-E936-93DD-309ABD7B63C4}"/>
          </ac:picMkLst>
        </pc:picChg>
        <pc:picChg chg="add mod">
          <ac:chgData name="최홍석" userId="ba5bdcd3-7d32-458d-bc73-c22f975a5e57" providerId="ADAL" clId="{03F53EC8-C38F-4BE6-8248-3EB1E1B32E2E}" dt="2023-07-20T13:55:56.018" v="1110" actId="1076"/>
          <ac:picMkLst>
            <pc:docMk/>
            <pc:sldMk cId="4197034527" sldId="323"/>
            <ac:picMk id="7" creationId="{2CDDB334-7391-E154-1567-3CA813D57B3D}"/>
          </ac:picMkLst>
        </pc:picChg>
      </pc:sldChg>
      <pc:sldChg chg="addSp delSp modSp add mod">
        <pc:chgData name="최홍석" userId="ba5bdcd3-7d32-458d-bc73-c22f975a5e57" providerId="ADAL" clId="{03F53EC8-C38F-4BE6-8248-3EB1E1B32E2E}" dt="2023-07-20T14:01:14.371" v="1231" actId="20577"/>
        <pc:sldMkLst>
          <pc:docMk/>
          <pc:sldMk cId="1380262551" sldId="324"/>
        </pc:sldMkLst>
        <pc:spChg chg="mod">
          <ac:chgData name="최홍석" userId="ba5bdcd3-7d32-458d-bc73-c22f975a5e57" providerId="ADAL" clId="{03F53EC8-C38F-4BE6-8248-3EB1E1B32E2E}" dt="2023-07-20T14:01:14.371" v="1231" actId="20577"/>
          <ac:spMkLst>
            <pc:docMk/>
            <pc:sldMk cId="1380262551" sldId="324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3:56:33.889" v="1193"/>
          <ac:spMkLst>
            <pc:docMk/>
            <pc:sldMk cId="1380262551" sldId="324"/>
            <ac:spMk id="3" creationId="{7E5514FA-CAEE-06C7-3AE4-B4B29F76C089}"/>
          </ac:spMkLst>
        </pc:spChg>
        <pc:spChg chg="add mod">
          <ac:chgData name="최홍석" userId="ba5bdcd3-7d32-458d-bc73-c22f975a5e57" providerId="ADAL" clId="{03F53EC8-C38F-4BE6-8248-3EB1E1B32E2E}" dt="2023-07-20T14:00:38.870" v="1218" actId="14100"/>
          <ac:spMkLst>
            <pc:docMk/>
            <pc:sldMk cId="1380262551" sldId="324"/>
            <ac:spMk id="10" creationId="{22028BAE-9ECC-E325-BA57-F34B71786A49}"/>
          </ac:spMkLst>
        </pc:spChg>
        <pc:spChg chg="add del mod">
          <ac:chgData name="최홍석" userId="ba5bdcd3-7d32-458d-bc73-c22f975a5e57" providerId="ADAL" clId="{03F53EC8-C38F-4BE6-8248-3EB1E1B32E2E}" dt="2023-07-20T14:00:44.986" v="1222" actId="21"/>
          <ac:spMkLst>
            <pc:docMk/>
            <pc:sldMk cId="1380262551" sldId="324"/>
            <ac:spMk id="11" creationId="{4C02B908-2347-5598-4086-717EF821CD87}"/>
          </ac:spMkLst>
        </pc:spChg>
        <pc:spChg chg="add mod">
          <ac:chgData name="최홍석" userId="ba5bdcd3-7d32-458d-bc73-c22f975a5e57" providerId="ADAL" clId="{03F53EC8-C38F-4BE6-8248-3EB1E1B32E2E}" dt="2023-07-20T14:00:50.564" v="1225" actId="13822"/>
          <ac:spMkLst>
            <pc:docMk/>
            <pc:sldMk cId="1380262551" sldId="324"/>
            <ac:spMk id="12" creationId="{AF586242-53C2-51D5-710C-C1F0C9BD6658}"/>
          </ac:spMkLst>
        </pc:spChg>
        <pc:spChg chg="add mod">
          <ac:chgData name="최홍석" userId="ba5bdcd3-7d32-458d-bc73-c22f975a5e57" providerId="ADAL" clId="{03F53EC8-C38F-4BE6-8248-3EB1E1B32E2E}" dt="2023-07-20T14:01:04.966" v="1229" actId="1582"/>
          <ac:spMkLst>
            <pc:docMk/>
            <pc:sldMk cId="1380262551" sldId="324"/>
            <ac:spMk id="13" creationId="{B45A1F29-78E0-F787-8866-EEB67F8F795D}"/>
          </ac:spMkLst>
        </pc:spChg>
        <pc:picChg chg="add mod">
          <ac:chgData name="최홍석" userId="ba5bdcd3-7d32-458d-bc73-c22f975a5e57" providerId="ADAL" clId="{03F53EC8-C38F-4BE6-8248-3EB1E1B32E2E}" dt="2023-07-20T14:00:15.734" v="1207" actId="1076"/>
          <ac:picMkLst>
            <pc:docMk/>
            <pc:sldMk cId="1380262551" sldId="324"/>
            <ac:picMk id="5" creationId="{FCE3F778-B62D-C03A-E9F9-8E4C157A8442}"/>
          </ac:picMkLst>
        </pc:picChg>
        <pc:picChg chg="add mod">
          <ac:chgData name="최홍석" userId="ba5bdcd3-7d32-458d-bc73-c22f975a5e57" providerId="ADAL" clId="{03F53EC8-C38F-4BE6-8248-3EB1E1B32E2E}" dt="2023-07-20T13:59:42.480" v="1199" actId="1076"/>
          <ac:picMkLst>
            <pc:docMk/>
            <pc:sldMk cId="1380262551" sldId="324"/>
            <ac:picMk id="7" creationId="{0AD9DA76-EFA3-4FAF-03F5-7F0C6DCEF638}"/>
          </ac:picMkLst>
        </pc:picChg>
        <pc:picChg chg="add mod">
          <ac:chgData name="최홍석" userId="ba5bdcd3-7d32-458d-bc73-c22f975a5e57" providerId="ADAL" clId="{03F53EC8-C38F-4BE6-8248-3EB1E1B32E2E}" dt="2023-07-20T14:00:23.249" v="1212" actId="14100"/>
          <ac:picMkLst>
            <pc:docMk/>
            <pc:sldMk cId="1380262551" sldId="324"/>
            <ac:picMk id="9" creationId="{0F72C00C-1750-2E81-F5F8-26196AA2B146}"/>
          </ac:picMkLst>
        </pc:picChg>
      </pc:sldChg>
      <pc:sldChg chg="addSp modSp add mod">
        <pc:chgData name="최홍석" userId="ba5bdcd3-7d32-458d-bc73-c22f975a5e57" providerId="ADAL" clId="{03F53EC8-C38F-4BE6-8248-3EB1E1B32E2E}" dt="2023-07-20T14:21:57.467" v="1935" actId="207"/>
        <pc:sldMkLst>
          <pc:docMk/>
          <pc:sldMk cId="2587026123" sldId="325"/>
        </pc:sldMkLst>
        <pc:spChg chg="mod">
          <ac:chgData name="최홍석" userId="ba5bdcd3-7d32-458d-bc73-c22f975a5e57" providerId="ADAL" clId="{03F53EC8-C38F-4BE6-8248-3EB1E1B32E2E}" dt="2023-07-20T14:01:17.696" v="1248" actId="20577"/>
          <ac:spMkLst>
            <pc:docMk/>
            <pc:sldMk cId="2587026123" sldId="325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21:57.467" v="1935" actId="207"/>
          <ac:spMkLst>
            <pc:docMk/>
            <pc:sldMk cId="2587026123" sldId="325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4:21:42.174" v="1931" actId="1076"/>
          <ac:picMkLst>
            <pc:docMk/>
            <pc:sldMk cId="2587026123" sldId="325"/>
            <ac:picMk id="5" creationId="{96FB3E9C-F66D-C16A-90D0-0C7571B8F3C0}"/>
          </ac:picMkLst>
        </pc:picChg>
      </pc:sldChg>
      <pc:sldChg chg="addSp delSp modSp add mod">
        <pc:chgData name="최홍석" userId="ba5bdcd3-7d32-458d-bc73-c22f975a5e57" providerId="ADAL" clId="{03F53EC8-C38F-4BE6-8248-3EB1E1B32E2E}" dt="2023-07-20T14:31:44.277" v="2139" actId="21"/>
        <pc:sldMkLst>
          <pc:docMk/>
          <pc:sldMk cId="555262150" sldId="326"/>
        </pc:sldMkLst>
        <pc:spChg chg="mod">
          <ac:chgData name="최홍석" userId="ba5bdcd3-7d32-458d-bc73-c22f975a5e57" providerId="ADAL" clId="{03F53EC8-C38F-4BE6-8248-3EB1E1B32E2E}" dt="2023-07-20T14:21:30.135" v="1926" actId="20577"/>
          <ac:spMkLst>
            <pc:docMk/>
            <pc:sldMk cId="555262150" sldId="326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0:30.393" v="2114" actId="20577"/>
          <ac:spMkLst>
            <pc:docMk/>
            <pc:sldMk cId="555262150" sldId="326"/>
            <ac:spMk id="3" creationId="{7E5514FA-CAEE-06C7-3AE4-B4B29F76C089}"/>
          </ac:spMkLst>
        </pc:spChg>
        <pc:spChg chg="add del mod">
          <ac:chgData name="최홍석" userId="ba5bdcd3-7d32-458d-bc73-c22f975a5e57" providerId="ADAL" clId="{03F53EC8-C38F-4BE6-8248-3EB1E1B32E2E}" dt="2023-07-20T14:31:44.277" v="2139" actId="21"/>
          <ac:spMkLst>
            <pc:docMk/>
            <pc:sldMk cId="555262150" sldId="326"/>
            <ac:spMk id="6" creationId="{82739310-8789-7E56-2D18-24AD49DCFFD7}"/>
          </ac:spMkLst>
        </pc:spChg>
        <pc:picChg chg="add mod">
          <ac:chgData name="최홍석" userId="ba5bdcd3-7d32-458d-bc73-c22f975a5e57" providerId="ADAL" clId="{03F53EC8-C38F-4BE6-8248-3EB1E1B32E2E}" dt="2023-07-20T14:30:50.769" v="2125" actId="1076"/>
          <ac:picMkLst>
            <pc:docMk/>
            <pc:sldMk cId="555262150" sldId="326"/>
            <ac:picMk id="5" creationId="{64CE0190-1D95-F4DA-F513-950401850CF4}"/>
          </ac:picMkLst>
        </pc:picChg>
      </pc:sldChg>
      <pc:sldChg chg="addSp modSp add mod">
        <pc:chgData name="최홍석" userId="ba5bdcd3-7d32-458d-bc73-c22f975a5e57" providerId="ADAL" clId="{03F53EC8-C38F-4BE6-8248-3EB1E1B32E2E}" dt="2023-07-20T14:31:50.645" v="2143" actId="14100"/>
        <pc:sldMkLst>
          <pc:docMk/>
          <pc:sldMk cId="3768467626" sldId="327"/>
        </pc:sldMkLst>
        <pc:spChg chg="mod">
          <ac:chgData name="최홍석" userId="ba5bdcd3-7d32-458d-bc73-c22f975a5e57" providerId="ADAL" clId="{03F53EC8-C38F-4BE6-8248-3EB1E1B32E2E}" dt="2023-07-20T14:30:26.249" v="2107"/>
          <ac:spMkLst>
            <pc:docMk/>
            <pc:sldMk cId="3768467626" sldId="327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0:33.220" v="2121" actId="20577"/>
          <ac:spMkLst>
            <pc:docMk/>
            <pc:sldMk cId="3768467626" sldId="327"/>
            <ac:spMk id="3" creationId="{7E5514FA-CAEE-06C7-3AE4-B4B29F76C089}"/>
          </ac:spMkLst>
        </pc:spChg>
        <pc:spChg chg="add mod">
          <ac:chgData name="최홍석" userId="ba5bdcd3-7d32-458d-bc73-c22f975a5e57" providerId="ADAL" clId="{03F53EC8-C38F-4BE6-8248-3EB1E1B32E2E}" dt="2023-07-20T14:31:50.645" v="2143" actId="14100"/>
          <ac:spMkLst>
            <pc:docMk/>
            <pc:sldMk cId="3768467626" sldId="327"/>
            <ac:spMk id="6" creationId="{5FACC05F-9BF1-CE56-EDEC-F0DF67A9B37C}"/>
          </ac:spMkLst>
        </pc:spChg>
        <pc:picChg chg="add mod">
          <ac:chgData name="최홍석" userId="ba5bdcd3-7d32-458d-bc73-c22f975a5e57" providerId="ADAL" clId="{03F53EC8-C38F-4BE6-8248-3EB1E1B32E2E}" dt="2023-07-20T14:31:09.443" v="2129" actId="1076"/>
          <ac:picMkLst>
            <pc:docMk/>
            <pc:sldMk cId="3768467626" sldId="327"/>
            <ac:picMk id="5" creationId="{4B106803-DEA7-6C6C-5182-9545EC42791A}"/>
          </ac:picMkLst>
        </pc:picChg>
      </pc:sldChg>
      <pc:sldChg chg="addSp delSp modSp add mod">
        <pc:chgData name="최홍석" userId="ba5bdcd3-7d32-458d-bc73-c22f975a5e57" providerId="ADAL" clId="{03F53EC8-C38F-4BE6-8248-3EB1E1B32E2E}" dt="2023-07-20T14:31:24.178" v="2132"/>
        <pc:sldMkLst>
          <pc:docMk/>
          <pc:sldMk cId="3430407662" sldId="328"/>
        </pc:sldMkLst>
        <pc:spChg chg="mod">
          <ac:chgData name="최홍석" userId="ba5bdcd3-7d32-458d-bc73-c22f975a5e57" providerId="ADAL" clId="{03F53EC8-C38F-4BE6-8248-3EB1E1B32E2E}" dt="2023-07-20T14:31:24.178" v="2132"/>
          <ac:spMkLst>
            <pc:docMk/>
            <pc:sldMk cId="3430407662" sldId="328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0:00.811" v="2104" actId="20577"/>
          <ac:spMkLst>
            <pc:docMk/>
            <pc:sldMk cId="3430407662" sldId="328"/>
            <ac:spMk id="3" creationId="{7E5514FA-CAEE-06C7-3AE4-B4B29F76C089}"/>
          </ac:spMkLst>
        </pc:spChg>
        <pc:picChg chg="add del">
          <ac:chgData name="최홍석" userId="ba5bdcd3-7d32-458d-bc73-c22f975a5e57" providerId="ADAL" clId="{03F53EC8-C38F-4BE6-8248-3EB1E1B32E2E}" dt="2023-07-20T14:28:49.508" v="2039" actId="478"/>
          <ac:picMkLst>
            <pc:docMk/>
            <pc:sldMk cId="3430407662" sldId="328"/>
            <ac:picMk id="5" creationId="{9DE5204D-05E0-E33B-54B6-9DE3F8B2479D}"/>
          </ac:picMkLst>
        </pc:picChg>
        <pc:picChg chg="add mod">
          <ac:chgData name="최홍석" userId="ba5bdcd3-7d32-458d-bc73-c22f975a5e57" providerId="ADAL" clId="{03F53EC8-C38F-4BE6-8248-3EB1E1B32E2E}" dt="2023-07-20T14:30:02.970" v="2105" actId="1076"/>
          <ac:picMkLst>
            <pc:docMk/>
            <pc:sldMk cId="3430407662" sldId="328"/>
            <ac:picMk id="7" creationId="{64D6DC2C-8A10-2437-55FA-D18E409755F6}"/>
          </ac:picMkLst>
        </pc:picChg>
        <pc:picChg chg="add mod">
          <ac:chgData name="최홍석" userId="ba5bdcd3-7d32-458d-bc73-c22f975a5e57" providerId="ADAL" clId="{03F53EC8-C38F-4BE6-8248-3EB1E1B32E2E}" dt="2023-07-20T14:30:03.724" v="2106" actId="1076"/>
          <ac:picMkLst>
            <pc:docMk/>
            <pc:sldMk cId="3430407662" sldId="328"/>
            <ac:picMk id="9" creationId="{B738FD74-0347-049C-14A0-08BFA4908A4A}"/>
          </ac:picMkLst>
        </pc:picChg>
      </pc:sldChg>
      <pc:sldChg chg="addSp modSp add mod">
        <pc:chgData name="최홍석" userId="ba5bdcd3-7d32-458d-bc73-c22f975a5e57" providerId="ADAL" clId="{03F53EC8-C38F-4BE6-8248-3EB1E1B32E2E}" dt="2023-07-20T14:34:36.170" v="2337"/>
        <pc:sldMkLst>
          <pc:docMk/>
          <pc:sldMk cId="3724942093" sldId="329"/>
        </pc:sldMkLst>
        <pc:spChg chg="mod">
          <ac:chgData name="최홍석" userId="ba5bdcd3-7d32-458d-bc73-c22f975a5e57" providerId="ADAL" clId="{03F53EC8-C38F-4BE6-8248-3EB1E1B32E2E}" dt="2023-07-20T14:32:43.932" v="2185"/>
          <ac:spMkLst>
            <pc:docMk/>
            <pc:sldMk cId="3724942093" sldId="329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4:36.170" v="2337"/>
          <ac:spMkLst>
            <pc:docMk/>
            <pc:sldMk cId="3724942093" sldId="329"/>
            <ac:spMk id="3" creationId="{7E5514FA-CAEE-06C7-3AE4-B4B29F76C089}"/>
          </ac:spMkLst>
        </pc:spChg>
        <pc:spChg chg="add mod">
          <ac:chgData name="최홍석" userId="ba5bdcd3-7d32-458d-bc73-c22f975a5e57" providerId="ADAL" clId="{03F53EC8-C38F-4BE6-8248-3EB1E1B32E2E}" dt="2023-07-20T14:33:34.248" v="2240" actId="1076"/>
          <ac:spMkLst>
            <pc:docMk/>
            <pc:sldMk cId="3724942093" sldId="329"/>
            <ac:spMk id="6" creationId="{124E8945-5420-17B1-02E3-29D4C94C3ACD}"/>
          </ac:spMkLst>
        </pc:spChg>
        <pc:spChg chg="add mod">
          <ac:chgData name="최홍석" userId="ba5bdcd3-7d32-458d-bc73-c22f975a5e57" providerId="ADAL" clId="{03F53EC8-C38F-4BE6-8248-3EB1E1B32E2E}" dt="2023-07-20T14:33:39.363" v="2245" actId="14100"/>
          <ac:spMkLst>
            <pc:docMk/>
            <pc:sldMk cId="3724942093" sldId="329"/>
            <ac:spMk id="7" creationId="{180B6180-1251-5F6F-010E-20B8BD269587}"/>
          </ac:spMkLst>
        </pc:spChg>
        <pc:spChg chg="add mod">
          <ac:chgData name="최홍석" userId="ba5bdcd3-7d32-458d-bc73-c22f975a5e57" providerId="ADAL" clId="{03F53EC8-C38F-4BE6-8248-3EB1E1B32E2E}" dt="2023-07-20T14:33:43.064" v="2247" actId="1076"/>
          <ac:spMkLst>
            <pc:docMk/>
            <pc:sldMk cId="3724942093" sldId="329"/>
            <ac:spMk id="8" creationId="{64D88746-41AA-A424-3EEB-FE5EF457F255}"/>
          </ac:spMkLst>
        </pc:spChg>
        <pc:spChg chg="add mod">
          <ac:chgData name="최홍석" userId="ba5bdcd3-7d32-458d-bc73-c22f975a5e57" providerId="ADAL" clId="{03F53EC8-C38F-4BE6-8248-3EB1E1B32E2E}" dt="2023-07-20T14:33:45.314" v="2249" actId="1076"/>
          <ac:spMkLst>
            <pc:docMk/>
            <pc:sldMk cId="3724942093" sldId="329"/>
            <ac:spMk id="9" creationId="{690A6DD9-8EBE-DDC3-56AC-759E0FE3753B}"/>
          </ac:spMkLst>
        </pc:spChg>
        <pc:spChg chg="add mod">
          <ac:chgData name="최홍석" userId="ba5bdcd3-7d32-458d-bc73-c22f975a5e57" providerId="ADAL" clId="{03F53EC8-C38F-4BE6-8248-3EB1E1B32E2E}" dt="2023-07-20T14:33:59.096" v="2260" actId="14100"/>
          <ac:spMkLst>
            <pc:docMk/>
            <pc:sldMk cId="3724942093" sldId="329"/>
            <ac:spMk id="10" creationId="{E901DB49-EE14-296E-235C-3ED60140AB62}"/>
          </ac:spMkLst>
        </pc:spChg>
        <pc:spChg chg="add mod">
          <ac:chgData name="최홍석" userId="ba5bdcd3-7d32-458d-bc73-c22f975a5e57" providerId="ADAL" clId="{03F53EC8-C38F-4BE6-8248-3EB1E1B32E2E}" dt="2023-07-20T14:34:01.714" v="2263" actId="20577"/>
          <ac:spMkLst>
            <pc:docMk/>
            <pc:sldMk cId="3724942093" sldId="329"/>
            <ac:spMk id="11" creationId="{A74BA274-BA64-C42B-71E8-5D6462213460}"/>
          </ac:spMkLst>
        </pc:spChg>
        <pc:spChg chg="add mod">
          <ac:chgData name="최홍석" userId="ba5bdcd3-7d32-458d-bc73-c22f975a5e57" providerId="ADAL" clId="{03F53EC8-C38F-4BE6-8248-3EB1E1B32E2E}" dt="2023-07-20T14:34:06.214" v="2266" actId="20577"/>
          <ac:spMkLst>
            <pc:docMk/>
            <pc:sldMk cId="3724942093" sldId="329"/>
            <ac:spMk id="12" creationId="{FE9C7DA0-360C-DF0D-C2A4-56D4FC71E912}"/>
          </ac:spMkLst>
        </pc:spChg>
        <pc:spChg chg="add mod">
          <ac:chgData name="최홍석" userId="ba5bdcd3-7d32-458d-bc73-c22f975a5e57" providerId="ADAL" clId="{03F53EC8-C38F-4BE6-8248-3EB1E1B32E2E}" dt="2023-07-20T14:34:10.612" v="2269" actId="20577"/>
          <ac:spMkLst>
            <pc:docMk/>
            <pc:sldMk cId="3724942093" sldId="329"/>
            <ac:spMk id="13" creationId="{B3D260E4-6EEA-2FE8-17B4-BC3597FDD9C8}"/>
          </ac:spMkLst>
        </pc:spChg>
        <pc:picChg chg="add mod">
          <ac:chgData name="최홍석" userId="ba5bdcd3-7d32-458d-bc73-c22f975a5e57" providerId="ADAL" clId="{03F53EC8-C38F-4BE6-8248-3EB1E1B32E2E}" dt="2023-07-20T14:33:35.769" v="2243" actId="1076"/>
          <ac:picMkLst>
            <pc:docMk/>
            <pc:sldMk cId="3724942093" sldId="329"/>
            <ac:picMk id="5" creationId="{25AFA4A5-58E1-DA70-CF7E-10CCD2D78063}"/>
          </ac:picMkLst>
        </pc:picChg>
      </pc:sldChg>
      <pc:sldChg chg="addSp modSp add mod">
        <pc:chgData name="최홍석" userId="ba5bdcd3-7d32-458d-bc73-c22f975a5e57" providerId="ADAL" clId="{03F53EC8-C38F-4BE6-8248-3EB1E1B32E2E}" dt="2023-07-20T14:35:49.235" v="2462" actId="1440"/>
        <pc:sldMkLst>
          <pc:docMk/>
          <pc:sldMk cId="26074723" sldId="330"/>
        </pc:sldMkLst>
        <pc:spChg chg="mod">
          <ac:chgData name="최홍석" userId="ba5bdcd3-7d32-458d-bc73-c22f975a5e57" providerId="ADAL" clId="{03F53EC8-C38F-4BE6-8248-3EB1E1B32E2E}" dt="2023-07-20T14:34:54.283" v="2370"/>
          <ac:spMkLst>
            <pc:docMk/>
            <pc:sldMk cId="26074723" sldId="330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5:36.018" v="2456"/>
          <ac:spMkLst>
            <pc:docMk/>
            <pc:sldMk cId="26074723" sldId="330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4:35:46.909" v="2461" actId="1076"/>
          <ac:picMkLst>
            <pc:docMk/>
            <pc:sldMk cId="26074723" sldId="330"/>
            <ac:picMk id="5" creationId="{7996C5C6-292C-7794-5E07-D4CDAC68D7CA}"/>
          </ac:picMkLst>
        </pc:picChg>
        <pc:picChg chg="add mod modCrop">
          <ac:chgData name="최홍석" userId="ba5bdcd3-7d32-458d-bc73-c22f975a5e57" providerId="ADAL" clId="{03F53EC8-C38F-4BE6-8248-3EB1E1B32E2E}" dt="2023-07-20T14:35:49.235" v="2462" actId="1440"/>
          <ac:picMkLst>
            <pc:docMk/>
            <pc:sldMk cId="26074723" sldId="330"/>
            <ac:picMk id="7" creationId="{7FD477B9-4D9E-5143-41D7-079A91296431}"/>
          </ac:picMkLst>
        </pc:picChg>
      </pc:sldChg>
      <pc:sldChg chg="addSp modSp add mod">
        <pc:chgData name="최홍석" userId="ba5bdcd3-7d32-458d-bc73-c22f975a5e57" providerId="ADAL" clId="{03F53EC8-C38F-4BE6-8248-3EB1E1B32E2E}" dt="2023-07-20T14:38:46.064" v="2665" actId="20577"/>
        <pc:sldMkLst>
          <pc:docMk/>
          <pc:sldMk cId="2126388038" sldId="331"/>
        </pc:sldMkLst>
        <pc:spChg chg="mod">
          <ac:chgData name="최홍석" userId="ba5bdcd3-7d32-458d-bc73-c22f975a5e57" providerId="ADAL" clId="{03F53EC8-C38F-4BE6-8248-3EB1E1B32E2E}" dt="2023-07-20T14:38:46.064" v="2665" actId="20577"/>
          <ac:spMkLst>
            <pc:docMk/>
            <pc:sldMk cId="2126388038" sldId="331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4:36:33.006" v="2552"/>
          <ac:spMkLst>
            <pc:docMk/>
            <pc:sldMk cId="2126388038" sldId="331"/>
            <ac:spMk id="3" creationId="{7E5514FA-CAEE-06C7-3AE4-B4B29F76C089}"/>
          </ac:spMkLst>
        </pc:spChg>
        <pc:spChg chg="add mod">
          <ac:chgData name="최홍석" userId="ba5bdcd3-7d32-458d-bc73-c22f975a5e57" providerId="ADAL" clId="{03F53EC8-C38F-4BE6-8248-3EB1E1B32E2E}" dt="2023-07-20T14:38:12.991" v="2646"/>
          <ac:spMkLst>
            <pc:docMk/>
            <pc:sldMk cId="2126388038" sldId="331"/>
            <ac:spMk id="18" creationId="{BDCB7E58-7AA1-4F24-9929-1F2B20105B8F}"/>
          </ac:spMkLst>
        </pc:spChg>
        <pc:spChg chg="add mod">
          <ac:chgData name="최홍석" userId="ba5bdcd3-7d32-458d-bc73-c22f975a5e57" providerId="ADAL" clId="{03F53EC8-C38F-4BE6-8248-3EB1E1B32E2E}" dt="2023-07-20T14:38:23.685" v="2661" actId="1076"/>
          <ac:spMkLst>
            <pc:docMk/>
            <pc:sldMk cId="2126388038" sldId="331"/>
            <ac:spMk id="19" creationId="{B3ADB56A-AF6D-6A2C-701C-F4073D008974}"/>
          </ac:spMkLst>
        </pc:spChg>
        <pc:picChg chg="add mod">
          <ac:chgData name="최홍석" userId="ba5bdcd3-7d32-458d-bc73-c22f975a5e57" providerId="ADAL" clId="{03F53EC8-C38F-4BE6-8248-3EB1E1B32E2E}" dt="2023-07-20T14:37:06.597" v="2570" actId="1076"/>
          <ac:picMkLst>
            <pc:docMk/>
            <pc:sldMk cId="2126388038" sldId="331"/>
            <ac:picMk id="5" creationId="{E6F03521-0A03-18DF-50F7-79D88DD00AC1}"/>
          </ac:picMkLst>
        </pc:picChg>
        <pc:picChg chg="add mod">
          <ac:chgData name="최홍석" userId="ba5bdcd3-7d32-458d-bc73-c22f975a5e57" providerId="ADAL" clId="{03F53EC8-C38F-4BE6-8248-3EB1E1B32E2E}" dt="2023-07-20T14:37:05.301" v="2569" actId="1076"/>
          <ac:picMkLst>
            <pc:docMk/>
            <pc:sldMk cId="2126388038" sldId="331"/>
            <ac:picMk id="7" creationId="{EFD250C5-5B90-C3CF-3CEF-CD754C4D0FB4}"/>
          </ac:picMkLst>
        </pc:picChg>
        <pc:picChg chg="add mod">
          <ac:chgData name="최홍석" userId="ba5bdcd3-7d32-458d-bc73-c22f975a5e57" providerId="ADAL" clId="{03F53EC8-C38F-4BE6-8248-3EB1E1B32E2E}" dt="2023-07-20T14:37:05.301" v="2569" actId="1076"/>
          <ac:picMkLst>
            <pc:docMk/>
            <pc:sldMk cId="2126388038" sldId="331"/>
            <ac:picMk id="8" creationId="{5F4B7889-ED5F-D67B-FB0D-5CC4F3F9E46D}"/>
          </ac:picMkLst>
        </pc:picChg>
        <pc:picChg chg="add mod">
          <ac:chgData name="최홍석" userId="ba5bdcd3-7d32-458d-bc73-c22f975a5e57" providerId="ADAL" clId="{03F53EC8-C38F-4BE6-8248-3EB1E1B32E2E}" dt="2023-07-20T14:37:05.301" v="2569" actId="1076"/>
          <ac:picMkLst>
            <pc:docMk/>
            <pc:sldMk cId="2126388038" sldId="331"/>
            <ac:picMk id="9" creationId="{A7A7CF0B-CDE9-2BB4-D903-0639FD886799}"/>
          </ac:picMkLst>
        </pc:picChg>
        <pc:cxnChg chg="add mod">
          <ac:chgData name="최홍석" userId="ba5bdcd3-7d32-458d-bc73-c22f975a5e57" providerId="ADAL" clId="{03F53EC8-C38F-4BE6-8248-3EB1E1B32E2E}" dt="2023-07-20T14:37:27.540" v="2573" actId="1582"/>
          <ac:cxnSpMkLst>
            <pc:docMk/>
            <pc:sldMk cId="2126388038" sldId="331"/>
            <ac:cxnSpMk id="11" creationId="{F0C8F82F-B5ED-289C-FBF1-DBF92ED7CA06}"/>
          </ac:cxnSpMkLst>
        </pc:cxnChg>
        <pc:cxnChg chg="add mod">
          <ac:chgData name="최홍석" userId="ba5bdcd3-7d32-458d-bc73-c22f975a5e57" providerId="ADAL" clId="{03F53EC8-C38F-4BE6-8248-3EB1E1B32E2E}" dt="2023-07-20T14:37:38.106" v="2582" actId="14100"/>
          <ac:cxnSpMkLst>
            <pc:docMk/>
            <pc:sldMk cId="2126388038" sldId="331"/>
            <ac:cxnSpMk id="12" creationId="{53FE16C4-73D7-388A-04CC-484462C6C287}"/>
          </ac:cxnSpMkLst>
        </pc:cxnChg>
        <pc:cxnChg chg="add mod">
          <ac:chgData name="최홍석" userId="ba5bdcd3-7d32-458d-bc73-c22f975a5e57" providerId="ADAL" clId="{03F53EC8-C38F-4BE6-8248-3EB1E1B32E2E}" dt="2023-07-20T14:37:34.828" v="2580" actId="14100"/>
          <ac:cxnSpMkLst>
            <pc:docMk/>
            <pc:sldMk cId="2126388038" sldId="331"/>
            <ac:cxnSpMk id="13" creationId="{DD0A6ADD-E9B8-769B-8867-145D6BAEFF63}"/>
          </ac:cxnSpMkLst>
        </pc:cxnChg>
      </pc:sldChg>
      <pc:sldChg chg="addSp delSp modSp add mod">
        <pc:chgData name="최홍석" userId="ba5bdcd3-7d32-458d-bc73-c22f975a5e57" providerId="ADAL" clId="{03F53EC8-C38F-4BE6-8248-3EB1E1B32E2E}" dt="2023-07-20T14:41:30.068" v="2736" actId="1076"/>
        <pc:sldMkLst>
          <pc:docMk/>
          <pc:sldMk cId="192344326" sldId="332"/>
        </pc:sldMkLst>
        <pc:spChg chg="mod">
          <ac:chgData name="최홍석" userId="ba5bdcd3-7d32-458d-bc73-c22f975a5e57" providerId="ADAL" clId="{03F53EC8-C38F-4BE6-8248-3EB1E1B32E2E}" dt="2023-07-20T14:38:54.148" v="2691"/>
          <ac:spMkLst>
            <pc:docMk/>
            <pc:sldMk cId="192344326" sldId="332"/>
            <ac:spMk id="2" creationId="{17A03AD8-0878-8AC5-CFF4-CB6A181CCDB9}"/>
          </ac:spMkLst>
        </pc:spChg>
        <pc:spChg chg="del">
          <ac:chgData name="최홍석" userId="ba5bdcd3-7d32-458d-bc73-c22f975a5e57" providerId="ADAL" clId="{03F53EC8-C38F-4BE6-8248-3EB1E1B32E2E}" dt="2023-07-20T14:38:54.929" v="2692" actId="478"/>
          <ac:spMkLst>
            <pc:docMk/>
            <pc:sldMk cId="192344326" sldId="332"/>
            <ac:spMk id="3" creationId="{7E5514FA-CAEE-06C7-3AE4-B4B29F76C089}"/>
          </ac:spMkLst>
        </pc:spChg>
        <pc:spChg chg="add del mod">
          <ac:chgData name="최홍석" userId="ba5bdcd3-7d32-458d-bc73-c22f975a5e57" providerId="ADAL" clId="{03F53EC8-C38F-4BE6-8248-3EB1E1B32E2E}" dt="2023-07-20T14:39:11.378" v="2693" actId="478"/>
          <ac:spMkLst>
            <pc:docMk/>
            <pc:sldMk cId="192344326" sldId="332"/>
            <ac:spMk id="5" creationId="{AE82A3AF-9D32-431A-57DB-3A9F5212B6BC}"/>
          </ac:spMkLst>
        </pc:spChg>
        <pc:spChg chg="add mod">
          <ac:chgData name="최홍석" userId="ba5bdcd3-7d32-458d-bc73-c22f975a5e57" providerId="ADAL" clId="{03F53EC8-C38F-4BE6-8248-3EB1E1B32E2E}" dt="2023-07-20T14:39:30.998" v="2699" actId="1076"/>
          <ac:spMkLst>
            <pc:docMk/>
            <pc:sldMk cId="192344326" sldId="332"/>
            <ac:spMk id="8" creationId="{E7995CCA-3E1E-9470-C670-CAA43E480AD2}"/>
          </ac:spMkLst>
        </pc:spChg>
        <pc:spChg chg="add mod">
          <ac:chgData name="최홍석" userId="ba5bdcd3-7d32-458d-bc73-c22f975a5e57" providerId="ADAL" clId="{03F53EC8-C38F-4BE6-8248-3EB1E1B32E2E}" dt="2023-07-20T14:41:24.944" v="2734" actId="1076"/>
          <ac:spMkLst>
            <pc:docMk/>
            <pc:sldMk cId="192344326" sldId="332"/>
            <ac:spMk id="9" creationId="{EB1114DC-9A4C-0D93-639E-2B8665544A79}"/>
          </ac:spMkLst>
        </pc:spChg>
        <pc:spChg chg="add mod">
          <ac:chgData name="최홍석" userId="ba5bdcd3-7d32-458d-bc73-c22f975a5e57" providerId="ADAL" clId="{03F53EC8-C38F-4BE6-8248-3EB1E1B32E2E}" dt="2023-07-20T14:41:30.068" v="2736" actId="1076"/>
          <ac:spMkLst>
            <pc:docMk/>
            <pc:sldMk cId="192344326" sldId="332"/>
            <ac:spMk id="10" creationId="{2181D59B-6C1D-4D2C-D5B5-771BDF76C7C7}"/>
          </ac:spMkLst>
        </pc:spChg>
        <pc:spChg chg="add mod">
          <ac:chgData name="최홍석" userId="ba5bdcd3-7d32-458d-bc73-c22f975a5e57" providerId="ADAL" clId="{03F53EC8-C38F-4BE6-8248-3EB1E1B32E2E}" dt="2023-07-20T14:41:28.030" v="2735" actId="1076"/>
          <ac:spMkLst>
            <pc:docMk/>
            <pc:sldMk cId="192344326" sldId="332"/>
            <ac:spMk id="11" creationId="{6AF27A82-5F3D-2DFE-E4D0-313A0F6222DC}"/>
          </ac:spMkLst>
        </pc:spChg>
        <pc:spChg chg="add mod">
          <ac:chgData name="최홍석" userId="ba5bdcd3-7d32-458d-bc73-c22f975a5e57" providerId="ADAL" clId="{03F53EC8-C38F-4BE6-8248-3EB1E1B32E2E}" dt="2023-07-20T14:41:17.766" v="2731" actId="14100"/>
          <ac:spMkLst>
            <pc:docMk/>
            <pc:sldMk cId="192344326" sldId="332"/>
            <ac:spMk id="12" creationId="{89445D87-78BC-EF9C-6CB4-34C763FBDC17}"/>
          </ac:spMkLst>
        </pc:spChg>
        <pc:spChg chg="add mod">
          <ac:chgData name="최홍석" userId="ba5bdcd3-7d32-458d-bc73-c22f975a5e57" providerId="ADAL" clId="{03F53EC8-C38F-4BE6-8248-3EB1E1B32E2E}" dt="2023-07-20T14:41:21.728" v="2733" actId="1076"/>
          <ac:spMkLst>
            <pc:docMk/>
            <pc:sldMk cId="192344326" sldId="332"/>
            <ac:spMk id="13" creationId="{5FB97868-1A40-C5BB-AD5A-4C095BD6231F}"/>
          </ac:spMkLst>
        </pc:spChg>
        <pc:picChg chg="add mod">
          <ac:chgData name="최홍석" userId="ba5bdcd3-7d32-458d-bc73-c22f975a5e57" providerId="ADAL" clId="{03F53EC8-C38F-4BE6-8248-3EB1E1B32E2E}" dt="2023-07-20T14:41:12.416" v="2729" actId="1076"/>
          <ac:picMkLst>
            <pc:docMk/>
            <pc:sldMk cId="192344326" sldId="332"/>
            <ac:picMk id="7" creationId="{BF4B5BA7-B98C-2DFB-62C0-2C6222777EA0}"/>
          </ac:picMkLst>
        </pc:picChg>
      </pc:sldChg>
      <pc:sldChg chg="modSp add mod">
        <pc:chgData name="최홍석" userId="ba5bdcd3-7d32-458d-bc73-c22f975a5e57" providerId="ADAL" clId="{03F53EC8-C38F-4BE6-8248-3EB1E1B32E2E}" dt="2023-07-20T15:49:43.677" v="3168" actId="20577"/>
        <pc:sldMkLst>
          <pc:docMk/>
          <pc:sldMk cId="3032975907" sldId="333"/>
        </pc:sldMkLst>
        <pc:spChg chg="mod">
          <ac:chgData name="최홍석" userId="ba5bdcd3-7d32-458d-bc73-c22f975a5e57" providerId="ADAL" clId="{03F53EC8-C38F-4BE6-8248-3EB1E1B32E2E}" dt="2023-07-20T14:42:24.398" v="2767"/>
          <ac:spMkLst>
            <pc:docMk/>
            <pc:sldMk cId="3032975907" sldId="333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5:49:43.677" v="3168" actId="20577"/>
          <ac:spMkLst>
            <pc:docMk/>
            <pc:sldMk cId="3032975907" sldId="333"/>
            <ac:spMk id="3" creationId="{7E5514FA-CAEE-06C7-3AE4-B4B29F76C089}"/>
          </ac:spMkLst>
        </pc:spChg>
      </pc:sldChg>
      <pc:sldChg chg="addSp delSp modSp add mod">
        <pc:chgData name="최홍석" userId="ba5bdcd3-7d32-458d-bc73-c22f975a5e57" providerId="ADAL" clId="{03F53EC8-C38F-4BE6-8248-3EB1E1B32E2E}" dt="2023-07-20T15:51:26.301" v="3244" actId="1076"/>
        <pc:sldMkLst>
          <pc:docMk/>
          <pc:sldMk cId="2146655673" sldId="334"/>
        </pc:sldMkLst>
        <pc:spChg chg="mod">
          <ac:chgData name="최홍석" userId="ba5bdcd3-7d32-458d-bc73-c22f975a5e57" providerId="ADAL" clId="{03F53EC8-C38F-4BE6-8248-3EB1E1B32E2E}" dt="2023-07-20T15:50:19.827" v="3207"/>
          <ac:spMkLst>
            <pc:docMk/>
            <pc:sldMk cId="2146655673" sldId="334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5:51:04.009" v="3240"/>
          <ac:spMkLst>
            <pc:docMk/>
            <pc:sldMk cId="2146655673" sldId="334"/>
            <ac:spMk id="3" creationId="{7E5514FA-CAEE-06C7-3AE4-B4B29F76C089}"/>
          </ac:spMkLst>
        </pc:spChg>
        <pc:spChg chg="add del">
          <ac:chgData name="최홍석" userId="ba5bdcd3-7d32-458d-bc73-c22f975a5e57" providerId="ADAL" clId="{03F53EC8-C38F-4BE6-8248-3EB1E1B32E2E}" dt="2023-07-20T15:50:21.452" v="3209" actId="22"/>
          <ac:spMkLst>
            <pc:docMk/>
            <pc:sldMk cId="2146655673" sldId="334"/>
            <ac:spMk id="5" creationId="{16CFD3D9-BE6D-CBD7-F0AC-CDE9DC01CC22}"/>
          </ac:spMkLst>
        </pc:spChg>
        <pc:picChg chg="add mod">
          <ac:chgData name="최홍석" userId="ba5bdcd3-7d32-458d-bc73-c22f975a5e57" providerId="ADAL" clId="{03F53EC8-C38F-4BE6-8248-3EB1E1B32E2E}" dt="2023-07-20T15:51:26.301" v="3244" actId="1076"/>
          <ac:picMkLst>
            <pc:docMk/>
            <pc:sldMk cId="2146655673" sldId="334"/>
            <ac:picMk id="7" creationId="{D7EF3CAD-589E-7224-D4E6-2CF69FB41755}"/>
          </ac:picMkLst>
        </pc:picChg>
      </pc:sldChg>
      <pc:sldChg chg="addSp modSp add mod">
        <pc:chgData name="최홍석" userId="ba5bdcd3-7d32-458d-bc73-c22f975a5e57" providerId="ADAL" clId="{03F53EC8-C38F-4BE6-8248-3EB1E1B32E2E}" dt="2023-07-20T15:52:25.567" v="3335"/>
        <pc:sldMkLst>
          <pc:docMk/>
          <pc:sldMk cId="2792292694" sldId="335"/>
        </pc:sldMkLst>
        <pc:spChg chg="mod">
          <ac:chgData name="최홍석" userId="ba5bdcd3-7d32-458d-bc73-c22f975a5e57" providerId="ADAL" clId="{03F53EC8-C38F-4BE6-8248-3EB1E1B32E2E}" dt="2023-07-20T15:52:25.567" v="3335"/>
          <ac:spMkLst>
            <pc:docMk/>
            <pc:sldMk cId="2792292694" sldId="335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5:52:03.934" v="3334" actId="404"/>
          <ac:spMkLst>
            <pc:docMk/>
            <pc:sldMk cId="2792292694" sldId="335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5:51:24.081" v="3243" actId="1076"/>
          <ac:picMkLst>
            <pc:docMk/>
            <pc:sldMk cId="2792292694" sldId="335"/>
            <ac:picMk id="5" creationId="{FBE5DBA4-7476-9C10-97DE-05E1FA29CCA4}"/>
          </ac:picMkLst>
        </pc:picChg>
      </pc:sldChg>
      <pc:sldChg chg="modSp add mod">
        <pc:chgData name="최홍석" userId="ba5bdcd3-7d32-458d-bc73-c22f975a5e57" providerId="ADAL" clId="{03F53EC8-C38F-4BE6-8248-3EB1E1B32E2E}" dt="2023-07-20T15:54:36.694" v="3401" actId="404"/>
        <pc:sldMkLst>
          <pc:docMk/>
          <pc:sldMk cId="3446368784" sldId="336"/>
        </pc:sldMkLst>
        <pc:spChg chg="mod">
          <ac:chgData name="최홍석" userId="ba5bdcd3-7d32-458d-bc73-c22f975a5e57" providerId="ADAL" clId="{03F53EC8-C38F-4BE6-8248-3EB1E1B32E2E}" dt="2023-07-20T15:52:26.571" v="3336"/>
          <ac:spMkLst>
            <pc:docMk/>
            <pc:sldMk cId="3446368784" sldId="336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5:54:36.694" v="3401" actId="404"/>
          <ac:spMkLst>
            <pc:docMk/>
            <pc:sldMk cId="3446368784" sldId="336"/>
            <ac:spMk id="3" creationId="{7E5514FA-CAEE-06C7-3AE4-B4B29F76C089}"/>
          </ac:spMkLst>
        </pc:spChg>
      </pc:sldChg>
      <pc:sldChg chg="add del">
        <pc:chgData name="최홍석" userId="ba5bdcd3-7d32-458d-bc73-c22f975a5e57" providerId="ADAL" clId="{03F53EC8-C38F-4BE6-8248-3EB1E1B32E2E}" dt="2023-07-20T15:54:42.254" v="3402" actId="47"/>
        <pc:sldMkLst>
          <pc:docMk/>
          <pc:sldMk cId="1589496037" sldId="337"/>
        </pc:sldMkLst>
      </pc:sldChg>
      <pc:sldChg chg="addSp modSp add mod">
        <pc:chgData name="최홍석" userId="ba5bdcd3-7d32-458d-bc73-c22f975a5e57" providerId="ADAL" clId="{03F53EC8-C38F-4BE6-8248-3EB1E1B32E2E}" dt="2023-07-20T15:49:02.773" v="3003" actId="1076"/>
        <pc:sldMkLst>
          <pc:docMk/>
          <pc:sldMk cId="96630891" sldId="338"/>
        </pc:sldMkLst>
        <pc:spChg chg="mod">
          <ac:chgData name="최홍석" userId="ba5bdcd3-7d32-458d-bc73-c22f975a5e57" providerId="ADAL" clId="{03F53EC8-C38F-4BE6-8248-3EB1E1B32E2E}" dt="2023-07-20T15:48:33.465" v="2931"/>
          <ac:spMkLst>
            <pc:docMk/>
            <pc:sldMk cId="96630891" sldId="338"/>
            <ac:spMk id="2" creationId="{17A03AD8-0878-8AC5-CFF4-CB6A181CCDB9}"/>
          </ac:spMkLst>
        </pc:spChg>
        <pc:spChg chg="mod">
          <ac:chgData name="최홍석" userId="ba5bdcd3-7d32-458d-bc73-c22f975a5e57" providerId="ADAL" clId="{03F53EC8-C38F-4BE6-8248-3EB1E1B32E2E}" dt="2023-07-20T15:49:02.074" v="3002"/>
          <ac:spMkLst>
            <pc:docMk/>
            <pc:sldMk cId="96630891" sldId="338"/>
            <ac:spMk id="3" creationId="{7E5514FA-CAEE-06C7-3AE4-B4B29F76C089}"/>
          </ac:spMkLst>
        </pc:spChg>
        <pc:picChg chg="add mod">
          <ac:chgData name="최홍석" userId="ba5bdcd3-7d32-458d-bc73-c22f975a5e57" providerId="ADAL" clId="{03F53EC8-C38F-4BE6-8248-3EB1E1B32E2E}" dt="2023-07-20T15:49:02.773" v="3003" actId="1076"/>
          <ac:picMkLst>
            <pc:docMk/>
            <pc:sldMk cId="96630891" sldId="338"/>
            <ac:picMk id="5" creationId="{10F97E37-D062-5332-ADF8-BBE6B9D87DB5}"/>
          </ac:picMkLst>
        </pc:picChg>
      </pc:sldChg>
      <pc:sldChg chg="modSp add del mod">
        <pc:chgData name="최홍석" userId="ba5bdcd3-7d32-458d-bc73-c22f975a5e57" providerId="ADAL" clId="{03F53EC8-C38F-4BE6-8248-3EB1E1B32E2E}" dt="2023-07-20T14:31:13.734" v="2130" actId="47"/>
        <pc:sldMkLst>
          <pc:docMk/>
          <pc:sldMk cId="1725335394" sldId="339"/>
        </pc:sldMkLst>
        <pc:spChg chg="mod">
          <ac:chgData name="최홍석" userId="ba5bdcd3-7d32-458d-bc73-c22f975a5e57" providerId="ADAL" clId="{03F53EC8-C38F-4BE6-8248-3EB1E1B32E2E}" dt="2023-07-20T14:30:53.709" v="2127" actId="20577"/>
          <ac:spMkLst>
            <pc:docMk/>
            <pc:sldMk cId="1725335394" sldId="339"/>
            <ac:spMk id="3" creationId="{7E5514FA-CAEE-06C7-3AE4-B4B29F76C089}"/>
          </ac:spMkLst>
        </pc:spChg>
      </pc:sldChg>
      <pc:sldChg chg="modSp new mod ord">
        <pc:chgData name="최홍석" userId="ba5bdcd3-7d32-458d-bc73-c22f975a5e57" providerId="ADAL" clId="{03F53EC8-C38F-4BE6-8248-3EB1E1B32E2E}" dt="2023-07-20T14:32:31.492" v="2180" actId="20577"/>
        <pc:sldMkLst>
          <pc:docMk/>
          <pc:sldMk cId="2362207661" sldId="339"/>
        </pc:sldMkLst>
        <pc:spChg chg="mod">
          <ac:chgData name="최홍석" userId="ba5bdcd3-7d32-458d-bc73-c22f975a5e57" providerId="ADAL" clId="{03F53EC8-C38F-4BE6-8248-3EB1E1B32E2E}" dt="2023-07-20T14:32:31.492" v="2180" actId="20577"/>
          <ac:spMkLst>
            <pc:docMk/>
            <pc:sldMk cId="2362207661" sldId="339"/>
            <ac:spMk id="2" creationId="{86859E64-B6C8-BCBF-789E-ECE7854A3650}"/>
          </ac:spMkLst>
        </pc:spChg>
      </pc:sldChg>
      <pc:sldChg chg="addSp modSp new mod">
        <pc:chgData name="최홍석" userId="ba5bdcd3-7d32-458d-bc73-c22f975a5e57" providerId="ADAL" clId="{03F53EC8-C38F-4BE6-8248-3EB1E1B32E2E}" dt="2023-07-20T14:56:32.547" v="2862" actId="1076"/>
        <pc:sldMkLst>
          <pc:docMk/>
          <pc:sldMk cId="4030809281" sldId="340"/>
        </pc:sldMkLst>
        <pc:picChg chg="add mod">
          <ac:chgData name="최홍석" userId="ba5bdcd3-7d32-458d-bc73-c22f975a5e57" providerId="ADAL" clId="{03F53EC8-C38F-4BE6-8248-3EB1E1B32E2E}" dt="2023-07-20T14:56:32.547" v="2862" actId="1076"/>
          <ac:picMkLst>
            <pc:docMk/>
            <pc:sldMk cId="4030809281" sldId="340"/>
            <ac:picMk id="3" creationId="{97C66AE7-B1EE-7AC0-8692-D3EE3270CA99}"/>
          </ac:picMkLst>
        </pc:picChg>
      </pc:sldChg>
    </pc:docChg>
  </pc:docChgLst>
  <pc:docChgLst>
    <pc:chgData name="최홍석" userId="ba5bdcd3-7d32-458d-bc73-c22f975a5e57" providerId="ADAL" clId="{29B035BD-B2E4-4DF1-B20C-E7726361214A}"/>
    <pc:docChg chg="undo custSel addSld delSld modSld">
      <pc:chgData name="최홍석" userId="ba5bdcd3-7d32-458d-bc73-c22f975a5e57" providerId="ADAL" clId="{29B035BD-B2E4-4DF1-B20C-E7726361214A}" dt="2023-07-18T22:13:07.351" v="1777" actId="20577"/>
      <pc:docMkLst>
        <pc:docMk/>
      </pc:docMkLst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5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1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5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7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8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69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3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7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6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7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8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79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0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8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0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0" sldId="291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0" sldId="292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946450791" sldId="304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4186112979" sldId="30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299242172" sldId="309"/>
        </pc:sldMkLst>
      </pc:sldChg>
      <pc:sldChg chg="del">
        <pc:chgData name="최홍석" userId="ba5bdcd3-7d32-458d-bc73-c22f975a5e57" providerId="ADAL" clId="{29B035BD-B2E4-4DF1-B20C-E7726361214A}" dt="2023-07-18T15:14:40.918" v="1" actId="47"/>
        <pc:sldMkLst>
          <pc:docMk/>
          <pc:sldMk cId="615268655" sldId="312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2432819774" sldId="314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02775477" sldId="315"/>
        </pc:sldMkLst>
      </pc:sldChg>
      <pc:sldChg chg="del">
        <pc:chgData name="최홍석" userId="ba5bdcd3-7d32-458d-bc73-c22f975a5e57" providerId="ADAL" clId="{29B035BD-B2E4-4DF1-B20C-E7726361214A}" dt="2023-07-18T15:14:46.547" v="2" actId="47"/>
        <pc:sldMkLst>
          <pc:docMk/>
          <pc:sldMk cId="1885547678" sldId="316"/>
        </pc:sldMkLst>
      </pc:sldChg>
      <pc:sldChg chg="del">
        <pc:chgData name="최홍석" userId="ba5bdcd3-7d32-458d-bc73-c22f975a5e57" providerId="ADAL" clId="{29B035BD-B2E4-4DF1-B20C-E7726361214A}" dt="2023-07-18T15:14:38.336" v="0" actId="47"/>
        <pc:sldMkLst>
          <pc:docMk/>
          <pc:sldMk cId="2205495661" sldId="317"/>
        </pc:sldMkLst>
      </pc:sldChg>
      <pc:sldChg chg="addSp delSp modSp add mod">
        <pc:chgData name="최홍석" userId="ba5bdcd3-7d32-458d-bc73-c22f975a5e57" providerId="ADAL" clId="{29B035BD-B2E4-4DF1-B20C-E7726361214A}" dt="2023-07-18T15:19:59.124" v="174" actId="1076"/>
        <pc:sldMkLst>
          <pc:docMk/>
          <pc:sldMk cId="2965528375" sldId="331"/>
        </pc:sldMkLst>
        <pc:spChg chg="mod">
          <ac:chgData name="최홍석" userId="ba5bdcd3-7d32-458d-bc73-c22f975a5e57" providerId="ADAL" clId="{29B035BD-B2E4-4DF1-B20C-E7726361214A}" dt="2023-07-18T15:16:07.324" v="12"/>
          <ac:spMkLst>
            <pc:docMk/>
            <pc:sldMk cId="2965528375" sldId="33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19:02.761" v="169" actId="20577"/>
          <ac:spMkLst>
            <pc:docMk/>
            <pc:sldMk cId="2965528375" sldId="331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17:31.757" v="95" actId="1076"/>
          <ac:spMkLst>
            <pc:docMk/>
            <pc:sldMk cId="2965528375" sldId="331"/>
            <ac:spMk id="4" creationId="{E87BFA54-38E4-9536-0910-43FAAB027152}"/>
          </ac:spMkLst>
        </pc:spChg>
        <pc:spChg chg="add mod">
          <ac:chgData name="최홍석" userId="ba5bdcd3-7d32-458d-bc73-c22f975a5e57" providerId="ADAL" clId="{29B035BD-B2E4-4DF1-B20C-E7726361214A}" dt="2023-07-18T15:17:33.844" v="96" actId="1076"/>
          <ac:spMkLst>
            <pc:docMk/>
            <pc:sldMk cId="2965528375" sldId="331"/>
            <ac:spMk id="5" creationId="{4FBF1443-3EB3-62F8-32E5-272464FC0486}"/>
          </ac:spMkLst>
        </pc:spChg>
        <pc:picChg chg="del">
          <ac:chgData name="최홍석" userId="ba5bdcd3-7d32-458d-bc73-c22f975a5e57" providerId="ADAL" clId="{29B035BD-B2E4-4DF1-B20C-E7726361214A}" dt="2023-07-18T15:16:33.611" v="20" actId="478"/>
          <ac:picMkLst>
            <pc:docMk/>
            <pc:sldMk cId="2965528375" sldId="331"/>
            <ac:picMk id="7" creationId="{99B9E0B7-2503-CA1F-E0BB-42889ACDC47F}"/>
          </ac:picMkLst>
        </pc:picChg>
        <pc:picChg chg="add mod">
          <ac:chgData name="최홍석" userId="ba5bdcd3-7d32-458d-bc73-c22f975a5e57" providerId="ADAL" clId="{29B035BD-B2E4-4DF1-B20C-E7726361214A}" dt="2023-07-18T15:18:39.748" v="102" actId="1076"/>
          <ac:picMkLst>
            <pc:docMk/>
            <pc:sldMk cId="2965528375" sldId="331"/>
            <ac:picMk id="8" creationId="{3131EA3E-3929-16C6-3CC3-0EED91DEF86B}"/>
          </ac:picMkLst>
        </pc:picChg>
        <pc:picChg chg="add del mod">
          <ac:chgData name="최홍석" userId="ba5bdcd3-7d32-458d-bc73-c22f975a5e57" providerId="ADAL" clId="{29B035BD-B2E4-4DF1-B20C-E7726361214A}" dt="2023-07-18T15:19:54.072" v="170" actId="478"/>
          <ac:picMkLst>
            <pc:docMk/>
            <pc:sldMk cId="2965528375" sldId="331"/>
            <ac:picMk id="10" creationId="{DBCAC382-CAEB-7B11-B27A-481C48B048CD}"/>
          </ac:picMkLst>
        </pc:picChg>
        <pc:picChg chg="add mod">
          <ac:chgData name="최홍석" userId="ba5bdcd3-7d32-458d-bc73-c22f975a5e57" providerId="ADAL" clId="{29B035BD-B2E4-4DF1-B20C-E7726361214A}" dt="2023-07-18T15:19:59.124" v="174" actId="1076"/>
          <ac:picMkLst>
            <pc:docMk/>
            <pc:sldMk cId="2965528375" sldId="331"/>
            <ac:picMk id="12" creationId="{F5586CEB-ACA3-AC66-90F0-8F5A6A0DF74C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5:18.871" v="527" actId="20577"/>
        <pc:sldMkLst>
          <pc:docMk/>
          <pc:sldMk cId="2341107087" sldId="332"/>
        </pc:sldMkLst>
        <pc:spChg chg="mod">
          <ac:chgData name="최홍석" userId="ba5bdcd3-7d32-458d-bc73-c22f975a5e57" providerId="ADAL" clId="{29B035BD-B2E4-4DF1-B20C-E7726361214A}" dt="2023-07-18T15:25:18.871" v="527" actId="20577"/>
          <ac:spMkLst>
            <pc:docMk/>
            <pc:sldMk cId="2341107087" sldId="33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2:55.280" v="476"/>
          <ac:spMkLst>
            <pc:docMk/>
            <pc:sldMk cId="2341107087" sldId="332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1:58.870" v="362" actId="1076"/>
          <ac:spMkLst>
            <pc:docMk/>
            <pc:sldMk cId="2341107087" sldId="332"/>
            <ac:spMk id="6" creationId="{3D8ECDB9-F32C-B760-CE04-79DD5DE949BD}"/>
          </ac:spMkLst>
        </pc:spChg>
        <pc:spChg chg="add mod">
          <ac:chgData name="최홍석" userId="ba5bdcd3-7d32-458d-bc73-c22f975a5e57" providerId="ADAL" clId="{29B035BD-B2E4-4DF1-B20C-E7726361214A}" dt="2023-07-18T15:23:26.043" v="524" actId="14100"/>
          <ac:spMkLst>
            <pc:docMk/>
            <pc:sldMk cId="2341107087" sldId="332"/>
            <ac:spMk id="9" creationId="{7C7D4A4C-5CD6-1220-C7D2-445F7B64E59B}"/>
          </ac:spMkLst>
        </pc:spChg>
        <pc:picChg chg="add mod">
          <ac:chgData name="최홍석" userId="ba5bdcd3-7d32-458d-bc73-c22f975a5e57" providerId="ADAL" clId="{29B035BD-B2E4-4DF1-B20C-E7726361214A}" dt="2023-07-18T15:21:53.610" v="361" actId="1076"/>
          <ac:picMkLst>
            <pc:docMk/>
            <pc:sldMk cId="2341107087" sldId="332"/>
            <ac:picMk id="5" creationId="{BEADC52A-07A7-1640-8294-DC9BA6547984}"/>
          </ac:picMkLst>
        </pc:picChg>
        <pc:picChg chg="add mod">
          <ac:chgData name="최홍석" userId="ba5bdcd3-7d32-458d-bc73-c22f975a5e57" providerId="ADAL" clId="{29B035BD-B2E4-4DF1-B20C-E7726361214A}" dt="2023-07-18T15:22:14.367" v="366" actId="14100"/>
          <ac:picMkLst>
            <pc:docMk/>
            <pc:sldMk cId="2341107087" sldId="332"/>
            <ac:picMk id="8" creationId="{E1EF03A4-E3AB-A13A-B8BC-26D5164B712F}"/>
          </ac:picMkLst>
        </pc:picChg>
      </pc:sldChg>
      <pc:sldChg chg="addSp modSp add mod">
        <pc:chgData name="최홍석" userId="ba5bdcd3-7d32-458d-bc73-c22f975a5e57" providerId="ADAL" clId="{29B035BD-B2E4-4DF1-B20C-E7726361214A}" dt="2023-07-18T15:27:43.545" v="693" actId="20577"/>
        <pc:sldMkLst>
          <pc:docMk/>
          <pc:sldMk cId="780510853" sldId="333"/>
        </pc:sldMkLst>
        <pc:spChg chg="mod">
          <ac:chgData name="최홍석" userId="ba5bdcd3-7d32-458d-bc73-c22f975a5e57" providerId="ADAL" clId="{29B035BD-B2E4-4DF1-B20C-E7726361214A}" dt="2023-07-18T15:25:23.362" v="529" actId="20577"/>
          <ac:spMkLst>
            <pc:docMk/>
            <pc:sldMk cId="780510853" sldId="33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5:52.218" v="632"/>
          <ac:spMkLst>
            <pc:docMk/>
            <pc:sldMk cId="780510853" sldId="333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15:27:43.545" v="693" actId="20577"/>
          <ac:spMkLst>
            <pc:docMk/>
            <pc:sldMk cId="780510853" sldId="333"/>
            <ac:spMk id="6" creationId="{3F878999-E946-2983-4C94-47BA8F2313A6}"/>
          </ac:spMkLst>
        </pc:spChg>
        <pc:picChg chg="add mod">
          <ac:chgData name="최홍석" userId="ba5bdcd3-7d32-458d-bc73-c22f975a5e57" providerId="ADAL" clId="{29B035BD-B2E4-4DF1-B20C-E7726361214A}" dt="2023-07-18T15:25:53.383" v="634" actId="1076"/>
          <ac:picMkLst>
            <pc:docMk/>
            <pc:sldMk cId="780510853" sldId="333"/>
            <ac:picMk id="5" creationId="{EED82E68-9000-6AA3-E16F-D2BD732FDF92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1:59:17.878" v="776" actId="20577"/>
        <pc:sldMkLst>
          <pc:docMk/>
          <pc:sldMk cId="4157157946" sldId="334"/>
        </pc:sldMkLst>
        <pc:spChg chg="mod">
          <ac:chgData name="최홍석" userId="ba5bdcd3-7d32-458d-bc73-c22f975a5e57" providerId="ADAL" clId="{29B035BD-B2E4-4DF1-B20C-E7726361214A}" dt="2023-07-18T21:59:17.878" v="776" actId="20577"/>
          <ac:spMkLst>
            <pc:docMk/>
            <pc:sldMk cId="4157157946" sldId="334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15:28:19.105" v="748" actId="20577"/>
          <ac:spMkLst>
            <pc:docMk/>
            <pc:sldMk cId="4157157946" sldId="334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15:28:40.198" v="755" actId="1076"/>
          <ac:picMkLst>
            <pc:docMk/>
            <pc:sldMk cId="4157157946" sldId="334"/>
            <ac:picMk id="5" creationId="{59FC3910-ADEA-1134-16AB-04F1154E9C30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7" creationId="{2419AB22-E7B3-0FCD-DE90-2BEF8A769004}"/>
          </ac:picMkLst>
        </pc:picChg>
        <pc:picChg chg="add del mod">
          <ac:chgData name="최홍석" userId="ba5bdcd3-7d32-458d-bc73-c22f975a5e57" providerId="ADAL" clId="{29B035BD-B2E4-4DF1-B20C-E7726361214A}" dt="2023-07-18T15:29:23.766" v="761" actId="478"/>
          <ac:picMkLst>
            <pc:docMk/>
            <pc:sldMk cId="4157157946" sldId="334"/>
            <ac:picMk id="9" creationId="{42B95C3A-4788-CF35-5DD1-A504435F1744}"/>
          </ac:picMkLst>
        </pc:picChg>
        <pc:picChg chg="add mod">
          <ac:chgData name="최홍석" userId="ba5bdcd3-7d32-458d-bc73-c22f975a5e57" providerId="ADAL" clId="{29B035BD-B2E4-4DF1-B20C-E7726361214A}" dt="2023-07-18T15:29:26.747" v="764" actId="14100"/>
          <ac:picMkLst>
            <pc:docMk/>
            <pc:sldMk cId="4157157946" sldId="334"/>
            <ac:picMk id="11" creationId="{51F639D9-8F29-2B88-743D-B1D508631B25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2:08.570" v="890" actId="21"/>
        <pc:sldMkLst>
          <pc:docMk/>
          <pc:sldMk cId="1463177065" sldId="335"/>
        </pc:sldMkLst>
        <pc:spChg chg="mod">
          <ac:chgData name="최홍석" userId="ba5bdcd3-7d32-458d-bc73-c22f975a5e57" providerId="ADAL" clId="{29B035BD-B2E4-4DF1-B20C-E7726361214A}" dt="2023-07-18T21:59:25.144" v="804"/>
          <ac:spMkLst>
            <pc:docMk/>
            <pc:sldMk cId="1463177065" sldId="335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2:02.886" v="888" actId="20577"/>
          <ac:spMkLst>
            <pc:docMk/>
            <pc:sldMk cId="1463177065" sldId="335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2:08.570" v="890" actId="21"/>
          <ac:spMkLst>
            <pc:docMk/>
            <pc:sldMk cId="1463177065" sldId="335"/>
            <ac:spMk id="6" creationId="{47489A3B-2499-91E6-ECF0-1DB9E73B4AC5}"/>
          </ac:spMkLst>
        </pc:spChg>
        <pc:picChg chg="add mod">
          <ac:chgData name="최홍석" userId="ba5bdcd3-7d32-458d-bc73-c22f975a5e57" providerId="ADAL" clId="{29B035BD-B2E4-4DF1-B20C-E7726361214A}" dt="2023-07-18T21:59:02.789" v="766" actId="1076"/>
          <ac:picMkLst>
            <pc:docMk/>
            <pc:sldMk cId="1463177065" sldId="335"/>
            <ac:picMk id="5" creationId="{841D330D-FF85-82D8-634B-5F7E0B5A3425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4:16.465" v="1202" actId="1076"/>
        <pc:sldMkLst>
          <pc:docMk/>
          <pc:sldMk cId="705209299" sldId="336"/>
        </pc:sldMkLst>
        <pc:spChg chg="mod">
          <ac:chgData name="최홍석" userId="ba5bdcd3-7d32-458d-bc73-c22f975a5e57" providerId="ADAL" clId="{29B035BD-B2E4-4DF1-B20C-E7726361214A}" dt="2023-07-18T22:03:37.982" v="991" actId="20577"/>
          <ac:spMkLst>
            <pc:docMk/>
            <pc:sldMk cId="705209299" sldId="336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4:09.928" v="1198"/>
          <ac:spMkLst>
            <pc:docMk/>
            <pc:sldMk cId="705209299" sldId="336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04:16.465" v="1202" actId="1076"/>
          <ac:picMkLst>
            <pc:docMk/>
            <pc:sldMk cId="705209299" sldId="336"/>
            <ac:picMk id="5" creationId="{1C4279A7-E709-4365-F298-D3B82D2413E7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5:20.431" v="1217" actId="20577"/>
        <pc:sldMkLst>
          <pc:docMk/>
          <pc:sldMk cId="4049549330" sldId="337"/>
        </pc:sldMkLst>
        <pc:spChg chg="mod">
          <ac:chgData name="최홍석" userId="ba5bdcd3-7d32-458d-bc73-c22f975a5e57" providerId="ADAL" clId="{29B035BD-B2E4-4DF1-B20C-E7726361214A}" dt="2023-07-18T22:05:20.431" v="1217" actId="20577"/>
          <ac:spMkLst>
            <pc:docMk/>
            <pc:sldMk cId="4049549330" sldId="337"/>
            <ac:spMk id="2" creationId="{21007CAA-BAF9-A32B-87B2-5CB8440E4F7E}"/>
          </ac:spMkLst>
        </pc:spChg>
        <pc:picChg chg="add mod">
          <ac:chgData name="최홍석" userId="ba5bdcd3-7d32-458d-bc73-c22f975a5e57" providerId="ADAL" clId="{29B035BD-B2E4-4DF1-B20C-E7726361214A}" dt="2023-07-18T22:04:45.440" v="1215" actId="1076"/>
          <ac:picMkLst>
            <pc:docMk/>
            <pc:sldMk cId="4049549330" sldId="337"/>
            <ac:picMk id="5" creationId="{00E508BB-2567-94C8-871E-9B114B1E269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07:17.384" v="1350" actId="1076"/>
        <pc:sldMkLst>
          <pc:docMk/>
          <pc:sldMk cId="3524967286" sldId="338"/>
        </pc:sldMkLst>
        <pc:spChg chg="mod">
          <ac:chgData name="최홍석" userId="ba5bdcd3-7d32-458d-bc73-c22f975a5e57" providerId="ADAL" clId="{29B035BD-B2E4-4DF1-B20C-E7726361214A}" dt="2023-07-18T22:05:26.362" v="1230"/>
          <ac:spMkLst>
            <pc:docMk/>
            <pc:sldMk cId="3524967286" sldId="338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05:50.772" v="1267" actId="1076"/>
          <ac:spMkLst>
            <pc:docMk/>
            <pc:sldMk cId="3524967286" sldId="338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7:17.384" v="1350" actId="1076"/>
          <ac:spMkLst>
            <pc:docMk/>
            <pc:sldMk cId="3524967286" sldId="338"/>
            <ac:spMk id="12" creationId="{7FF9A6C6-DF8B-8912-CEE4-F27D58A455EB}"/>
          </ac:spMkLst>
        </pc:spChg>
        <pc:picChg chg="add mod">
          <ac:chgData name="최홍석" userId="ba5bdcd3-7d32-458d-bc73-c22f975a5e57" providerId="ADAL" clId="{29B035BD-B2E4-4DF1-B20C-E7726361214A}" dt="2023-07-18T22:06:04.466" v="1277" actId="1076"/>
          <ac:picMkLst>
            <pc:docMk/>
            <pc:sldMk cId="3524967286" sldId="338"/>
            <ac:picMk id="5" creationId="{2FEC9A7B-72FF-27E7-FAE7-A4A2A65BC532}"/>
          </ac:picMkLst>
        </pc:picChg>
        <pc:picChg chg="add mod">
          <ac:chgData name="최홍석" userId="ba5bdcd3-7d32-458d-bc73-c22f975a5e57" providerId="ADAL" clId="{29B035BD-B2E4-4DF1-B20C-E7726361214A}" dt="2023-07-18T22:06:05.365" v="1278" actId="1076"/>
          <ac:picMkLst>
            <pc:docMk/>
            <pc:sldMk cId="3524967286" sldId="338"/>
            <ac:picMk id="7" creationId="{9B09A080-070A-3EF9-CC3A-D219E7814059}"/>
          </ac:picMkLst>
        </pc:picChg>
        <pc:picChg chg="add mod">
          <ac:chgData name="최홍석" userId="ba5bdcd3-7d32-458d-bc73-c22f975a5e57" providerId="ADAL" clId="{29B035BD-B2E4-4DF1-B20C-E7726361214A}" dt="2023-07-18T22:06:59.839" v="1289" actId="1440"/>
          <ac:picMkLst>
            <pc:docMk/>
            <pc:sldMk cId="3524967286" sldId="338"/>
            <ac:picMk id="9" creationId="{93F49FD0-6B67-E37E-20AB-E95C7485FAAE}"/>
          </ac:picMkLst>
        </pc:picChg>
        <pc:picChg chg="add mod">
          <ac:chgData name="최홍석" userId="ba5bdcd3-7d32-458d-bc73-c22f975a5e57" providerId="ADAL" clId="{29B035BD-B2E4-4DF1-B20C-E7726361214A}" dt="2023-07-18T22:07:02.160" v="1290" actId="1076"/>
          <ac:picMkLst>
            <pc:docMk/>
            <pc:sldMk cId="3524967286" sldId="338"/>
            <ac:picMk id="11" creationId="{C72B6EDA-4E53-5878-C9BC-5C6F7A9A0EB9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9:42.483" v="1571" actId="1076"/>
        <pc:sldMkLst>
          <pc:docMk/>
          <pc:sldMk cId="136320390" sldId="339"/>
        </pc:sldMkLst>
        <pc:spChg chg="mod">
          <ac:chgData name="최홍석" userId="ba5bdcd3-7d32-458d-bc73-c22f975a5e57" providerId="ADAL" clId="{29B035BD-B2E4-4DF1-B20C-E7726361214A}" dt="2023-07-18T22:07:59.615" v="1389"/>
          <ac:spMkLst>
            <pc:docMk/>
            <pc:sldMk cId="136320390" sldId="339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08:01.135" v="1390" actId="478"/>
          <ac:spMkLst>
            <pc:docMk/>
            <pc:sldMk cId="136320390" sldId="339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02.343" v="1391" actId="478"/>
          <ac:spMkLst>
            <pc:docMk/>
            <pc:sldMk cId="136320390" sldId="339"/>
            <ac:spMk id="5" creationId="{D877D2C3-E823-D4BC-77FD-378E0A308B46}"/>
          </ac:spMkLst>
        </pc:spChg>
        <pc:spChg chg="add mod">
          <ac:chgData name="최홍석" userId="ba5bdcd3-7d32-458d-bc73-c22f975a5e57" providerId="ADAL" clId="{29B035BD-B2E4-4DF1-B20C-E7726361214A}" dt="2023-07-18T22:08:52.519" v="1423" actId="1076"/>
          <ac:spMkLst>
            <pc:docMk/>
            <pc:sldMk cId="136320390" sldId="339"/>
            <ac:spMk id="8" creationId="{5236E3D4-BC8A-85B3-A539-A4DD3E87912E}"/>
          </ac:spMkLst>
        </pc:spChg>
        <pc:spChg chg="add mod">
          <ac:chgData name="최홍석" userId="ba5bdcd3-7d32-458d-bc73-c22f975a5e57" providerId="ADAL" clId="{29B035BD-B2E4-4DF1-B20C-E7726361214A}" dt="2023-07-18T22:09:41.409" v="1570"/>
          <ac:spMkLst>
            <pc:docMk/>
            <pc:sldMk cId="136320390" sldId="339"/>
            <ac:spMk id="9" creationId="{B52D4287-CE6E-7838-98B8-B7E16E749881}"/>
          </ac:spMkLst>
        </pc:spChg>
        <pc:picChg chg="add mod">
          <ac:chgData name="최홍석" userId="ba5bdcd3-7d32-458d-bc73-c22f975a5e57" providerId="ADAL" clId="{29B035BD-B2E4-4DF1-B20C-E7726361214A}" dt="2023-07-18T22:08:54.728" v="1424" actId="1076"/>
          <ac:picMkLst>
            <pc:docMk/>
            <pc:sldMk cId="136320390" sldId="339"/>
            <ac:picMk id="7" creationId="{949C8CDD-05FE-A9B9-FFA4-84801B57B4AD}"/>
          </ac:picMkLst>
        </pc:picChg>
        <pc:picChg chg="add mod">
          <ac:chgData name="최홍석" userId="ba5bdcd3-7d32-458d-bc73-c22f975a5e57" providerId="ADAL" clId="{29B035BD-B2E4-4DF1-B20C-E7726361214A}" dt="2023-07-18T22:09:42.483" v="1571" actId="1076"/>
          <ac:picMkLst>
            <pc:docMk/>
            <pc:sldMk cId="136320390" sldId="339"/>
            <ac:picMk id="11" creationId="{50CDD6CD-B3FE-B44D-0D2A-A0F900B82B4A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14.678" v="1631" actId="20577"/>
        <pc:sldMkLst>
          <pc:docMk/>
          <pc:sldMk cId="837667048" sldId="340"/>
        </pc:sldMkLst>
        <pc:spChg chg="mod">
          <ac:chgData name="최홍석" userId="ba5bdcd3-7d32-458d-bc73-c22f975a5e57" providerId="ADAL" clId="{29B035BD-B2E4-4DF1-B20C-E7726361214A}" dt="2023-07-18T22:11:14.678" v="1631" actId="20577"/>
          <ac:spMkLst>
            <pc:docMk/>
            <pc:sldMk cId="837667048" sldId="340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25.103" v="1609" actId="20577"/>
          <ac:spMkLst>
            <pc:docMk/>
            <pc:sldMk cId="837667048" sldId="340"/>
            <ac:spMk id="3" creationId="{193029D7-743A-BE50-0F6C-186B92AEFCEC}"/>
          </ac:spMkLst>
        </pc:spChg>
        <pc:picChg chg="add">
          <ac:chgData name="최홍석" userId="ba5bdcd3-7d32-458d-bc73-c22f975a5e57" providerId="ADAL" clId="{29B035BD-B2E4-4DF1-B20C-E7726361214A}" dt="2023-07-18T22:10:10.722" v="1572" actId="22"/>
          <ac:picMkLst>
            <pc:docMk/>
            <pc:sldMk cId="837667048" sldId="340"/>
            <ac:picMk id="5" creationId="{D9B8177A-2547-F9E8-CA47-0CD3ABEE859F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1:18.616" v="1638" actId="20577"/>
        <pc:sldMkLst>
          <pc:docMk/>
          <pc:sldMk cId="4128046641" sldId="341"/>
        </pc:sldMkLst>
        <pc:spChg chg="mod">
          <ac:chgData name="최홍석" userId="ba5bdcd3-7d32-458d-bc73-c22f975a5e57" providerId="ADAL" clId="{29B035BD-B2E4-4DF1-B20C-E7726361214A}" dt="2023-07-18T22:11:18.616" v="1638" actId="20577"/>
          <ac:spMkLst>
            <pc:docMk/>
            <pc:sldMk cId="4128046641" sldId="341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0:34.579" v="1619" actId="20577"/>
          <ac:spMkLst>
            <pc:docMk/>
            <pc:sldMk cId="4128046641" sldId="341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08:18.199" v="1395" actId="21"/>
          <ac:spMkLst>
            <pc:docMk/>
            <pc:sldMk cId="4128046641" sldId="341"/>
            <ac:spMk id="4" creationId="{A30610B8-BDFB-EFC5-E0C9-60FB89D76472}"/>
          </ac:spMkLst>
        </pc:spChg>
        <pc:picChg chg="add">
          <ac:chgData name="최홍석" userId="ba5bdcd3-7d32-458d-bc73-c22f975a5e57" providerId="ADAL" clId="{29B035BD-B2E4-4DF1-B20C-E7726361214A}" dt="2023-07-18T22:10:41.129" v="1620" actId="22"/>
          <ac:picMkLst>
            <pc:docMk/>
            <pc:sldMk cId="4128046641" sldId="341"/>
            <ac:picMk id="6" creationId="{7B07D031-D629-5999-487B-B4A869E55FE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37.062" v="1678" actId="1076"/>
        <pc:sldMkLst>
          <pc:docMk/>
          <pc:sldMk cId="1303548665" sldId="342"/>
        </pc:sldMkLst>
        <pc:spChg chg="mod">
          <ac:chgData name="최홍석" userId="ba5bdcd3-7d32-458d-bc73-c22f975a5e57" providerId="ADAL" clId="{29B035BD-B2E4-4DF1-B20C-E7726361214A}" dt="2023-07-18T22:11:24.101" v="1666"/>
          <ac:spMkLst>
            <pc:docMk/>
            <pc:sldMk cId="1303548665" sldId="342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34.077" v="1676" actId="20577"/>
          <ac:spMkLst>
            <pc:docMk/>
            <pc:sldMk cId="1303548665" sldId="342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37.062" v="1678" actId="1076"/>
          <ac:picMkLst>
            <pc:docMk/>
            <pc:sldMk cId="1303548665" sldId="342"/>
            <ac:picMk id="5" creationId="{DDF231B9-4632-08C7-0539-15D5695D8658}"/>
          </ac:picMkLst>
        </pc:picChg>
      </pc:sldChg>
      <pc:sldChg chg="addSp modSp add mod">
        <pc:chgData name="최홍석" userId="ba5bdcd3-7d32-458d-bc73-c22f975a5e57" providerId="ADAL" clId="{29B035BD-B2E4-4DF1-B20C-E7726361214A}" dt="2023-07-18T22:11:53.505" v="1697" actId="1076"/>
        <pc:sldMkLst>
          <pc:docMk/>
          <pc:sldMk cId="1403404613" sldId="343"/>
        </pc:sldMkLst>
        <pc:spChg chg="mod">
          <ac:chgData name="최홍석" userId="ba5bdcd3-7d32-458d-bc73-c22f975a5e57" providerId="ADAL" clId="{29B035BD-B2E4-4DF1-B20C-E7726361214A}" dt="2023-07-18T22:11:43.107" v="1679"/>
          <ac:spMkLst>
            <pc:docMk/>
            <pc:sldMk cId="1403404613" sldId="343"/>
            <ac:spMk id="2" creationId="{21007CAA-BAF9-A32B-87B2-5CB8440E4F7E}"/>
          </ac:spMkLst>
        </pc:spChg>
        <pc:spChg chg="mod">
          <ac:chgData name="최홍석" userId="ba5bdcd3-7d32-458d-bc73-c22f975a5e57" providerId="ADAL" clId="{29B035BD-B2E4-4DF1-B20C-E7726361214A}" dt="2023-07-18T22:11:45.751" v="1695" actId="20577"/>
          <ac:spMkLst>
            <pc:docMk/>
            <pc:sldMk cId="1403404613" sldId="343"/>
            <ac:spMk id="3" creationId="{193029D7-743A-BE50-0F6C-186B92AEFCEC}"/>
          </ac:spMkLst>
        </pc:spChg>
        <pc:picChg chg="add mod">
          <ac:chgData name="최홍석" userId="ba5bdcd3-7d32-458d-bc73-c22f975a5e57" providerId="ADAL" clId="{29B035BD-B2E4-4DF1-B20C-E7726361214A}" dt="2023-07-18T22:11:53.505" v="1697" actId="1076"/>
          <ac:picMkLst>
            <pc:docMk/>
            <pc:sldMk cId="1403404613" sldId="343"/>
            <ac:picMk id="5" creationId="{C66F85B1-B7E2-D814-3EEC-C51B17A6633A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12:51.817" v="1748" actId="14100"/>
        <pc:sldMkLst>
          <pc:docMk/>
          <pc:sldMk cId="2515619137" sldId="344"/>
        </pc:sldMkLst>
        <pc:spChg chg="mod">
          <ac:chgData name="최홍석" userId="ba5bdcd3-7d32-458d-bc73-c22f975a5e57" providerId="ADAL" clId="{29B035BD-B2E4-4DF1-B20C-E7726361214A}" dt="2023-07-18T22:12:38.510" v="1740"/>
          <ac:spMkLst>
            <pc:docMk/>
            <pc:sldMk cId="2515619137" sldId="344"/>
            <ac:spMk id="2" creationId="{21007CAA-BAF9-A32B-87B2-5CB8440E4F7E}"/>
          </ac:spMkLst>
        </pc:spChg>
        <pc:spChg chg="del">
          <ac:chgData name="최홍석" userId="ba5bdcd3-7d32-458d-bc73-c22f975a5e57" providerId="ADAL" clId="{29B035BD-B2E4-4DF1-B20C-E7726361214A}" dt="2023-07-18T22:12:41.192" v="1741" actId="478"/>
          <ac:spMkLst>
            <pc:docMk/>
            <pc:sldMk cId="2515619137" sldId="344"/>
            <ac:spMk id="3" creationId="{193029D7-743A-BE50-0F6C-186B92AEFCEC}"/>
          </ac:spMkLst>
        </pc:spChg>
        <pc:spChg chg="add del mod">
          <ac:chgData name="최홍석" userId="ba5bdcd3-7d32-458d-bc73-c22f975a5e57" providerId="ADAL" clId="{29B035BD-B2E4-4DF1-B20C-E7726361214A}" dt="2023-07-18T22:12:42.517" v="1742" actId="478"/>
          <ac:spMkLst>
            <pc:docMk/>
            <pc:sldMk cId="2515619137" sldId="344"/>
            <ac:spMk id="5" creationId="{19B3121E-3381-1D5B-9ED9-2D6F2816845C}"/>
          </ac:spMkLst>
        </pc:spChg>
        <pc:picChg chg="add mod">
          <ac:chgData name="최홍석" userId="ba5bdcd3-7d32-458d-bc73-c22f975a5e57" providerId="ADAL" clId="{29B035BD-B2E4-4DF1-B20C-E7726361214A}" dt="2023-07-18T22:12:51.817" v="1748" actId="14100"/>
          <ac:picMkLst>
            <pc:docMk/>
            <pc:sldMk cId="2515619137" sldId="344"/>
            <ac:picMk id="7" creationId="{AA6EF250-D17B-4E04-6EF6-FA5D0F3D2072}"/>
          </ac:picMkLst>
        </pc:picChg>
        <pc:picChg chg="add mod">
          <ac:chgData name="최홍석" userId="ba5bdcd3-7d32-458d-bc73-c22f975a5e57" providerId="ADAL" clId="{29B035BD-B2E4-4DF1-B20C-E7726361214A}" dt="2023-07-18T22:12:48.940" v="1746" actId="14100"/>
          <ac:picMkLst>
            <pc:docMk/>
            <pc:sldMk cId="2515619137" sldId="344"/>
            <ac:picMk id="9" creationId="{5FF275C0-7426-9F72-377B-C1B4400029A7}"/>
          </ac:picMkLst>
        </pc:picChg>
      </pc:sldChg>
      <pc:sldChg chg="addSp delSp modSp add mod">
        <pc:chgData name="최홍석" userId="ba5bdcd3-7d32-458d-bc73-c22f975a5e57" providerId="ADAL" clId="{29B035BD-B2E4-4DF1-B20C-E7726361214A}" dt="2023-07-18T22:03:13.731" v="976" actId="14100"/>
        <pc:sldMkLst>
          <pc:docMk/>
          <pc:sldMk cId="4277203860" sldId="345"/>
        </pc:sldMkLst>
        <pc:spChg chg="mod">
          <ac:chgData name="최홍석" userId="ba5bdcd3-7d32-458d-bc73-c22f975a5e57" providerId="ADAL" clId="{29B035BD-B2E4-4DF1-B20C-E7726361214A}" dt="2023-07-18T22:01:30.723" v="853"/>
          <ac:spMkLst>
            <pc:docMk/>
            <pc:sldMk cId="4277203860" sldId="345"/>
            <ac:spMk id="3" creationId="{193029D7-743A-BE50-0F6C-186B92AEFCEC}"/>
          </ac:spMkLst>
        </pc:spChg>
        <pc:spChg chg="add mod">
          <ac:chgData name="최홍석" userId="ba5bdcd3-7d32-458d-bc73-c22f975a5e57" providerId="ADAL" clId="{29B035BD-B2E4-4DF1-B20C-E7726361214A}" dt="2023-07-18T22:03:13.731" v="976" actId="14100"/>
          <ac:spMkLst>
            <pc:docMk/>
            <pc:sldMk cId="4277203860" sldId="345"/>
            <ac:spMk id="7" creationId="{A2849BB5-8BFB-4778-3207-C5C515184AEB}"/>
          </ac:spMkLst>
        </pc:spChg>
        <pc:picChg chg="del">
          <ac:chgData name="최홍석" userId="ba5bdcd3-7d32-458d-bc73-c22f975a5e57" providerId="ADAL" clId="{29B035BD-B2E4-4DF1-B20C-E7726361214A}" dt="2023-07-18T22:00:54.543" v="815" actId="478"/>
          <ac:picMkLst>
            <pc:docMk/>
            <pc:sldMk cId="4277203860" sldId="345"/>
            <ac:picMk id="5" creationId="{841D330D-FF85-82D8-634B-5F7E0B5A3425}"/>
          </ac:picMkLst>
        </pc:picChg>
        <pc:picChg chg="add mod">
          <ac:chgData name="최홍석" userId="ba5bdcd3-7d32-458d-bc73-c22f975a5e57" providerId="ADAL" clId="{29B035BD-B2E4-4DF1-B20C-E7726361214A}" dt="2023-07-18T22:01:10.298" v="819" actId="1076"/>
          <ac:picMkLst>
            <pc:docMk/>
            <pc:sldMk cId="4277203860" sldId="345"/>
            <ac:picMk id="6" creationId="{FDA0C95D-2996-C5FF-89A3-A80439872144}"/>
          </ac:picMkLst>
        </pc:picChg>
      </pc:sldChg>
      <pc:sldChg chg="modSp new mod">
        <pc:chgData name="최홍석" userId="ba5bdcd3-7d32-458d-bc73-c22f975a5e57" providerId="ADAL" clId="{29B035BD-B2E4-4DF1-B20C-E7726361214A}" dt="2023-07-18T22:13:07.351" v="1777" actId="20577"/>
        <pc:sldMkLst>
          <pc:docMk/>
          <pc:sldMk cId="2349020103" sldId="346"/>
        </pc:sldMkLst>
        <pc:spChg chg="mod">
          <ac:chgData name="최홍석" userId="ba5bdcd3-7d32-458d-bc73-c22f975a5e57" providerId="ADAL" clId="{29B035BD-B2E4-4DF1-B20C-E7726361214A}" dt="2023-07-18T22:12:56.428" v="1760" actId="20577"/>
          <ac:spMkLst>
            <pc:docMk/>
            <pc:sldMk cId="2349020103" sldId="346"/>
            <ac:spMk id="2" creationId="{2267A731-08BB-BD8F-5978-E1BEFFD640DF}"/>
          </ac:spMkLst>
        </pc:spChg>
        <pc:spChg chg="mod">
          <ac:chgData name="최홍석" userId="ba5bdcd3-7d32-458d-bc73-c22f975a5e57" providerId="ADAL" clId="{29B035BD-B2E4-4DF1-B20C-E7726361214A}" dt="2023-07-18T22:13:07.351" v="1777" actId="20577"/>
          <ac:spMkLst>
            <pc:docMk/>
            <pc:sldMk cId="2349020103" sldId="346"/>
            <ac:spMk id="3" creationId="{A220FE41-8068-3E64-B409-BF11C5AA0FA5}"/>
          </ac:spMkLst>
        </pc:spChg>
      </pc:sldChg>
    </pc:docChg>
  </pc:docChgLst>
  <pc:docChgLst>
    <pc:chgData name="최홍석" userId="ba5bdcd3-7d32-458d-bc73-c22f975a5e57" providerId="ADAL" clId="{D2ABC53C-864A-4762-81C2-9545DB8B615D}"/>
    <pc:docChg chg="undo custSel delSld modSld">
      <pc:chgData name="최홍석" userId="ba5bdcd3-7d32-458d-bc73-c22f975a5e57" providerId="ADAL" clId="{D2ABC53C-864A-4762-81C2-9545DB8B615D}" dt="2023-07-20T09:30:07.794" v="23" actId="47"/>
      <pc:docMkLst>
        <pc:docMk/>
      </pc:docMkLst>
      <pc:sldChg chg="modSp mod">
        <pc:chgData name="최홍석" userId="ba5bdcd3-7d32-458d-bc73-c22f975a5e57" providerId="ADAL" clId="{D2ABC53C-864A-4762-81C2-9545DB8B615D}" dt="2023-07-20T09:29:46.948" v="12" actId="20577"/>
        <pc:sldMkLst>
          <pc:docMk/>
          <pc:sldMk cId="2068796576" sldId="318"/>
        </pc:sldMkLst>
        <pc:spChg chg="mod">
          <ac:chgData name="최홍석" userId="ba5bdcd3-7d32-458d-bc73-c22f975a5e57" providerId="ADAL" clId="{D2ABC53C-864A-4762-81C2-9545DB8B615D}" dt="2023-07-20T09:29:46.948" v="12" actId="20577"/>
          <ac:spMkLst>
            <pc:docMk/>
            <pc:sldMk cId="2068796576" sldId="318"/>
            <ac:spMk id="3" creationId="{00000000-0000-0000-0000-000000000000}"/>
          </ac:spMkLst>
        </pc:spChg>
      </pc:sldChg>
      <pc:sldChg chg="delSp modSp mod">
        <pc:chgData name="최홍석" userId="ba5bdcd3-7d32-458d-bc73-c22f975a5e57" providerId="ADAL" clId="{D2ABC53C-864A-4762-81C2-9545DB8B615D}" dt="2023-07-20T09:30:02.702" v="22" actId="20577"/>
        <pc:sldMkLst>
          <pc:docMk/>
          <pc:sldMk cId="3000688913" sldId="319"/>
        </pc:sldMkLst>
        <pc:spChg chg="mod">
          <ac:chgData name="최홍석" userId="ba5bdcd3-7d32-458d-bc73-c22f975a5e57" providerId="ADAL" clId="{D2ABC53C-864A-4762-81C2-9545DB8B615D}" dt="2023-07-20T09:29:53.728" v="14" actId="20577"/>
          <ac:spMkLst>
            <pc:docMk/>
            <pc:sldMk cId="3000688913" sldId="319"/>
            <ac:spMk id="2" creationId="{17A03AD8-0878-8AC5-CFF4-CB6A181CCDB9}"/>
          </ac:spMkLst>
        </pc:spChg>
        <pc:spChg chg="mod">
          <ac:chgData name="최홍석" userId="ba5bdcd3-7d32-458d-bc73-c22f975a5e57" providerId="ADAL" clId="{D2ABC53C-864A-4762-81C2-9545DB8B615D}" dt="2023-07-20T09:30:02.702" v="22" actId="20577"/>
          <ac:spMkLst>
            <pc:docMk/>
            <pc:sldMk cId="3000688913" sldId="319"/>
            <ac:spMk id="3" creationId="{7E5514FA-CAEE-06C7-3AE4-B4B29F76C089}"/>
          </ac:spMkLst>
        </pc:spChg>
        <pc:spChg chg="del mod">
          <ac:chgData name="최홍석" userId="ba5bdcd3-7d32-458d-bc73-c22f975a5e57" providerId="ADAL" clId="{D2ABC53C-864A-4762-81C2-9545DB8B615D}" dt="2023-07-20T09:29:56.710" v="16" actId="478"/>
          <ac:spMkLst>
            <pc:docMk/>
            <pc:sldMk cId="3000688913" sldId="319"/>
            <ac:spMk id="13" creationId="{BE3245C9-E8C9-0809-807E-201E4D4DE3CB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14" creationId="{DDDED702-96D3-550F-1F73-B121E6530D3B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18" creationId="{9FDA3843-49A3-0E4D-9E3B-56336F538198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19" creationId="{8B4A2CFD-85EC-70CE-D884-BF628832619C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0" creationId="{9F018E91-91BC-951B-1469-C9319B52B42C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1" creationId="{1F3FC636-5001-E63E-5A58-F10F3D6A314E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2" creationId="{5DEED2C0-1CD0-E6AA-EFE0-547A40707845}"/>
          </ac:spMkLst>
        </pc:spChg>
        <pc:spChg chg="del">
          <ac:chgData name="최홍석" userId="ba5bdcd3-7d32-458d-bc73-c22f975a5e57" providerId="ADAL" clId="{D2ABC53C-864A-4762-81C2-9545DB8B615D}" dt="2023-07-20T09:29:58.937" v="19" actId="478"/>
          <ac:spMkLst>
            <pc:docMk/>
            <pc:sldMk cId="3000688913" sldId="319"/>
            <ac:spMk id="23" creationId="{E7076960-A45F-F760-BA93-2332010CB432}"/>
          </ac:spMkLst>
        </pc:spChg>
        <pc:picChg chg="del">
          <ac:chgData name="최홍석" userId="ba5bdcd3-7d32-458d-bc73-c22f975a5e57" providerId="ADAL" clId="{D2ABC53C-864A-4762-81C2-9545DB8B615D}" dt="2023-07-20T09:29:57.417" v="18" actId="478"/>
          <ac:picMkLst>
            <pc:docMk/>
            <pc:sldMk cId="3000688913" sldId="319"/>
            <ac:picMk id="7" creationId="{1FF29DC0-7E07-CF6A-327A-C1A0DDBA9078}"/>
          </ac:picMkLst>
        </pc:picChg>
        <pc:picChg chg="del">
          <ac:chgData name="최홍석" userId="ba5bdcd3-7d32-458d-bc73-c22f975a5e57" providerId="ADAL" clId="{D2ABC53C-864A-4762-81C2-9545DB8B615D}" dt="2023-07-20T09:29:56.961" v="17" actId="478"/>
          <ac:picMkLst>
            <pc:docMk/>
            <pc:sldMk cId="3000688913" sldId="319"/>
            <ac:picMk id="12" creationId="{02CA85FF-0E2A-A06F-AD6D-38820C9FB8DF}"/>
          </ac:picMkLst>
        </pc:picChg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4212590308" sldId="320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115671182" sldId="321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611091313" sldId="322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86196892" sldId="323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120362425" sldId="324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295626461" sldId="325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039243690" sldId="326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845396658" sldId="327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953943548" sldId="328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444373823" sldId="329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701434369" sldId="330"/>
        </pc:sldMkLst>
      </pc:sldChg>
      <pc:sldChg chg="del">
        <pc:chgData name="최홍석" userId="ba5bdcd3-7d32-458d-bc73-c22f975a5e57" providerId="ADAL" clId="{D2ABC53C-864A-4762-81C2-9545DB8B615D}" dt="2023-07-20T09:29:52.282" v="13" actId="47"/>
        <pc:sldMkLst>
          <pc:docMk/>
          <pc:sldMk cId="3626379330" sldId="331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721813262" sldId="343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429334507" sldId="344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240022027" sldId="345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63502191" sldId="346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463242126" sldId="347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3891247854" sldId="348"/>
        </pc:sldMkLst>
      </pc:sldChg>
      <pc:sldChg chg="del">
        <pc:chgData name="최홍석" userId="ba5bdcd3-7d32-458d-bc73-c22f975a5e57" providerId="ADAL" clId="{D2ABC53C-864A-4762-81C2-9545DB8B615D}" dt="2023-07-20T09:30:07.794" v="23" actId="47"/>
        <pc:sldMkLst>
          <pc:docMk/>
          <pc:sldMk cId="1818032692" sldId="3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381000"/>
            <a:ext cx="5328000" cy="626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53975">
            <a:solidFill>
              <a:srgbClr val="0F4A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rgbClr val="1877AC"/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0" y="116632"/>
            <a:ext cx="12192000" cy="0"/>
            <a:chOff x="0" y="908051"/>
            <a:chExt cx="12192000" cy="0"/>
          </a:xfrm>
        </p:grpSpPr>
        <p:cxnSp>
          <p:nvCxnSpPr>
            <p:cNvPr id="19" name="직선 연결선 1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1877AC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rgbClr val="61B8E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rgbClr val="D3EBF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0F4A6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0F4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0F4A6B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2023-07-20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ppyBTreeFriends/GGMServer/blob/main/ServerClientAbort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79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Interrupt()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106803-DEA7-6C6C-5182-9545EC4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1471332"/>
            <a:ext cx="8278380" cy="51251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ACC05F-9BF1-CE56-EDEC-F0DF67A9B37C}"/>
              </a:ext>
            </a:extLst>
          </p:cNvPr>
          <p:cNvSpPr/>
          <p:nvPr/>
        </p:nvSpPr>
        <p:spPr>
          <a:xfrm>
            <a:off x="3556932" y="2400573"/>
            <a:ext cx="3338818" cy="275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6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- Interrupt()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143000"/>
            <a:ext cx="6243415" cy="5518344"/>
          </a:xfrm>
        </p:spPr>
        <p:txBody>
          <a:bodyPr/>
          <a:lstStyle/>
          <a:p>
            <a:r>
              <a:rPr lang="ko-KR" altLang="en-US" dirty="0"/>
              <a:t>실행 순서</a:t>
            </a:r>
            <a:br>
              <a:rPr lang="en-US" altLang="ko-KR" dirty="0"/>
            </a:br>
            <a:r>
              <a:rPr lang="en-US" altLang="ko-KR" dirty="0"/>
              <a:t>Main </a:t>
            </a:r>
            <a:r>
              <a:rPr lang="ko-KR" altLang="en-US" dirty="0"/>
              <a:t>종료 </a:t>
            </a:r>
            <a:r>
              <a:rPr lang="en-US" altLang="ko-KR" dirty="0"/>
              <a:t>-&gt; Func1 </a:t>
            </a:r>
            <a:r>
              <a:rPr lang="ko-KR" altLang="en-US" dirty="0"/>
              <a:t>종료 </a:t>
            </a:r>
            <a:r>
              <a:rPr lang="en-US" altLang="ko-KR" dirty="0"/>
              <a:t>-&gt; Func2 </a:t>
            </a:r>
            <a:r>
              <a:rPr lang="ko-KR" altLang="en-US" dirty="0"/>
              <a:t>종료</a:t>
            </a:r>
            <a:endParaRPr lang="en-US" altLang="ko-KR" dirty="0"/>
          </a:p>
          <a:p>
            <a:r>
              <a:rPr lang="ko-KR" altLang="en-US" dirty="0"/>
              <a:t>실행 때마다 항상 결과가 달라진다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D6DC2C-8A10-2437-55FA-D18E4097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19400"/>
            <a:ext cx="5658235" cy="30576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38FD74-0347-049C-14A0-08BFA490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819400"/>
            <a:ext cx="4972432" cy="30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0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C66AE7-B1EE-7AC0-8692-D3EE3270C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2" y="1066800"/>
            <a:ext cx="1129145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0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59E64-B6C8-BCBF-789E-ECE7854A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</a:t>
            </a:r>
            <a:r>
              <a:rPr lang="en-US" altLang="ko-KR" dirty="0"/>
              <a:t>+ </a:t>
            </a:r>
            <a:r>
              <a:rPr lang="ko-KR" altLang="en-US" dirty="0" err="1"/>
              <a:t>윈폼</a:t>
            </a:r>
            <a:r>
              <a:rPr lang="ko-KR" altLang="en-US" dirty="0"/>
              <a:t>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36220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서버 코드에서 스레드의 역할은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병렬적으로 동작 </a:t>
            </a:r>
            <a:r>
              <a:rPr lang="en-US" altLang="ko-KR" dirty="0"/>
              <a:t>/ </a:t>
            </a:r>
            <a:r>
              <a:rPr lang="ko-KR" altLang="en-US" dirty="0"/>
              <a:t>동시 동작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AFA4A5-58E1-DA70-CF7E-10CCD2D7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31" y="1981200"/>
            <a:ext cx="5044011" cy="42877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4E8945-5420-17B1-02E3-29D4C94C3ACD}"/>
              </a:ext>
            </a:extLst>
          </p:cNvPr>
          <p:cNvSpPr/>
          <p:nvPr/>
        </p:nvSpPr>
        <p:spPr>
          <a:xfrm>
            <a:off x="3733800" y="2819400"/>
            <a:ext cx="1476463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0B6180-1251-5F6F-010E-20B8BD269587}"/>
              </a:ext>
            </a:extLst>
          </p:cNvPr>
          <p:cNvSpPr/>
          <p:nvPr/>
        </p:nvSpPr>
        <p:spPr>
          <a:xfrm>
            <a:off x="3877811" y="3541458"/>
            <a:ext cx="4199389" cy="4656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D88746-41AA-A424-3EEB-FE5EF457F255}"/>
              </a:ext>
            </a:extLst>
          </p:cNvPr>
          <p:cNvSpPr/>
          <p:nvPr/>
        </p:nvSpPr>
        <p:spPr>
          <a:xfrm>
            <a:off x="3877811" y="4459886"/>
            <a:ext cx="4199389" cy="4656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0A6DD9-8EBE-DDC3-56AC-759E0FE3753B}"/>
              </a:ext>
            </a:extLst>
          </p:cNvPr>
          <p:cNvSpPr/>
          <p:nvPr/>
        </p:nvSpPr>
        <p:spPr>
          <a:xfrm>
            <a:off x="3877811" y="5547005"/>
            <a:ext cx="4199389" cy="4656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901DB49-EE14-296E-235C-3ED60140AB62}"/>
              </a:ext>
            </a:extLst>
          </p:cNvPr>
          <p:cNvSpPr/>
          <p:nvPr/>
        </p:nvSpPr>
        <p:spPr>
          <a:xfrm>
            <a:off x="2740008" y="2510604"/>
            <a:ext cx="685800" cy="457200"/>
          </a:xfrm>
          <a:prstGeom prst="wedgeRectCallout">
            <a:avLst>
              <a:gd name="adj1" fmla="val 74580"/>
              <a:gd name="adj2" fmla="val 7534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A74BA274-BA64-C42B-71E8-5D6462213460}"/>
              </a:ext>
            </a:extLst>
          </p:cNvPr>
          <p:cNvSpPr/>
          <p:nvPr/>
        </p:nvSpPr>
        <p:spPr>
          <a:xfrm>
            <a:off x="2857850" y="3268608"/>
            <a:ext cx="685800" cy="457200"/>
          </a:xfrm>
          <a:prstGeom prst="wedgeRectCallout">
            <a:avLst>
              <a:gd name="adj1" fmla="val 74580"/>
              <a:gd name="adj2" fmla="val 7534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FE9C7DA0-360C-DF0D-C2A4-56D4FC71E912}"/>
              </a:ext>
            </a:extLst>
          </p:cNvPr>
          <p:cNvSpPr/>
          <p:nvPr/>
        </p:nvSpPr>
        <p:spPr>
          <a:xfrm>
            <a:off x="2860950" y="4171655"/>
            <a:ext cx="685800" cy="457200"/>
          </a:xfrm>
          <a:prstGeom prst="wedgeRectCallout">
            <a:avLst>
              <a:gd name="adj1" fmla="val 74580"/>
              <a:gd name="adj2" fmla="val 7534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3D260E4-6EEA-2FE8-17B4-BC3597FDD9C8}"/>
              </a:ext>
            </a:extLst>
          </p:cNvPr>
          <p:cNvSpPr/>
          <p:nvPr/>
        </p:nvSpPr>
        <p:spPr>
          <a:xfrm>
            <a:off x="2857850" y="5220292"/>
            <a:ext cx="685800" cy="457200"/>
          </a:xfrm>
          <a:prstGeom prst="wedgeRectCallout">
            <a:avLst>
              <a:gd name="adj1" fmla="val 74580"/>
              <a:gd name="adj2" fmla="val 7534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4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구현 대상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클라이언트의 연결 수락 부분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데이터를 주고받는 부분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96C5C6-292C-7794-5E07-D4CDAC68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2725"/>
            <a:ext cx="8659891" cy="635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D477B9-4D9E-5143-41D7-079A91296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94"/>
          <a:stretch/>
        </p:blipFill>
        <p:spPr>
          <a:xfrm>
            <a:off x="990600" y="3538981"/>
            <a:ext cx="8991600" cy="2013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en-US" altLang="ko-KR" dirty="0" err="1"/>
              <a:t>TcpClient</a:t>
            </a:r>
            <a:r>
              <a:rPr lang="en-US" altLang="ko-KR" dirty="0"/>
              <a:t> </a:t>
            </a:r>
            <a:r>
              <a:rPr lang="ko-KR" altLang="en-US" dirty="0"/>
              <a:t>일대다 구조 스레드로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F03521-0A03-18DF-50F7-79D88DD0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14" y="2400301"/>
            <a:ext cx="4273046" cy="3323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D250C5-5B90-C3CF-3CEF-CD754C4D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645" y="1752601"/>
            <a:ext cx="2746815" cy="1295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4B7889-ED5F-D67B-FB0D-5CC4F3F9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848" y="3357240"/>
            <a:ext cx="2746815" cy="1295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A7CF0B-CDE9-2BB4-D903-0639FD886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371" y="4993698"/>
            <a:ext cx="2746815" cy="1295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C8F82F-B5ED-289C-FBF1-DBF92ED7CA06}"/>
              </a:ext>
            </a:extLst>
          </p:cNvPr>
          <p:cNvCxnSpPr/>
          <p:nvPr/>
        </p:nvCxnSpPr>
        <p:spPr>
          <a:xfrm flipV="1">
            <a:off x="6400800" y="2514600"/>
            <a:ext cx="838200" cy="1066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FE16C4-73D7-388A-04CC-484462C6C287}"/>
              </a:ext>
            </a:extLst>
          </p:cNvPr>
          <p:cNvCxnSpPr>
            <a:cxnSpLocks/>
          </p:cNvCxnSpPr>
          <p:nvPr/>
        </p:nvCxnSpPr>
        <p:spPr>
          <a:xfrm flipV="1">
            <a:off x="6416598" y="4062041"/>
            <a:ext cx="974802" cy="2277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0A6ADD-E9B8-769B-8867-145D6BAEFF63}"/>
              </a:ext>
            </a:extLst>
          </p:cNvPr>
          <p:cNvCxnSpPr>
            <a:cxnSpLocks/>
          </p:cNvCxnSpPr>
          <p:nvPr/>
        </p:nvCxnSpPr>
        <p:spPr>
          <a:xfrm>
            <a:off x="6436963" y="4993698"/>
            <a:ext cx="954437" cy="73008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CB7E58-7AA1-4F24-9929-1F2B20105B8F}"/>
              </a:ext>
            </a:extLst>
          </p:cNvPr>
          <p:cNvSpPr/>
          <p:nvPr/>
        </p:nvSpPr>
        <p:spPr>
          <a:xfrm>
            <a:off x="3008652" y="4062041"/>
            <a:ext cx="2209800" cy="73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ListBox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클라 </a:t>
            </a:r>
            <a:r>
              <a:rPr lang="ko-KR" altLang="en-US" dirty="0" err="1">
                <a:solidFill>
                  <a:schemeClr val="tx1"/>
                </a:solidFill>
              </a:rPr>
              <a:t>여러명</a:t>
            </a:r>
            <a:r>
              <a:rPr lang="ko-KR" altLang="en-US" dirty="0">
                <a:solidFill>
                  <a:schemeClr val="tx1"/>
                </a:solidFill>
              </a:rPr>
              <a:t> 표현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ADB56A-AF6D-6A2C-701C-F4073D008974}"/>
              </a:ext>
            </a:extLst>
          </p:cNvPr>
          <p:cNvSpPr/>
          <p:nvPr/>
        </p:nvSpPr>
        <p:spPr>
          <a:xfrm>
            <a:off x="6336190" y="5846449"/>
            <a:ext cx="1114835" cy="73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1:N </a:t>
            </a:r>
            <a:r>
              <a:rPr lang="ko-KR" altLang="en-US" dirty="0">
                <a:solidFill>
                  <a:schemeClr val="tx1"/>
                </a:solidFill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212638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스레드 구조 설계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4B5BA7-B98C-2DFB-62C0-2C622277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990600"/>
            <a:ext cx="7696200" cy="5497285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E7995CCA-3E1E-9470-C670-CAA43E480AD2}"/>
              </a:ext>
            </a:extLst>
          </p:cNvPr>
          <p:cNvSpPr/>
          <p:nvPr/>
        </p:nvSpPr>
        <p:spPr>
          <a:xfrm>
            <a:off x="1597753" y="1143000"/>
            <a:ext cx="685800" cy="457200"/>
          </a:xfrm>
          <a:prstGeom prst="wedgeRectCallout">
            <a:avLst>
              <a:gd name="adj1" fmla="val 74580"/>
              <a:gd name="adj2" fmla="val 7534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EB1114DC-9A4C-0D93-639E-2B8665544A79}"/>
              </a:ext>
            </a:extLst>
          </p:cNvPr>
          <p:cNvSpPr/>
          <p:nvPr/>
        </p:nvSpPr>
        <p:spPr>
          <a:xfrm>
            <a:off x="6400800" y="2929458"/>
            <a:ext cx="685800" cy="457200"/>
          </a:xfrm>
          <a:prstGeom prst="wedgeRectCallout">
            <a:avLst>
              <a:gd name="adj1" fmla="val 74580"/>
              <a:gd name="adj2" fmla="val 7534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2181D59B-6C1D-4D2C-D5B5-771BDF76C7C7}"/>
              </a:ext>
            </a:extLst>
          </p:cNvPr>
          <p:cNvSpPr/>
          <p:nvPr/>
        </p:nvSpPr>
        <p:spPr>
          <a:xfrm>
            <a:off x="6400800" y="4140920"/>
            <a:ext cx="685800" cy="457200"/>
          </a:xfrm>
          <a:prstGeom prst="wedgeRectCallout">
            <a:avLst>
              <a:gd name="adj1" fmla="val 74580"/>
              <a:gd name="adj2" fmla="val 7534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…..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6AF27A82-5F3D-2DFE-E4D0-313A0F6222DC}"/>
              </a:ext>
            </a:extLst>
          </p:cNvPr>
          <p:cNvSpPr/>
          <p:nvPr/>
        </p:nvSpPr>
        <p:spPr>
          <a:xfrm>
            <a:off x="6400800" y="5123783"/>
            <a:ext cx="685800" cy="457200"/>
          </a:xfrm>
          <a:prstGeom prst="wedgeRectCallout">
            <a:avLst>
              <a:gd name="adj1" fmla="val 74580"/>
              <a:gd name="adj2" fmla="val 7534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445D87-78BC-EF9C-6CB4-34C763FBDC17}"/>
              </a:ext>
            </a:extLst>
          </p:cNvPr>
          <p:cNvSpPr/>
          <p:nvPr/>
        </p:nvSpPr>
        <p:spPr>
          <a:xfrm>
            <a:off x="5463332" y="3566625"/>
            <a:ext cx="3571612" cy="2503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B97868-1A40-C5BB-AD5A-4C095BD6231F}"/>
              </a:ext>
            </a:extLst>
          </p:cNvPr>
          <p:cNvSpPr/>
          <p:nvPr/>
        </p:nvSpPr>
        <p:spPr>
          <a:xfrm>
            <a:off x="5523454" y="5782716"/>
            <a:ext cx="3571612" cy="2503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스레드 </a:t>
            </a:r>
            <a:r>
              <a:rPr lang="en-US" altLang="ko-KR" dirty="0"/>
              <a:t>+ </a:t>
            </a:r>
            <a:r>
              <a:rPr lang="ko-KR" altLang="en-US" dirty="0" err="1"/>
              <a:t>윈폼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8991600" cy="5518344"/>
          </a:xfrm>
        </p:spPr>
        <p:txBody>
          <a:bodyPr/>
          <a:lstStyle/>
          <a:p>
            <a:r>
              <a:rPr lang="ko-KR" altLang="en-US" dirty="0"/>
              <a:t>첫째</a:t>
            </a:r>
            <a:br>
              <a:rPr lang="en-US" altLang="ko-KR" dirty="0"/>
            </a:br>
            <a:r>
              <a:rPr lang="ko-KR" altLang="en-US" dirty="0"/>
              <a:t>이전에 만들었던 윈 폼 프로그램을 켜주세요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br>
              <a:rPr lang="en-US" altLang="ko-KR" dirty="0"/>
            </a:br>
            <a:r>
              <a:rPr lang="ko-KR" altLang="en-US" dirty="0"/>
              <a:t>서버 프로그램 디자인 변경</a:t>
            </a:r>
            <a:br>
              <a:rPr lang="en-US" altLang="ko-KR" dirty="0"/>
            </a:br>
            <a:r>
              <a:rPr lang="ko-KR" altLang="en-US" dirty="0"/>
              <a:t>서버 프로그램 코드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셋째</a:t>
            </a:r>
            <a:br>
              <a:rPr lang="en-US" altLang="ko-KR" dirty="0"/>
            </a:br>
            <a:r>
              <a:rPr lang="ko-KR" altLang="en-US" dirty="0"/>
              <a:t>클라이언트 프로그램은 그대로 사용</a:t>
            </a:r>
            <a:br>
              <a:rPr lang="en-US" altLang="ko-KR" dirty="0"/>
            </a:br>
            <a:r>
              <a:rPr lang="ko-KR" altLang="en-US" dirty="0"/>
              <a:t>추후</a:t>
            </a:r>
            <a:r>
              <a:rPr lang="en-US" altLang="ko-KR" dirty="0"/>
              <a:t>, </a:t>
            </a:r>
            <a:r>
              <a:rPr lang="ko-KR" altLang="en-US" dirty="0"/>
              <a:t>클라이언트 여러 개 실행해 </a:t>
            </a:r>
            <a:r>
              <a:rPr lang="en-US" altLang="ko-KR" dirty="0"/>
              <a:t>1:N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97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스레드 적용 서버</a:t>
            </a:r>
            <a:r>
              <a:rPr lang="en-US" altLang="ko-KR" dirty="0"/>
              <a:t>/</a:t>
            </a:r>
            <a:r>
              <a:rPr lang="ko-KR" altLang="en-US" dirty="0"/>
              <a:t>클라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연결 대기 관련 함수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EF3CAD-589E-7224-D4E6-2CF69FB4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717716"/>
            <a:ext cx="693516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5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속성</a:t>
            </a:r>
            <a:r>
              <a:rPr lang="en-US" altLang="ko-KR" dirty="0"/>
              <a:t>(</a:t>
            </a:r>
            <a:r>
              <a:rPr lang="en-US" altLang="ko-KR" dirty="0" err="1"/>
              <a:t>msdn</a:t>
            </a:r>
            <a:r>
              <a:rPr lang="ko-KR" altLang="en-US" dirty="0"/>
              <a:t>의 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62000" y="990600"/>
            <a:ext cx="9906000" cy="55183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Name : </a:t>
            </a:r>
            <a:r>
              <a:rPr lang="ko-KR" altLang="en-US" dirty="0"/>
              <a:t>스레드 명칭 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IsAlive</a:t>
            </a:r>
            <a:r>
              <a:rPr lang="en-US" altLang="ko-KR" dirty="0"/>
              <a:t> : </a:t>
            </a:r>
            <a:r>
              <a:rPr lang="ko-KR" altLang="en-US" dirty="0"/>
              <a:t>스레드 동작 여부 판별</a:t>
            </a:r>
            <a:r>
              <a:rPr lang="en-US" altLang="ko-KR" dirty="0"/>
              <a:t>(true/false)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IsBackground</a:t>
            </a:r>
            <a:r>
              <a:rPr lang="en-US" altLang="ko-KR" dirty="0"/>
              <a:t> : </a:t>
            </a:r>
            <a:r>
              <a:rPr lang="ko-KR" altLang="en-US" dirty="0"/>
              <a:t>스레드 만들 때</a:t>
            </a:r>
            <a:r>
              <a:rPr lang="en-US" altLang="ko-KR" dirty="0"/>
              <a:t>, set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foreground </a:t>
            </a:r>
            <a:br>
              <a:rPr lang="en-US" altLang="ko-KR" dirty="0"/>
            </a:br>
            <a:r>
              <a:rPr lang="en-US" altLang="ko-KR" dirty="0"/>
              <a:t> : </a:t>
            </a:r>
            <a:r>
              <a:rPr lang="ko-KR" altLang="en-US" dirty="0"/>
              <a:t>주스레드가 죽어도 독립적으로 계속 실행되는 옵션</a:t>
            </a:r>
            <a:br>
              <a:rPr lang="en-US" altLang="ko-KR" dirty="0"/>
            </a:br>
            <a:r>
              <a:rPr lang="en-US" altLang="ko-KR" dirty="0"/>
              <a:t>background</a:t>
            </a:r>
            <a:br>
              <a:rPr lang="en-US" altLang="ko-KR" dirty="0"/>
            </a:br>
            <a:r>
              <a:rPr lang="en-US" altLang="ko-KR" dirty="0"/>
              <a:t> : </a:t>
            </a:r>
            <a:r>
              <a:rPr lang="ko-KR" altLang="en-US" dirty="0"/>
              <a:t>주스레드가 죽으면 함께 종료되는 옵션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ACC383-5DA1-044B-46B1-1E2EBFE0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81400"/>
            <a:ext cx="6243415" cy="8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88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스레드 적용 서버</a:t>
            </a:r>
            <a:r>
              <a:rPr lang="en-US" altLang="ko-KR" dirty="0"/>
              <a:t>/</a:t>
            </a:r>
            <a:r>
              <a:rPr lang="ko-KR" altLang="en-US" dirty="0"/>
              <a:t>클라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에코서버 클래스</a:t>
            </a:r>
            <a:br>
              <a:rPr lang="en-US" altLang="ko-KR" dirty="0"/>
            </a:br>
            <a:r>
              <a:rPr lang="ko-KR" altLang="en-US" sz="2000" dirty="0"/>
              <a:t>대기 스레드 내 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스레드로 구현 예정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5DBA4-7476-9C10-97DE-05E1FA29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17558"/>
            <a:ext cx="6878010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9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스레드 적용 서버</a:t>
            </a:r>
            <a:r>
              <a:rPr lang="en-US" altLang="ko-KR" dirty="0"/>
              <a:t>/</a:t>
            </a:r>
            <a:r>
              <a:rPr lang="ko-KR" altLang="en-US" dirty="0"/>
              <a:t>클라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11395531" cy="5518344"/>
          </a:xfrm>
        </p:spPr>
        <p:txBody>
          <a:bodyPr/>
          <a:lstStyle/>
          <a:p>
            <a:r>
              <a:rPr lang="ko-KR" altLang="en-US" dirty="0"/>
              <a:t>자세한 코드</a:t>
            </a:r>
            <a:br>
              <a:rPr lang="en-US" altLang="ko-KR" dirty="0"/>
            </a:br>
            <a:r>
              <a:rPr lang="ko-KR" altLang="en-US" dirty="0" err="1"/>
              <a:t>깃허브</a:t>
            </a:r>
            <a:r>
              <a:rPr lang="ko-KR" altLang="en-US" dirty="0"/>
              <a:t> 참고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3200" dirty="0">
                <a:hlinkClick r:id="rId2"/>
              </a:rPr>
              <a:t>https://github.com/HappyBTreeFriends/GGMServer/</a:t>
            </a:r>
          </a:p>
          <a:p>
            <a:pPr marL="0" indent="0" algn="ctr">
              <a:buNone/>
            </a:pPr>
            <a:r>
              <a:rPr lang="en-US" altLang="ko-KR" sz="3200" dirty="0">
                <a:hlinkClick r:id="rId2"/>
              </a:rPr>
              <a:t>blob/main/ServerClientAbort</a:t>
            </a:r>
            <a:endParaRPr lang="en-US" altLang="ko-KR" sz="3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6368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en-US" altLang="ko-KR" dirty="0"/>
              <a:t>1:N</a:t>
            </a:r>
            <a:r>
              <a:rPr lang="ko-KR" altLang="en-US" dirty="0"/>
              <a:t> 연결 성공</a:t>
            </a:r>
            <a:br>
              <a:rPr lang="en-US" altLang="ko-KR" dirty="0"/>
            </a:br>
            <a:r>
              <a:rPr lang="ko-KR" altLang="en-US" dirty="0"/>
              <a:t>스레드가 있어서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F97E37-D062-5332-ADF8-BBE6B9D8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078153"/>
            <a:ext cx="6706632" cy="53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foreground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en-US" altLang="ko-KR" dirty="0"/>
              <a:t>foreground</a:t>
            </a:r>
            <a:br>
              <a:rPr lang="en-US" altLang="ko-KR" dirty="0"/>
            </a:br>
            <a:r>
              <a:rPr lang="en-US" altLang="ko-KR" dirty="0"/>
              <a:t>- Main</a:t>
            </a:r>
            <a:r>
              <a:rPr lang="ko-KR" altLang="en-US" dirty="0"/>
              <a:t>이 끝나도</a:t>
            </a:r>
            <a:r>
              <a:rPr lang="en-US" altLang="ko-KR" dirty="0"/>
              <a:t>, </a:t>
            </a:r>
            <a:r>
              <a:rPr lang="ko-KR" altLang="en-US" dirty="0"/>
              <a:t>스레드는 </a:t>
            </a:r>
            <a:br>
              <a:rPr lang="en-US" altLang="ko-KR" dirty="0"/>
            </a:br>
            <a:r>
              <a:rPr lang="ko-KR" altLang="en-US" dirty="0"/>
              <a:t>계속 돌아간다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스레드는 기본적으로 </a:t>
            </a:r>
            <a:br>
              <a:rPr lang="en-US" altLang="ko-KR" dirty="0"/>
            </a:br>
            <a:r>
              <a:rPr lang="ko-KR" altLang="en-US" dirty="0"/>
              <a:t>포그라운드로 생성됨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81AD40-8F29-0FAD-1182-478DDC68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265216"/>
            <a:ext cx="5715798" cy="51442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6A920B-92CE-7A60-F818-7E563B867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88" y="3403600"/>
            <a:ext cx="3048425" cy="29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2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- </a:t>
            </a:r>
            <a:r>
              <a:rPr lang="ko-KR" altLang="en-US" dirty="0"/>
              <a:t>스레드 </a:t>
            </a:r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en-US" altLang="ko-KR" dirty="0"/>
              <a:t>background</a:t>
            </a:r>
            <a:br>
              <a:rPr lang="en-US" altLang="ko-KR" dirty="0"/>
            </a:br>
            <a:r>
              <a:rPr lang="en-US" altLang="ko-KR" dirty="0"/>
              <a:t>- Main</a:t>
            </a:r>
            <a:r>
              <a:rPr lang="ko-KR" altLang="en-US" dirty="0"/>
              <a:t>이 끝나면 함께 종료된다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IsBackground</a:t>
            </a:r>
            <a:r>
              <a:rPr lang="en-US" altLang="ko-KR" dirty="0"/>
              <a:t> = true;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E758D5-644F-1379-0C2E-DDC4D54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704" y="2514600"/>
            <a:ext cx="7723796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A883A1-12FB-375A-CF54-5D20BAE0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7734"/>
            <a:ext cx="350568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6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속성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85800" y="1066800"/>
            <a:ext cx="6243415" cy="55183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CurrentThread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현재 실행 중인 스레드 제어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스레드</a:t>
            </a:r>
            <a:r>
              <a:rPr lang="en-US" altLang="ko-KR" dirty="0"/>
              <a:t>ID</a:t>
            </a:r>
            <a:r>
              <a:rPr lang="ko-KR" altLang="en-US" dirty="0"/>
              <a:t>를 알 수 있음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0594C4-01C5-86DC-D475-C9C2AF070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96" y="2667000"/>
            <a:ext cx="9763924" cy="6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스레드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5181599"/>
            <a:ext cx="11963399" cy="1414897"/>
          </a:xfrm>
        </p:spPr>
        <p:txBody>
          <a:bodyPr/>
          <a:lstStyle/>
          <a:p>
            <a:r>
              <a:rPr lang="en-US" altLang="ko-KR" dirty="0" err="1"/>
              <a:t>Thread.CurrentThread.GetHashCode</a:t>
            </a:r>
            <a:r>
              <a:rPr lang="en-US" altLang="ko-KR" dirty="0"/>
              <a:t>() : </a:t>
            </a:r>
            <a:r>
              <a:rPr lang="ko-KR" altLang="en-US" dirty="0"/>
              <a:t>호출한 코드 영역의 스레드 </a:t>
            </a:r>
            <a:r>
              <a:rPr lang="en-US" altLang="ko-KR" dirty="0"/>
              <a:t>ID </a:t>
            </a:r>
            <a:r>
              <a:rPr lang="ko-KR" altLang="en-US" dirty="0"/>
              <a:t>리턴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36584-81E7-E936-93DD-309ABD7B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219200"/>
            <a:ext cx="8964276" cy="3877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DDB334-7391-E154-1567-3CA813D5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285" y="2743104"/>
            <a:ext cx="333421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메서드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Start() : </a:t>
            </a:r>
            <a:r>
              <a:rPr lang="ko-KR" altLang="en-US" dirty="0"/>
              <a:t>스레드 시작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Join() : </a:t>
            </a:r>
            <a:r>
              <a:rPr lang="ko-KR" altLang="en-US" dirty="0"/>
              <a:t>스레드 종료될 때까지 대기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E3F778-B62D-C03A-E9F9-8E4C157A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91" y="2552700"/>
            <a:ext cx="4371870" cy="175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D9DA76-EFA3-4FAF-03F5-7F0C6DCE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52" y="1078153"/>
            <a:ext cx="6013579" cy="55183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72C00C-1750-2E81-F5F8-26196AA2B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91" y="4800600"/>
            <a:ext cx="4464757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028BAE-9ECC-E325-BA57-F34B71786A49}"/>
              </a:ext>
            </a:extLst>
          </p:cNvPr>
          <p:cNvSpPr/>
          <p:nvPr/>
        </p:nvSpPr>
        <p:spPr>
          <a:xfrm>
            <a:off x="694189" y="2717219"/>
            <a:ext cx="891330" cy="319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02B908-2347-5598-4086-717EF821CD87}"/>
              </a:ext>
            </a:extLst>
          </p:cNvPr>
          <p:cNvSpPr/>
          <p:nvPr/>
        </p:nvSpPr>
        <p:spPr>
          <a:xfrm>
            <a:off x="2750890" y="5159814"/>
            <a:ext cx="891330" cy="3195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F586242-53C2-51D5-710C-C1F0C9BD6658}"/>
              </a:ext>
            </a:extLst>
          </p:cNvPr>
          <p:cNvSpPr/>
          <p:nvPr/>
        </p:nvSpPr>
        <p:spPr>
          <a:xfrm>
            <a:off x="2362200" y="4411308"/>
            <a:ext cx="914400" cy="25320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5A1F29-78E0-F787-8866-EEB67F8F795D}"/>
              </a:ext>
            </a:extLst>
          </p:cNvPr>
          <p:cNvSpPr/>
          <p:nvPr/>
        </p:nvSpPr>
        <p:spPr>
          <a:xfrm>
            <a:off x="6451832" y="5429659"/>
            <a:ext cx="1576431" cy="333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6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메서드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4616" y="1066800"/>
            <a:ext cx="9467584" cy="55183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Abort()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3300"/>
                </a:solidFill>
              </a:rPr>
              <a:t>이 함수를 호출한 곳의 현재 스레드 중지</a:t>
            </a:r>
            <a:br>
              <a:rPr lang="en-US" altLang="ko-KR" dirty="0">
                <a:solidFill>
                  <a:srgbClr val="FF3300"/>
                </a:solidFill>
              </a:rPr>
            </a:br>
            <a:r>
              <a:rPr lang="en-US" altLang="ko-KR" dirty="0">
                <a:solidFill>
                  <a:srgbClr val="FF3300"/>
                </a:solidFill>
              </a:rPr>
              <a:t>	    </a:t>
            </a:r>
            <a:r>
              <a:rPr lang="ko-KR" altLang="en-US" dirty="0">
                <a:solidFill>
                  <a:srgbClr val="FF3300"/>
                </a:solidFill>
              </a:rPr>
              <a:t>스레드를 사용하다</a:t>
            </a:r>
            <a:r>
              <a:rPr lang="en-US" altLang="ko-KR" dirty="0">
                <a:solidFill>
                  <a:srgbClr val="FF3300"/>
                </a:solidFill>
              </a:rPr>
              <a:t>, </a:t>
            </a:r>
            <a:r>
              <a:rPr lang="ko-KR" altLang="en-US" dirty="0" err="1">
                <a:solidFill>
                  <a:srgbClr val="FF3300"/>
                </a:solidFill>
              </a:rPr>
              <a:t>종료시키고</a:t>
            </a:r>
            <a:r>
              <a:rPr lang="ko-KR" altLang="en-US" dirty="0">
                <a:solidFill>
                  <a:srgbClr val="FF3300"/>
                </a:solidFill>
              </a:rPr>
              <a:t> 싶을 때 사용</a:t>
            </a:r>
            <a:r>
              <a:rPr lang="en-US" altLang="ko-KR" dirty="0">
                <a:solidFill>
                  <a:srgbClr val="FF3300"/>
                </a:solidFill>
              </a:rPr>
              <a:t>.</a:t>
            </a:r>
            <a:br>
              <a:rPr lang="en-US" altLang="ko-KR" dirty="0">
                <a:solidFill>
                  <a:srgbClr val="FF3300"/>
                </a:solidFill>
              </a:rPr>
            </a:br>
            <a:r>
              <a:rPr lang="en-US" altLang="ko-KR" dirty="0">
                <a:solidFill>
                  <a:srgbClr val="FF3300"/>
                </a:solidFill>
              </a:rPr>
              <a:t>             </a:t>
            </a:r>
            <a:r>
              <a:rPr lang="en-US" altLang="ko-KR" dirty="0" err="1">
                <a:solidFill>
                  <a:srgbClr val="FF3300"/>
                </a:solidFill>
              </a:rPr>
              <a:t>ThreadAbortException</a:t>
            </a:r>
            <a:r>
              <a:rPr lang="en-US" altLang="ko-KR" dirty="0">
                <a:solidFill>
                  <a:srgbClr val="FF3300"/>
                </a:solidFill>
              </a:rPr>
              <a:t> </a:t>
            </a:r>
            <a:r>
              <a:rPr lang="ko-KR" altLang="en-US" dirty="0">
                <a:solidFill>
                  <a:srgbClr val="FF3300"/>
                </a:solidFill>
              </a:rPr>
              <a:t>예외 발생시킴</a:t>
            </a:r>
            <a:r>
              <a:rPr lang="en-US" altLang="ko-KR" dirty="0">
                <a:solidFill>
                  <a:srgbClr val="FF3300"/>
                </a:solidFill>
              </a:rPr>
              <a:t>.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@ Abort(), Resume(), Suspend()</a:t>
            </a:r>
            <a:r>
              <a:rPr lang="ko-KR" altLang="en-US" dirty="0">
                <a:solidFill>
                  <a:srgbClr val="FF0000"/>
                </a:solidFill>
              </a:rPr>
              <a:t>는 이제 사용하지 않음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Interrupt() : </a:t>
            </a:r>
            <a:r>
              <a:rPr lang="ko-KR" altLang="en-US" dirty="0"/>
              <a:t>스레드가 동작</a:t>
            </a:r>
            <a:r>
              <a:rPr lang="en-US" altLang="ko-KR" dirty="0"/>
              <a:t>(running) </a:t>
            </a:r>
            <a:r>
              <a:rPr lang="ko-KR" altLang="en-US" dirty="0"/>
              <a:t>중인 상태는 피하고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         wait </a:t>
            </a:r>
            <a:r>
              <a:rPr lang="ko-KR" altLang="en-US" dirty="0"/>
              <a:t>상태에 들어가갔을 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           </a:t>
            </a:r>
            <a:r>
              <a:rPr lang="en-US" altLang="ko-KR" dirty="0" err="1"/>
              <a:t>ThreadInterruptedException</a:t>
            </a:r>
            <a:r>
              <a:rPr lang="en-US" altLang="ko-KR" dirty="0"/>
              <a:t> </a:t>
            </a:r>
            <a:r>
              <a:rPr lang="ko-KR" altLang="en-US" dirty="0"/>
              <a:t>예외 발생시켜 </a:t>
            </a:r>
            <a:br>
              <a:rPr lang="en-US" altLang="ko-KR" dirty="0"/>
            </a:br>
            <a:r>
              <a:rPr lang="en-US" altLang="ko-KR" dirty="0"/>
              <a:t>                 </a:t>
            </a:r>
            <a:r>
              <a:rPr lang="ko-KR" altLang="en-US" dirty="0"/>
              <a:t>스레드를 중지시킴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B3E9C-F66D-C16A-90D0-0C7571B8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62" y="3733800"/>
            <a:ext cx="2921469" cy="13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2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3AD8-0878-8AC5-CFF4-CB6A181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Interrupt()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514FA-CAEE-06C7-3AE4-B4B29F76C0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4800" y="1078153"/>
            <a:ext cx="6243415" cy="5518344"/>
          </a:xfrm>
        </p:spPr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E0190-1D95-F4DA-F513-95040185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76400"/>
            <a:ext cx="9982200" cy="47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62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423</Words>
  <Application>Microsoft Office PowerPoint</Application>
  <PresentationFormat>와이드스크린</PresentationFormat>
  <Paragraphs>99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HY견고딕</vt:lpstr>
      <vt:lpstr>굴림</vt:lpstr>
      <vt:lpstr>맑은 고딕</vt:lpstr>
      <vt:lpstr>Arial</vt:lpstr>
      <vt:lpstr>Verdana</vt:lpstr>
      <vt:lpstr>Wingdings</vt:lpstr>
      <vt:lpstr>1_Office 테마</vt:lpstr>
      <vt:lpstr>스레드 2</vt:lpstr>
      <vt:lpstr>스레드 속성(msdn의 내용)</vt:lpstr>
      <vt:lpstr>실습 - 스레드 foreground</vt:lpstr>
      <vt:lpstr>실습 - 스레드 background</vt:lpstr>
      <vt:lpstr>스레드 속성 2</vt:lpstr>
      <vt:lpstr>실습 – 스레드 ID</vt:lpstr>
      <vt:lpstr>스레드 메서드 1</vt:lpstr>
      <vt:lpstr>스레드 메서드 2</vt:lpstr>
      <vt:lpstr>실습 – Interrupt()</vt:lpstr>
      <vt:lpstr>실습 – Interrupt()</vt:lpstr>
      <vt:lpstr>결과분석 - Interrupt() </vt:lpstr>
      <vt:lpstr>PowerPoint 프레젠테이션</vt:lpstr>
      <vt:lpstr>스레드 + 윈폼 프로그래밍</vt:lpstr>
      <vt:lpstr>서버</vt:lpstr>
      <vt:lpstr>스레드 구현 대상</vt:lpstr>
      <vt:lpstr>실행 예시</vt:lpstr>
      <vt:lpstr>서버 스레드 구조 설계</vt:lpstr>
      <vt:lpstr>실습 – 스레드 + 윈폼</vt:lpstr>
      <vt:lpstr>실습 – 스레드 적용 서버/클라</vt:lpstr>
      <vt:lpstr>실습 – 스레드 적용 서버/클라</vt:lpstr>
      <vt:lpstr>실습 – 스레드 적용 서버/클라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홍석 최</cp:lastModifiedBy>
  <cp:revision>71</cp:revision>
  <cp:lastPrinted>1601-01-01T00:00:00Z</cp:lastPrinted>
  <dcterms:created xsi:type="dcterms:W3CDTF">1601-01-01T00:00:00Z</dcterms:created>
  <dcterms:modified xsi:type="dcterms:W3CDTF">2023-07-20T15:54:47Z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