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9" r:id="rId4"/>
    <p:sldId id="288" r:id="rId5"/>
    <p:sldId id="301" r:id="rId6"/>
    <p:sldId id="290" r:id="rId7"/>
    <p:sldId id="302" r:id="rId8"/>
    <p:sldId id="28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CA373-AD79-45F6-A359-A8C4F4FE6AE1}" v="1" dt="2023-07-20T15:08:57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홍석" userId="ba5bdcd3-7d32-458d-bc73-c22f975a5e57" providerId="ADAL" clId="{D0F91306-978C-4605-9A61-85D6CF54BA19}"/>
    <pc:docChg chg="custSel addSld delSld modSld sldOrd">
      <pc:chgData name="최홍석" userId="ba5bdcd3-7d32-458d-bc73-c22f975a5e57" providerId="ADAL" clId="{D0F91306-978C-4605-9A61-85D6CF54BA19}" dt="2023-03-09T18:16:20.871" v="3606" actId="1076"/>
      <pc:docMkLst>
        <pc:docMk/>
      </pc:docMkLst>
      <pc:sldChg chg="modSp mod">
        <pc:chgData name="최홍석" userId="ba5bdcd3-7d32-458d-bc73-c22f975a5e57" providerId="ADAL" clId="{D0F91306-978C-4605-9A61-85D6CF54BA19}" dt="2023-03-09T17:23:31.924" v="138" actId="20577"/>
        <pc:sldMkLst>
          <pc:docMk/>
          <pc:sldMk cId="3632820287" sldId="256"/>
        </pc:sldMkLst>
        <pc:spChg chg="mod">
          <ac:chgData name="최홍석" userId="ba5bdcd3-7d32-458d-bc73-c22f975a5e57" providerId="ADAL" clId="{D0F91306-978C-4605-9A61-85D6CF54BA19}" dt="2023-03-09T17:19:32.490" v="0" actId="20577"/>
          <ac:spMkLst>
            <pc:docMk/>
            <pc:sldMk cId="3632820287" sldId="256"/>
            <ac:spMk id="2" creationId="{0E212799-E7E9-AFDC-94A8-FFFBD3539A44}"/>
          </ac:spMkLst>
        </pc:spChg>
        <pc:spChg chg="mod">
          <ac:chgData name="최홍석" userId="ba5bdcd3-7d32-458d-bc73-c22f975a5e57" providerId="ADAL" clId="{D0F91306-978C-4605-9A61-85D6CF54BA19}" dt="2023-03-09T17:23:31.924" v="138" actId="20577"/>
          <ac:spMkLst>
            <pc:docMk/>
            <pc:sldMk cId="3632820287" sldId="256"/>
            <ac:spMk id="3" creationId="{0118C1F9-6675-860A-52F7-7DE142E0F8DF}"/>
          </ac:spMkLst>
        </pc:spChg>
      </pc:sldChg>
      <pc:sldChg chg="addSp delSp modSp mod">
        <pc:chgData name="최홍석" userId="ba5bdcd3-7d32-458d-bc73-c22f975a5e57" providerId="ADAL" clId="{D0F91306-978C-4605-9A61-85D6CF54BA19}" dt="2023-03-09T17:29:40.625" v="308"/>
        <pc:sldMkLst>
          <pc:docMk/>
          <pc:sldMk cId="2223037768" sldId="257"/>
        </pc:sldMkLst>
        <pc:spChg chg="mod">
          <ac:chgData name="최홍석" userId="ba5bdcd3-7d32-458d-bc73-c22f975a5e57" providerId="ADAL" clId="{D0F91306-978C-4605-9A61-85D6CF54BA19}" dt="2023-03-09T17:29:40.625" v="308"/>
          <ac:spMkLst>
            <pc:docMk/>
            <pc:sldMk cId="2223037768" sldId="257"/>
            <ac:spMk id="2" creationId="{5F135ABF-C328-6152-AF83-E14BA51FEAB2}"/>
          </ac:spMkLst>
        </pc:spChg>
        <pc:spChg chg="mod">
          <ac:chgData name="최홍석" userId="ba5bdcd3-7d32-458d-bc73-c22f975a5e57" providerId="ADAL" clId="{D0F91306-978C-4605-9A61-85D6CF54BA19}" dt="2023-03-09T17:23:56.531" v="149" actId="14100"/>
          <ac:spMkLst>
            <pc:docMk/>
            <pc:sldMk cId="2223037768" sldId="257"/>
            <ac:spMk id="3" creationId="{CED2CBF2-2D8E-07C1-B6AA-5A2575ED845D}"/>
          </ac:spMkLst>
        </pc:spChg>
        <pc:spChg chg="add mod">
          <ac:chgData name="최홍석" userId="ba5bdcd3-7d32-458d-bc73-c22f975a5e57" providerId="ADAL" clId="{D0F91306-978C-4605-9A61-85D6CF54BA19}" dt="2023-03-09T17:24:19.500" v="151" actId="1076"/>
          <ac:spMkLst>
            <pc:docMk/>
            <pc:sldMk cId="2223037768" sldId="257"/>
            <ac:spMk id="6" creationId="{7B895499-D032-ADE4-0C26-2123432F587A}"/>
          </ac:spMkLst>
        </pc:spChg>
        <pc:spChg chg="del">
          <ac:chgData name="최홍석" userId="ba5bdcd3-7d32-458d-bc73-c22f975a5e57" providerId="ADAL" clId="{D0F91306-978C-4605-9A61-85D6CF54BA19}" dt="2023-03-09T17:23:42.676" v="142" actId="478"/>
          <ac:spMkLst>
            <pc:docMk/>
            <pc:sldMk cId="2223037768" sldId="257"/>
            <ac:spMk id="10" creationId="{7C0FF86E-DEC0-B2B6-755C-AE6B2E54D787}"/>
          </ac:spMkLst>
        </pc:spChg>
        <pc:spChg chg="del">
          <ac:chgData name="최홍석" userId="ba5bdcd3-7d32-458d-bc73-c22f975a5e57" providerId="ADAL" clId="{D0F91306-978C-4605-9A61-85D6CF54BA19}" dt="2023-03-09T17:23:43.712" v="143" actId="478"/>
          <ac:spMkLst>
            <pc:docMk/>
            <pc:sldMk cId="2223037768" sldId="257"/>
            <ac:spMk id="12" creationId="{F3A58E6A-10FF-911E-997E-413555F6110C}"/>
          </ac:spMkLst>
        </pc:spChg>
        <pc:picChg chg="add mod">
          <ac:chgData name="최홍석" userId="ba5bdcd3-7d32-458d-bc73-c22f975a5e57" providerId="ADAL" clId="{D0F91306-978C-4605-9A61-85D6CF54BA19}" dt="2023-03-09T17:24:19.500" v="151" actId="1076"/>
          <ac:picMkLst>
            <pc:docMk/>
            <pc:sldMk cId="2223037768" sldId="257"/>
            <ac:picMk id="4" creationId="{AF18A366-F5FA-079A-526E-493162657B4F}"/>
          </ac:picMkLst>
        </pc:picChg>
        <pc:picChg chg="del">
          <ac:chgData name="최홍석" userId="ba5bdcd3-7d32-458d-bc73-c22f975a5e57" providerId="ADAL" clId="{D0F91306-978C-4605-9A61-85D6CF54BA19}" dt="2023-03-09T17:23:41.759" v="141" actId="478"/>
          <ac:picMkLst>
            <pc:docMk/>
            <pc:sldMk cId="2223037768" sldId="257"/>
            <ac:picMk id="5" creationId="{4507FD74-DB0C-B563-FBBD-792CC085D935}"/>
          </ac:picMkLst>
        </pc:picChg>
        <pc:picChg chg="del">
          <ac:chgData name="최홍석" userId="ba5bdcd3-7d32-458d-bc73-c22f975a5e57" providerId="ADAL" clId="{D0F91306-978C-4605-9A61-85D6CF54BA19}" dt="2023-03-09T17:23:41.427" v="140" actId="478"/>
          <ac:picMkLst>
            <pc:docMk/>
            <pc:sldMk cId="2223037768" sldId="257"/>
            <ac:picMk id="9" creationId="{2638E81B-208B-6E1F-E76F-EF54AD160820}"/>
          </ac:picMkLst>
        </pc:picChg>
      </pc:sldChg>
      <pc:sldChg chg="del">
        <pc:chgData name="최홍석" userId="ba5bdcd3-7d32-458d-bc73-c22f975a5e57" providerId="ADAL" clId="{D0F91306-978C-4605-9A61-85D6CF54BA19}" dt="2023-03-09T17:25:50.666" v="192" actId="47"/>
        <pc:sldMkLst>
          <pc:docMk/>
          <pc:sldMk cId="3253284404" sldId="263"/>
        </pc:sldMkLst>
      </pc:sldChg>
      <pc:sldChg chg="del">
        <pc:chgData name="최홍석" userId="ba5bdcd3-7d32-458d-bc73-c22f975a5e57" providerId="ADAL" clId="{D0F91306-978C-4605-9A61-85D6CF54BA19}" dt="2023-03-09T17:25:50.666" v="192" actId="47"/>
        <pc:sldMkLst>
          <pc:docMk/>
          <pc:sldMk cId="473353433" sldId="265"/>
        </pc:sldMkLst>
      </pc:sldChg>
      <pc:sldChg chg="del">
        <pc:chgData name="최홍석" userId="ba5bdcd3-7d32-458d-bc73-c22f975a5e57" providerId="ADAL" clId="{D0F91306-978C-4605-9A61-85D6CF54BA19}" dt="2023-03-09T17:25:50.666" v="192" actId="47"/>
        <pc:sldMkLst>
          <pc:docMk/>
          <pc:sldMk cId="1158067523" sldId="268"/>
        </pc:sldMkLst>
      </pc:sldChg>
      <pc:sldChg chg="del">
        <pc:chgData name="최홍석" userId="ba5bdcd3-7d32-458d-bc73-c22f975a5e57" providerId="ADAL" clId="{D0F91306-978C-4605-9A61-85D6CF54BA19}" dt="2023-03-09T17:25:50.666" v="192" actId="47"/>
        <pc:sldMkLst>
          <pc:docMk/>
          <pc:sldMk cId="1357205720" sldId="269"/>
        </pc:sldMkLst>
      </pc:sldChg>
      <pc:sldChg chg="del">
        <pc:chgData name="최홍석" userId="ba5bdcd3-7d32-458d-bc73-c22f975a5e57" providerId="ADAL" clId="{D0F91306-978C-4605-9A61-85D6CF54BA19}" dt="2023-03-09T17:25:50.666" v="192" actId="47"/>
        <pc:sldMkLst>
          <pc:docMk/>
          <pc:sldMk cId="968754236" sldId="270"/>
        </pc:sldMkLst>
      </pc:sldChg>
      <pc:sldChg chg="del">
        <pc:chgData name="최홍석" userId="ba5bdcd3-7d32-458d-bc73-c22f975a5e57" providerId="ADAL" clId="{D0F91306-978C-4605-9A61-85D6CF54BA19}" dt="2023-03-09T17:25:50.666" v="192" actId="47"/>
        <pc:sldMkLst>
          <pc:docMk/>
          <pc:sldMk cId="2361050156" sldId="271"/>
        </pc:sldMkLst>
      </pc:sldChg>
      <pc:sldChg chg="del">
        <pc:chgData name="최홍석" userId="ba5bdcd3-7d32-458d-bc73-c22f975a5e57" providerId="ADAL" clId="{D0F91306-978C-4605-9A61-85D6CF54BA19}" dt="2023-03-09T17:25:50.666" v="192" actId="47"/>
        <pc:sldMkLst>
          <pc:docMk/>
          <pc:sldMk cId="3186995571" sldId="273"/>
        </pc:sldMkLst>
      </pc:sldChg>
      <pc:sldChg chg="del">
        <pc:chgData name="최홍석" userId="ba5bdcd3-7d32-458d-bc73-c22f975a5e57" providerId="ADAL" clId="{D0F91306-978C-4605-9A61-85D6CF54BA19}" dt="2023-03-09T17:25:50.666" v="192" actId="47"/>
        <pc:sldMkLst>
          <pc:docMk/>
          <pc:sldMk cId="3090828943" sldId="274"/>
        </pc:sldMkLst>
      </pc:sldChg>
      <pc:sldChg chg="del">
        <pc:chgData name="최홍석" userId="ba5bdcd3-7d32-458d-bc73-c22f975a5e57" providerId="ADAL" clId="{D0F91306-978C-4605-9A61-85D6CF54BA19}" dt="2023-03-09T17:25:50.666" v="192" actId="47"/>
        <pc:sldMkLst>
          <pc:docMk/>
          <pc:sldMk cId="3924562412" sldId="275"/>
        </pc:sldMkLst>
      </pc:sldChg>
      <pc:sldChg chg="del">
        <pc:chgData name="최홍석" userId="ba5bdcd3-7d32-458d-bc73-c22f975a5e57" providerId="ADAL" clId="{D0F91306-978C-4605-9A61-85D6CF54BA19}" dt="2023-03-09T17:25:50.666" v="192" actId="47"/>
        <pc:sldMkLst>
          <pc:docMk/>
          <pc:sldMk cId="911463465" sldId="277"/>
        </pc:sldMkLst>
      </pc:sldChg>
      <pc:sldChg chg="addSp delSp modSp new mod">
        <pc:chgData name="최홍석" userId="ba5bdcd3-7d32-458d-bc73-c22f975a5e57" providerId="ADAL" clId="{D0F91306-978C-4605-9A61-85D6CF54BA19}" dt="2023-03-09T17:36:06.285" v="1025" actId="20577"/>
        <pc:sldMkLst>
          <pc:docMk/>
          <pc:sldMk cId="2091892778" sldId="278"/>
        </pc:sldMkLst>
        <pc:spChg chg="mod">
          <ac:chgData name="최홍석" userId="ba5bdcd3-7d32-458d-bc73-c22f975a5e57" providerId="ADAL" clId="{D0F91306-978C-4605-9A61-85D6CF54BA19}" dt="2023-03-09T17:36:06.285" v="1025" actId="20577"/>
          <ac:spMkLst>
            <pc:docMk/>
            <pc:sldMk cId="2091892778" sldId="278"/>
            <ac:spMk id="2" creationId="{15DDED2F-48FB-69D7-5B64-B44A9888CC74}"/>
          </ac:spMkLst>
        </pc:spChg>
        <pc:spChg chg="del">
          <ac:chgData name="최홍석" userId="ba5bdcd3-7d32-458d-bc73-c22f975a5e57" providerId="ADAL" clId="{D0F91306-978C-4605-9A61-85D6CF54BA19}" dt="2023-03-09T17:25:09.230" v="184" actId="478"/>
          <ac:spMkLst>
            <pc:docMk/>
            <pc:sldMk cId="2091892778" sldId="278"/>
            <ac:spMk id="3" creationId="{C2422E69-C044-F27C-3944-E8556F497247}"/>
          </ac:spMkLst>
        </pc:spChg>
        <pc:spChg chg="mod">
          <ac:chgData name="최홍석" userId="ba5bdcd3-7d32-458d-bc73-c22f975a5e57" providerId="ADAL" clId="{D0F91306-978C-4605-9A61-85D6CF54BA19}" dt="2023-03-09T17:25:09.703" v="185"/>
          <ac:spMkLst>
            <pc:docMk/>
            <pc:sldMk cId="2091892778" sldId="278"/>
            <ac:spMk id="5" creationId="{A23B26F4-65A1-E479-C2BE-4189E965B68B}"/>
          </ac:spMkLst>
        </pc:spChg>
        <pc:spChg chg="mod">
          <ac:chgData name="최홍석" userId="ba5bdcd3-7d32-458d-bc73-c22f975a5e57" providerId="ADAL" clId="{D0F91306-978C-4605-9A61-85D6CF54BA19}" dt="2023-03-09T17:25:09.703" v="185"/>
          <ac:spMkLst>
            <pc:docMk/>
            <pc:sldMk cId="2091892778" sldId="278"/>
            <ac:spMk id="6" creationId="{F3AE8885-8EFD-A3AC-D161-FCF157D35E04}"/>
          </ac:spMkLst>
        </pc:spChg>
        <pc:spChg chg="mod">
          <ac:chgData name="최홍석" userId="ba5bdcd3-7d32-458d-bc73-c22f975a5e57" providerId="ADAL" clId="{D0F91306-978C-4605-9A61-85D6CF54BA19}" dt="2023-03-09T17:25:27.033" v="190"/>
          <ac:spMkLst>
            <pc:docMk/>
            <pc:sldMk cId="2091892778" sldId="278"/>
            <ac:spMk id="10" creationId="{5472C346-6D38-26D2-F449-12A625044B86}"/>
          </ac:spMkLst>
        </pc:spChg>
        <pc:spChg chg="mod">
          <ac:chgData name="최홍석" userId="ba5bdcd3-7d32-458d-bc73-c22f975a5e57" providerId="ADAL" clId="{D0F91306-978C-4605-9A61-85D6CF54BA19}" dt="2023-03-09T17:25:27.033" v="190"/>
          <ac:spMkLst>
            <pc:docMk/>
            <pc:sldMk cId="2091892778" sldId="278"/>
            <ac:spMk id="11" creationId="{BB826DBA-A555-1019-E938-909E14D173E9}"/>
          </ac:spMkLst>
        </pc:spChg>
        <pc:spChg chg="mod">
          <ac:chgData name="최홍석" userId="ba5bdcd3-7d32-458d-bc73-c22f975a5e57" providerId="ADAL" clId="{D0F91306-978C-4605-9A61-85D6CF54BA19}" dt="2023-03-09T17:25:27.033" v="190"/>
          <ac:spMkLst>
            <pc:docMk/>
            <pc:sldMk cId="2091892778" sldId="278"/>
            <ac:spMk id="13" creationId="{F1997ABC-E0C9-AF10-402B-7C448FC1BBF3}"/>
          </ac:spMkLst>
        </pc:spChg>
        <pc:spChg chg="mod">
          <ac:chgData name="최홍석" userId="ba5bdcd3-7d32-458d-bc73-c22f975a5e57" providerId="ADAL" clId="{D0F91306-978C-4605-9A61-85D6CF54BA19}" dt="2023-03-09T17:25:27.033" v="190"/>
          <ac:spMkLst>
            <pc:docMk/>
            <pc:sldMk cId="2091892778" sldId="278"/>
            <ac:spMk id="14" creationId="{BCBC0A2D-6043-E7FB-A35D-BAC53805D1C8}"/>
          </ac:spMkLst>
        </pc:spChg>
        <pc:spChg chg="mod">
          <ac:chgData name="최홍석" userId="ba5bdcd3-7d32-458d-bc73-c22f975a5e57" providerId="ADAL" clId="{D0F91306-978C-4605-9A61-85D6CF54BA19}" dt="2023-03-09T17:25:27.033" v="190"/>
          <ac:spMkLst>
            <pc:docMk/>
            <pc:sldMk cId="2091892778" sldId="278"/>
            <ac:spMk id="16" creationId="{98C053D2-B0CD-BD1B-64F4-9519E5DD3FED}"/>
          </ac:spMkLst>
        </pc:spChg>
        <pc:spChg chg="mod">
          <ac:chgData name="최홍석" userId="ba5bdcd3-7d32-458d-bc73-c22f975a5e57" providerId="ADAL" clId="{D0F91306-978C-4605-9A61-85D6CF54BA19}" dt="2023-03-09T17:25:27.033" v="190"/>
          <ac:spMkLst>
            <pc:docMk/>
            <pc:sldMk cId="2091892778" sldId="278"/>
            <ac:spMk id="17" creationId="{02D0EA92-7884-1F97-8190-03BE6F4DB6EB}"/>
          </ac:spMkLst>
        </pc:spChg>
        <pc:spChg chg="mod">
          <ac:chgData name="최홍석" userId="ba5bdcd3-7d32-458d-bc73-c22f975a5e57" providerId="ADAL" clId="{D0F91306-978C-4605-9A61-85D6CF54BA19}" dt="2023-03-09T17:25:27.033" v="190"/>
          <ac:spMkLst>
            <pc:docMk/>
            <pc:sldMk cId="2091892778" sldId="278"/>
            <ac:spMk id="19" creationId="{88F263F6-90FD-9308-2C41-1D978562CC4D}"/>
          </ac:spMkLst>
        </pc:spChg>
        <pc:spChg chg="mod">
          <ac:chgData name="최홍석" userId="ba5bdcd3-7d32-458d-bc73-c22f975a5e57" providerId="ADAL" clId="{D0F91306-978C-4605-9A61-85D6CF54BA19}" dt="2023-03-09T17:25:27.033" v="190"/>
          <ac:spMkLst>
            <pc:docMk/>
            <pc:sldMk cId="2091892778" sldId="278"/>
            <ac:spMk id="20" creationId="{1AF74E75-7EA8-B7B0-7829-C0DDBF2D7D90}"/>
          </ac:spMkLst>
        </pc:spChg>
        <pc:spChg chg="mod">
          <ac:chgData name="최홍석" userId="ba5bdcd3-7d32-458d-bc73-c22f975a5e57" providerId="ADAL" clId="{D0F91306-978C-4605-9A61-85D6CF54BA19}" dt="2023-03-09T17:25:27.033" v="190"/>
          <ac:spMkLst>
            <pc:docMk/>
            <pc:sldMk cId="2091892778" sldId="278"/>
            <ac:spMk id="22" creationId="{63A52E02-4009-C113-C94A-C570BFAEC9B9}"/>
          </ac:spMkLst>
        </pc:spChg>
        <pc:spChg chg="mod">
          <ac:chgData name="최홍석" userId="ba5bdcd3-7d32-458d-bc73-c22f975a5e57" providerId="ADAL" clId="{D0F91306-978C-4605-9A61-85D6CF54BA19}" dt="2023-03-09T17:25:27.033" v="190"/>
          <ac:spMkLst>
            <pc:docMk/>
            <pc:sldMk cId="2091892778" sldId="278"/>
            <ac:spMk id="23" creationId="{7FEA8D2D-A92F-D0D9-4B81-4D1A3E8159CE}"/>
          </ac:spMkLst>
        </pc:spChg>
        <pc:grpChg chg="add del mod">
          <ac:chgData name="최홍석" userId="ba5bdcd3-7d32-458d-bc73-c22f975a5e57" providerId="ADAL" clId="{D0F91306-978C-4605-9A61-85D6CF54BA19}" dt="2023-03-09T17:25:18.231" v="186" actId="478"/>
          <ac:grpSpMkLst>
            <pc:docMk/>
            <pc:sldMk cId="2091892778" sldId="278"/>
            <ac:grpSpMk id="4" creationId="{1BAD0991-CA2E-8459-8FC7-3AB7B30E19B6}"/>
          </ac:grpSpMkLst>
        </pc:grpChg>
        <pc:grpChg chg="add mod">
          <ac:chgData name="최홍석" userId="ba5bdcd3-7d32-458d-bc73-c22f975a5e57" providerId="ADAL" clId="{D0F91306-978C-4605-9A61-85D6CF54BA19}" dt="2023-03-09T17:25:29.308" v="191" actId="1076"/>
          <ac:grpSpMkLst>
            <pc:docMk/>
            <pc:sldMk cId="2091892778" sldId="278"/>
            <ac:grpSpMk id="9" creationId="{B9057400-C13C-0260-68F3-53D19752FA0A}"/>
          </ac:grpSpMkLst>
        </pc:grpChg>
        <pc:grpChg chg="add mod">
          <ac:chgData name="최홍석" userId="ba5bdcd3-7d32-458d-bc73-c22f975a5e57" providerId="ADAL" clId="{D0F91306-978C-4605-9A61-85D6CF54BA19}" dt="2023-03-09T17:25:29.308" v="191" actId="1076"/>
          <ac:grpSpMkLst>
            <pc:docMk/>
            <pc:sldMk cId="2091892778" sldId="278"/>
            <ac:grpSpMk id="12" creationId="{A424E26A-E707-BA4C-A0BE-ECF36296D824}"/>
          </ac:grpSpMkLst>
        </pc:grpChg>
        <pc:grpChg chg="add mod">
          <ac:chgData name="최홍석" userId="ba5bdcd3-7d32-458d-bc73-c22f975a5e57" providerId="ADAL" clId="{D0F91306-978C-4605-9A61-85D6CF54BA19}" dt="2023-03-09T17:25:29.308" v="191" actId="1076"/>
          <ac:grpSpMkLst>
            <pc:docMk/>
            <pc:sldMk cId="2091892778" sldId="278"/>
            <ac:grpSpMk id="15" creationId="{24927F0B-D9C3-0586-2A32-BF2DA1226B5A}"/>
          </ac:grpSpMkLst>
        </pc:grpChg>
        <pc:grpChg chg="add mod">
          <ac:chgData name="최홍석" userId="ba5bdcd3-7d32-458d-bc73-c22f975a5e57" providerId="ADAL" clId="{D0F91306-978C-4605-9A61-85D6CF54BA19}" dt="2023-03-09T17:25:29.308" v="191" actId="1076"/>
          <ac:grpSpMkLst>
            <pc:docMk/>
            <pc:sldMk cId="2091892778" sldId="278"/>
            <ac:grpSpMk id="18" creationId="{43982A0F-54D7-BDE2-E733-156C043C141E}"/>
          </ac:grpSpMkLst>
        </pc:grpChg>
        <pc:grpChg chg="add mod">
          <ac:chgData name="최홍석" userId="ba5bdcd3-7d32-458d-bc73-c22f975a5e57" providerId="ADAL" clId="{D0F91306-978C-4605-9A61-85D6CF54BA19}" dt="2023-03-09T17:25:29.308" v="191" actId="1076"/>
          <ac:grpSpMkLst>
            <pc:docMk/>
            <pc:sldMk cId="2091892778" sldId="278"/>
            <ac:grpSpMk id="21" creationId="{76F66613-FA03-7C2B-2D60-857AE1626CE7}"/>
          </ac:grpSpMkLst>
        </pc:grpChg>
        <pc:picChg chg="add mod">
          <ac:chgData name="최홍석" userId="ba5bdcd3-7d32-458d-bc73-c22f975a5e57" providerId="ADAL" clId="{D0F91306-978C-4605-9A61-85D6CF54BA19}" dt="2023-03-09T17:25:21.138" v="189" actId="14100"/>
          <ac:picMkLst>
            <pc:docMk/>
            <pc:sldMk cId="2091892778" sldId="278"/>
            <ac:picMk id="8" creationId="{C15678A7-1C85-205C-3BFC-BAE78F6DAC39}"/>
          </ac:picMkLst>
        </pc:picChg>
      </pc:sldChg>
      <pc:sldChg chg="addSp delSp modSp new mod">
        <pc:chgData name="최홍석" userId="ba5bdcd3-7d32-458d-bc73-c22f975a5e57" providerId="ADAL" clId="{D0F91306-978C-4605-9A61-85D6CF54BA19}" dt="2023-03-09T17:28:00.674" v="237" actId="1076"/>
        <pc:sldMkLst>
          <pc:docMk/>
          <pc:sldMk cId="1308029645" sldId="279"/>
        </pc:sldMkLst>
        <pc:spChg chg="mod">
          <ac:chgData name="최홍석" userId="ba5bdcd3-7d32-458d-bc73-c22f975a5e57" providerId="ADAL" clId="{D0F91306-978C-4605-9A61-85D6CF54BA19}" dt="2023-03-09T17:27:33.916" v="233" actId="20577"/>
          <ac:spMkLst>
            <pc:docMk/>
            <pc:sldMk cId="1308029645" sldId="279"/>
            <ac:spMk id="2" creationId="{D39BCFE4-FC1D-F829-39C1-0120C221F572}"/>
          </ac:spMkLst>
        </pc:spChg>
        <pc:spChg chg="del">
          <ac:chgData name="최홍석" userId="ba5bdcd3-7d32-458d-bc73-c22f975a5e57" providerId="ADAL" clId="{D0F91306-978C-4605-9A61-85D6CF54BA19}" dt="2023-03-09T17:27:25.690" v="199" actId="478"/>
          <ac:spMkLst>
            <pc:docMk/>
            <pc:sldMk cId="1308029645" sldId="279"/>
            <ac:spMk id="3" creationId="{2A432BA9-494C-270A-C2CF-1D20215E0CB3}"/>
          </ac:spMkLst>
        </pc:spChg>
        <pc:picChg chg="add mod">
          <ac:chgData name="최홍석" userId="ba5bdcd3-7d32-458d-bc73-c22f975a5e57" providerId="ADAL" clId="{D0F91306-978C-4605-9A61-85D6CF54BA19}" dt="2023-03-09T17:28:00.674" v="237" actId="1076"/>
          <ac:picMkLst>
            <pc:docMk/>
            <pc:sldMk cId="1308029645" sldId="279"/>
            <ac:picMk id="5" creationId="{E78A236A-891A-88BF-AF8E-972DC0E88DB4}"/>
          </ac:picMkLst>
        </pc:picChg>
      </pc:sldChg>
      <pc:sldChg chg="addSp delSp modSp add mod">
        <pc:chgData name="최홍석" userId="ba5bdcd3-7d32-458d-bc73-c22f975a5e57" providerId="ADAL" clId="{D0F91306-978C-4605-9A61-85D6CF54BA19}" dt="2023-03-09T17:28:15.506" v="300" actId="1076"/>
        <pc:sldMkLst>
          <pc:docMk/>
          <pc:sldMk cId="3467522122" sldId="280"/>
        </pc:sldMkLst>
        <pc:spChg chg="mod">
          <ac:chgData name="최홍석" userId="ba5bdcd3-7d32-458d-bc73-c22f975a5e57" providerId="ADAL" clId="{D0F91306-978C-4605-9A61-85D6CF54BA19}" dt="2023-03-09T17:28:06.616" v="295" actId="20577"/>
          <ac:spMkLst>
            <pc:docMk/>
            <pc:sldMk cId="3467522122" sldId="280"/>
            <ac:spMk id="2" creationId="{D39BCFE4-FC1D-F829-39C1-0120C221F572}"/>
          </ac:spMkLst>
        </pc:spChg>
        <pc:spChg chg="del">
          <ac:chgData name="최홍석" userId="ba5bdcd3-7d32-458d-bc73-c22f975a5e57" providerId="ADAL" clId="{D0F91306-978C-4605-9A61-85D6CF54BA19}" dt="2023-03-09T17:28:10.790" v="296" actId="478"/>
          <ac:spMkLst>
            <pc:docMk/>
            <pc:sldMk cId="3467522122" sldId="280"/>
            <ac:spMk id="3" creationId="{2A432BA9-494C-270A-C2CF-1D20215E0CB3}"/>
          </ac:spMkLst>
        </pc:spChg>
        <pc:picChg chg="add mod">
          <ac:chgData name="최홍석" userId="ba5bdcd3-7d32-458d-bc73-c22f975a5e57" providerId="ADAL" clId="{D0F91306-978C-4605-9A61-85D6CF54BA19}" dt="2023-03-09T17:28:15.506" v="300" actId="1076"/>
          <ac:picMkLst>
            <pc:docMk/>
            <pc:sldMk cId="3467522122" sldId="280"/>
            <ac:picMk id="5" creationId="{3B058743-BDD0-0831-9E32-8DFD851126E2}"/>
          </ac:picMkLst>
        </pc:picChg>
      </pc:sldChg>
      <pc:sldChg chg="addSp modSp add mod">
        <pc:chgData name="최홍석" userId="ba5bdcd3-7d32-458d-bc73-c22f975a5e57" providerId="ADAL" clId="{D0F91306-978C-4605-9A61-85D6CF54BA19}" dt="2023-03-09T17:48:25.825" v="1412" actId="1076"/>
        <pc:sldMkLst>
          <pc:docMk/>
          <pc:sldMk cId="814294102" sldId="281"/>
        </pc:sldMkLst>
        <pc:spChg chg="mod">
          <ac:chgData name="최홍석" userId="ba5bdcd3-7d32-458d-bc73-c22f975a5e57" providerId="ADAL" clId="{D0F91306-978C-4605-9A61-85D6CF54BA19}" dt="2023-03-09T17:42:34.602" v="1119" actId="20577"/>
          <ac:spMkLst>
            <pc:docMk/>
            <pc:sldMk cId="814294102" sldId="281"/>
            <ac:spMk id="2" creationId="{D39BCFE4-FC1D-F829-39C1-0120C221F572}"/>
          </ac:spMkLst>
        </pc:spChg>
        <pc:spChg chg="mod">
          <ac:chgData name="최홍석" userId="ba5bdcd3-7d32-458d-bc73-c22f975a5e57" providerId="ADAL" clId="{D0F91306-978C-4605-9A61-85D6CF54BA19}" dt="2023-03-09T17:47:13.408" v="1393" actId="20577"/>
          <ac:spMkLst>
            <pc:docMk/>
            <pc:sldMk cId="814294102" sldId="281"/>
            <ac:spMk id="3" creationId="{2A432BA9-494C-270A-C2CF-1D20215E0CB3}"/>
          </ac:spMkLst>
        </pc:spChg>
        <pc:picChg chg="add mod">
          <ac:chgData name="최홍석" userId="ba5bdcd3-7d32-458d-bc73-c22f975a5e57" providerId="ADAL" clId="{D0F91306-978C-4605-9A61-85D6CF54BA19}" dt="2023-03-09T17:47:29.449" v="1398" actId="1076"/>
          <ac:picMkLst>
            <pc:docMk/>
            <pc:sldMk cId="814294102" sldId="281"/>
            <ac:picMk id="5" creationId="{469FF0D2-0A9D-6E8B-54AE-874A46868081}"/>
          </ac:picMkLst>
        </pc:picChg>
        <pc:picChg chg="add mod">
          <ac:chgData name="최홍석" userId="ba5bdcd3-7d32-458d-bc73-c22f975a5e57" providerId="ADAL" clId="{D0F91306-978C-4605-9A61-85D6CF54BA19}" dt="2023-03-09T17:47:44.841" v="1403" actId="1076"/>
          <ac:picMkLst>
            <pc:docMk/>
            <pc:sldMk cId="814294102" sldId="281"/>
            <ac:picMk id="7" creationId="{1AB725F8-AAA9-20EC-DDAA-028FF8C487F1}"/>
          </ac:picMkLst>
        </pc:picChg>
        <pc:picChg chg="add mod">
          <ac:chgData name="최홍석" userId="ba5bdcd3-7d32-458d-bc73-c22f975a5e57" providerId="ADAL" clId="{D0F91306-978C-4605-9A61-85D6CF54BA19}" dt="2023-03-09T17:48:20.995" v="1410" actId="14100"/>
          <ac:picMkLst>
            <pc:docMk/>
            <pc:sldMk cId="814294102" sldId="281"/>
            <ac:picMk id="1026" creationId="{8E7D6956-0CEE-A0C1-46F9-27399CB04345}"/>
          </ac:picMkLst>
        </pc:picChg>
        <pc:picChg chg="add mod">
          <ac:chgData name="최홍석" userId="ba5bdcd3-7d32-458d-bc73-c22f975a5e57" providerId="ADAL" clId="{D0F91306-978C-4605-9A61-85D6CF54BA19}" dt="2023-03-09T17:48:25.825" v="1412" actId="1076"/>
          <ac:picMkLst>
            <pc:docMk/>
            <pc:sldMk cId="814294102" sldId="281"/>
            <ac:picMk id="1028" creationId="{FAA1A8BC-4823-4EB9-2349-6FF4F223B500}"/>
          </ac:picMkLst>
        </pc:picChg>
      </pc:sldChg>
      <pc:sldChg chg="addSp delSp modSp add mod">
        <pc:chgData name="최홍석" userId="ba5bdcd3-7d32-458d-bc73-c22f975a5e57" providerId="ADAL" clId="{D0F91306-978C-4605-9A61-85D6CF54BA19}" dt="2023-03-09T17:52:27.045" v="1584" actId="404"/>
        <pc:sldMkLst>
          <pc:docMk/>
          <pc:sldMk cId="204614622" sldId="282"/>
        </pc:sldMkLst>
        <pc:spChg chg="mod">
          <ac:chgData name="최홍석" userId="ba5bdcd3-7d32-458d-bc73-c22f975a5e57" providerId="ADAL" clId="{D0F91306-978C-4605-9A61-85D6CF54BA19}" dt="2023-03-09T17:48:43.904" v="1435" actId="20577"/>
          <ac:spMkLst>
            <pc:docMk/>
            <pc:sldMk cId="204614622" sldId="282"/>
            <ac:spMk id="2" creationId="{D39BCFE4-FC1D-F829-39C1-0120C221F572}"/>
          </ac:spMkLst>
        </pc:spChg>
        <pc:spChg chg="mod">
          <ac:chgData name="최홍석" userId="ba5bdcd3-7d32-458d-bc73-c22f975a5e57" providerId="ADAL" clId="{D0F91306-978C-4605-9A61-85D6CF54BA19}" dt="2023-03-09T17:52:27.045" v="1584" actId="404"/>
          <ac:spMkLst>
            <pc:docMk/>
            <pc:sldMk cId="204614622" sldId="282"/>
            <ac:spMk id="3" creationId="{2A432BA9-494C-270A-C2CF-1D20215E0CB3}"/>
          </ac:spMkLst>
        </pc:spChg>
        <pc:spChg chg="add del mod">
          <ac:chgData name="최홍석" userId="ba5bdcd3-7d32-458d-bc73-c22f975a5e57" providerId="ADAL" clId="{D0F91306-978C-4605-9A61-85D6CF54BA19}" dt="2023-03-09T17:51:11.549" v="1450"/>
          <ac:spMkLst>
            <pc:docMk/>
            <pc:sldMk cId="204614622" sldId="282"/>
            <ac:spMk id="7" creationId="{9884B9FA-4793-0C75-111E-1E2C07294083}"/>
          </ac:spMkLst>
        </pc:spChg>
        <pc:picChg chg="add mod">
          <ac:chgData name="최홍석" userId="ba5bdcd3-7d32-458d-bc73-c22f975a5e57" providerId="ADAL" clId="{D0F91306-978C-4605-9A61-85D6CF54BA19}" dt="2023-03-09T17:50:34.161" v="1438" actId="1076"/>
          <ac:picMkLst>
            <pc:docMk/>
            <pc:sldMk cId="204614622" sldId="282"/>
            <ac:picMk id="5" creationId="{A4944FCB-F5BD-FAA5-9ECD-E94A91AE7208}"/>
          </ac:picMkLst>
        </pc:picChg>
      </pc:sldChg>
      <pc:sldChg chg="modSp add mod">
        <pc:chgData name="최홍석" userId="ba5bdcd3-7d32-458d-bc73-c22f975a5e57" providerId="ADAL" clId="{D0F91306-978C-4605-9A61-85D6CF54BA19}" dt="2023-03-09T18:02:44.131" v="2448" actId="27636"/>
        <pc:sldMkLst>
          <pc:docMk/>
          <pc:sldMk cId="2351146942" sldId="283"/>
        </pc:sldMkLst>
        <pc:spChg chg="mod">
          <ac:chgData name="최홍석" userId="ba5bdcd3-7d32-458d-bc73-c22f975a5e57" providerId="ADAL" clId="{D0F91306-978C-4605-9A61-85D6CF54BA19}" dt="2023-03-09T17:56:17.634" v="1623" actId="20577"/>
          <ac:spMkLst>
            <pc:docMk/>
            <pc:sldMk cId="2351146942" sldId="283"/>
            <ac:spMk id="2" creationId="{D39BCFE4-FC1D-F829-39C1-0120C221F572}"/>
          </ac:spMkLst>
        </pc:spChg>
        <pc:spChg chg="mod">
          <ac:chgData name="최홍석" userId="ba5bdcd3-7d32-458d-bc73-c22f975a5e57" providerId="ADAL" clId="{D0F91306-978C-4605-9A61-85D6CF54BA19}" dt="2023-03-09T18:02:44.131" v="2448" actId="27636"/>
          <ac:spMkLst>
            <pc:docMk/>
            <pc:sldMk cId="2351146942" sldId="283"/>
            <ac:spMk id="3" creationId="{2A432BA9-494C-270A-C2CF-1D20215E0CB3}"/>
          </ac:spMkLst>
        </pc:spChg>
      </pc:sldChg>
      <pc:sldChg chg="addSp modSp add mod">
        <pc:chgData name="최홍석" userId="ba5bdcd3-7d32-458d-bc73-c22f975a5e57" providerId="ADAL" clId="{D0F91306-978C-4605-9A61-85D6CF54BA19}" dt="2023-03-09T18:14:46.541" v="3599" actId="20577"/>
        <pc:sldMkLst>
          <pc:docMk/>
          <pc:sldMk cId="2821855306" sldId="284"/>
        </pc:sldMkLst>
        <pc:spChg chg="mod">
          <ac:chgData name="최홍석" userId="ba5bdcd3-7d32-458d-bc73-c22f975a5e57" providerId="ADAL" clId="{D0F91306-978C-4605-9A61-85D6CF54BA19}" dt="2023-03-09T18:03:02.238" v="2461" actId="20577"/>
          <ac:spMkLst>
            <pc:docMk/>
            <pc:sldMk cId="2821855306" sldId="284"/>
            <ac:spMk id="2" creationId="{D39BCFE4-FC1D-F829-39C1-0120C221F572}"/>
          </ac:spMkLst>
        </pc:spChg>
        <pc:spChg chg="mod">
          <ac:chgData name="최홍석" userId="ba5bdcd3-7d32-458d-bc73-c22f975a5e57" providerId="ADAL" clId="{D0F91306-978C-4605-9A61-85D6CF54BA19}" dt="2023-03-09T18:14:46.541" v="3599" actId="20577"/>
          <ac:spMkLst>
            <pc:docMk/>
            <pc:sldMk cId="2821855306" sldId="284"/>
            <ac:spMk id="3" creationId="{2A432BA9-494C-270A-C2CF-1D20215E0CB3}"/>
          </ac:spMkLst>
        </pc:spChg>
        <pc:picChg chg="add mod modCrop">
          <ac:chgData name="최홍석" userId="ba5bdcd3-7d32-458d-bc73-c22f975a5e57" providerId="ADAL" clId="{D0F91306-978C-4605-9A61-85D6CF54BA19}" dt="2023-03-09T18:14:30.776" v="3591" actId="208"/>
          <ac:picMkLst>
            <pc:docMk/>
            <pc:sldMk cId="2821855306" sldId="284"/>
            <ac:picMk id="5" creationId="{7DB04972-9C13-C0D0-FC53-63A282C0217B}"/>
          </ac:picMkLst>
        </pc:picChg>
        <pc:picChg chg="add mod">
          <ac:chgData name="최홍석" userId="ba5bdcd3-7d32-458d-bc73-c22f975a5e57" providerId="ADAL" clId="{D0F91306-978C-4605-9A61-85D6CF54BA19}" dt="2023-03-09T18:14:34.799" v="3594" actId="14100"/>
          <ac:picMkLst>
            <pc:docMk/>
            <pc:sldMk cId="2821855306" sldId="284"/>
            <ac:picMk id="7" creationId="{E591BEAC-1FF7-E708-A504-0D45C35F85CA}"/>
          </ac:picMkLst>
        </pc:picChg>
      </pc:sldChg>
      <pc:sldChg chg="addSp delSp modSp add mod">
        <pc:chgData name="최홍석" userId="ba5bdcd3-7d32-458d-bc73-c22f975a5e57" providerId="ADAL" clId="{D0F91306-978C-4605-9A61-85D6CF54BA19}" dt="2023-03-09T17:31:26.339" v="372" actId="1076"/>
        <pc:sldMkLst>
          <pc:docMk/>
          <pc:sldMk cId="1998024369" sldId="285"/>
        </pc:sldMkLst>
        <pc:spChg chg="mod">
          <ac:chgData name="최홍석" userId="ba5bdcd3-7d32-458d-bc73-c22f975a5e57" providerId="ADAL" clId="{D0F91306-978C-4605-9A61-85D6CF54BA19}" dt="2023-03-09T17:31:20.675" v="366" actId="20577"/>
          <ac:spMkLst>
            <pc:docMk/>
            <pc:sldMk cId="1998024369" sldId="285"/>
            <ac:spMk id="2" creationId="{5F135ABF-C328-6152-AF83-E14BA51FEAB2}"/>
          </ac:spMkLst>
        </pc:spChg>
        <pc:spChg chg="del mod">
          <ac:chgData name="최홍석" userId="ba5bdcd3-7d32-458d-bc73-c22f975a5e57" providerId="ADAL" clId="{D0F91306-978C-4605-9A61-85D6CF54BA19}" dt="2023-03-09T17:31:21.776" v="367" actId="478"/>
          <ac:spMkLst>
            <pc:docMk/>
            <pc:sldMk cId="1998024369" sldId="285"/>
            <ac:spMk id="3" creationId="{CED2CBF2-2D8E-07C1-B6AA-5A2575ED845D}"/>
          </ac:spMkLst>
        </pc:spChg>
        <pc:spChg chg="del">
          <ac:chgData name="최홍석" userId="ba5bdcd3-7d32-458d-bc73-c22f975a5e57" providerId="ADAL" clId="{D0F91306-978C-4605-9A61-85D6CF54BA19}" dt="2023-03-09T17:31:24.007" v="369" actId="478"/>
          <ac:spMkLst>
            <pc:docMk/>
            <pc:sldMk cId="1998024369" sldId="285"/>
            <ac:spMk id="6" creationId="{7B895499-D032-ADE4-0C26-2123432F587A}"/>
          </ac:spMkLst>
        </pc:spChg>
        <pc:spChg chg="add del mod">
          <ac:chgData name="최홍석" userId="ba5bdcd3-7d32-458d-bc73-c22f975a5e57" providerId="ADAL" clId="{D0F91306-978C-4605-9A61-85D6CF54BA19}" dt="2023-03-09T17:31:23.187" v="368" actId="478"/>
          <ac:spMkLst>
            <pc:docMk/>
            <pc:sldMk cId="1998024369" sldId="285"/>
            <ac:spMk id="7" creationId="{56222EB6-B28B-1CEE-0F56-7B8A62C057CD}"/>
          </ac:spMkLst>
        </pc:spChg>
        <pc:picChg chg="del">
          <ac:chgData name="최홍석" userId="ba5bdcd3-7d32-458d-bc73-c22f975a5e57" providerId="ADAL" clId="{D0F91306-978C-4605-9A61-85D6CF54BA19}" dt="2023-03-09T17:31:24.635" v="370" actId="478"/>
          <ac:picMkLst>
            <pc:docMk/>
            <pc:sldMk cId="1998024369" sldId="285"/>
            <ac:picMk id="4" creationId="{AF18A366-F5FA-079A-526E-493162657B4F}"/>
          </ac:picMkLst>
        </pc:picChg>
        <pc:picChg chg="add mod">
          <ac:chgData name="최홍석" userId="ba5bdcd3-7d32-458d-bc73-c22f975a5e57" providerId="ADAL" clId="{D0F91306-978C-4605-9A61-85D6CF54BA19}" dt="2023-03-09T17:31:26.339" v="372" actId="1076"/>
          <ac:picMkLst>
            <pc:docMk/>
            <pc:sldMk cId="1998024369" sldId="285"/>
            <ac:picMk id="9" creationId="{C307A7B5-BE1A-DD43-1F6E-25D6A9DB4A75}"/>
          </ac:picMkLst>
        </pc:picChg>
      </pc:sldChg>
      <pc:sldChg chg="addSp delSp modSp new mod">
        <pc:chgData name="최홍석" userId="ba5bdcd3-7d32-458d-bc73-c22f975a5e57" providerId="ADAL" clId="{D0F91306-978C-4605-9A61-85D6CF54BA19}" dt="2023-03-09T17:51:04.384" v="1446" actId="1076"/>
        <pc:sldMkLst>
          <pc:docMk/>
          <pc:sldMk cId="2424990952" sldId="286"/>
        </pc:sldMkLst>
        <pc:spChg chg="mod">
          <ac:chgData name="최홍석" userId="ba5bdcd3-7d32-458d-bc73-c22f975a5e57" providerId="ADAL" clId="{D0F91306-978C-4605-9A61-85D6CF54BA19}" dt="2023-03-09T17:31:45.379" v="392" actId="20577"/>
          <ac:spMkLst>
            <pc:docMk/>
            <pc:sldMk cId="2424990952" sldId="286"/>
            <ac:spMk id="2" creationId="{42B18E3F-0CBE-DC7A-15E4-30187898D6BF}"/>
          </ac:spMkLst>
        </pc:spChg>
        <pc:spChg chg="mod">
          <ac:chgData name="최홍석" userId="ba5bdcd3-7d32-458d-bc73-c22f975a5e57" providerId="ADAL" clId="{D0F91306-978C-4605-9A61-85D6CF54BA19}" dt="2023-03-09T17:50:53.833" v="1442" actId="14100"/>
          <ac:spMkLst>
            <pc:docMk/>
            <pc:sldMk cId="2424990952" sldId="286"/>
            <ac:spMk id="3" creationId="{B8EDF3F2-B63D-BF10-AEBE-F7CB1399DC98}"/>
          </ac:spMkLst>
        </pc:spChg>
        <pc:spChg chg="add del mod">
          <ac:chgData name="최홍석" userId="ba5bdcd3-7d32-458d-bc73-c22f975a5e57" providerId="ADAL" clId="{D0F91306-978C-4605-9A61-85D6CF54BA19}" dt="2023-03-09T17:50:47.452" v="1440" actId="478"/>
          <ac:spMkLst>
            <pc:docMk/>
            <pc:sldMk cId="2424990952" sldId="286"/>
            <ac:spMk id="4" creationId="{C1B29951-90EC-5D6C-D8A6-CE41BB8DCFE3}"/>
          </ac:spMkLst>
        </pc:spChg>
        <pc:spChg chg="add mod">
          <ac:chgData name="최홍석" userId="ba5bdcd3-7d32-458d-bc73-c22f975a5e57" providerId="ADAL" clId="{D0F91306-978C-4605-9A61-85D6CF54BA19}" dt="2023-03-09T17:50:45.653" v="1439" actId="21"/>
          <ac:spMkLst>
            <pc:docMk/>
            <pc:sldMk cId="2424990952" sldId="286"/>
            <ac:spMk id="5" creationId="{83CB1B67-E264-FA05-22EA-1FB6DB16BEF1}"/>
          </ac:spMkLst>
        </pc:spChg>
        <pc:picChg chg="add mod">
          <ac:chgData name="최홍석" userId="ba5bdcd3-7d32-458d-bc73-c22f975a5e57" providerId="ADAL" clId="{D0F91306-978C-4605-9A61-85D6CF54BA19}" dt="2023-03-09T17:51:04.384" v="1446" actId="1076"/>
          <ac:picMkLst>
            <pc:docMk/>
            <pc:sldMk cId="2424990952" sldId="286"/>
            <ac:picMk id="7" creationId="{ED6AAE45-54D4-ED9F-B116-604DC8EB7BFF}"/>
          </ac:picMkLst>
        </pc:picChg>
      </pc:sldChg>
      <pc:sldChg chg="addSp modSp new mod ord">
        <pc:chgData name="최홍석" userId="ba5bdcd3-7d32-458d-bc73-c22f975a5e57" providerId="ADAL" clId="{D0F91306-978C-4605-9A61-85D6CF54BA19}" dt="2023-03-09T18:16:20.871" v="3606" actId="1076"/>
        <pc:sldMkLst>
          <pc:docMk/>
          <pc:sldMk cId="3834031257" sldId="287"/>
        </pc:sldMkLst>
        <pc:picChg chg="add mod">
          <ac:chgData name="최홍석" userId="ba5bdcd3-7d32-458d-bc73-c22f975a5e57" providerId="ADAL" clId="{D0F91306-978C-4605-9A61-85D6CF54BA19}" dt="2023-03-09T18:16:20.871" v="3606" actId="1076"/>
          <ac:picMkLst>
            <pc:docMk/>
            <pc:sldMk cId="3834031257" sldId="287"/>
            <ac:picMk id="3" creationId="{F748C8C9-586B-B481-7A37-49A53F5146E4}"/>
          </ac:picMkLst>
        </pc:picChg>
      </pc:sldChg>
    </pc:docChg>
  </pc:docChgLst>
  <pc:docChgLst>
    <pc:chgData name="최홍석" userId="ba5bdcd3-7d32-458d-bc73-c22f975a5e57" providerId="ADAL" clId="{F22ECCC0-AB92-4C8D-A7F6-45AB4417DB5A}"/>
    <pc:docChg chg="undo custSel addSld delSld modSld">
      <pc:chgData name="최홍석" userId="ba5bdcd3-7d32-458d-bc73-c22f975a5e57" providerId="ADAL" clId="{F22ECCC0-AB92-4C8D-A7F6-45AB4417DB5A}" dt="2023-03-12T15:34:52.568" v="3282" actId="20577"/>
      <pc:docMkLst>
        <pc:docMk/>
      </pc:docMkLst>
      <pc:sldChg chg="modSp mod">
        <pc:chgData name="최홍석" userId="ba5bdcd3-7d32-458d-bc73-c22f975a5e57" providerId="ADAL" clId="{F22ECCC0-AB92-4C8D-A7F6-45AB4417DB5A}" dt="2023-03-12T14:52:42.535" v="41" actId="20577"/>
        <pc:sldMkLst>
          <pc:docMk/>
          <pc:sldMk cId="3632820287" sldId="256"/>
        </pc:sldMkLst>
        <pc:spChg chg="mod">
          <ac:chgData name="최홍석" userId="ba5bdcd3-7d32-458d-bc73-c22f975a5e57" providerId="ADAL" clId="{F22ECCC0-AB92-4C8D-A7F6-45AB4417DB5A}" dt="2023-03-12T14:52:36.582" v="0" actId="20577"/>
          <ac:spMkLst>
            <pc:docMk/>
            <pc:sldMk cId="3632820287" sldId="256"/>
            <ac:spMk id="2" creationId="{0E212799-E7E9-AFDC-94A8-FFFBD3539A44}"/>
          </ac:spMkLst>
        </pc:spChg>
        <pc:spChg chg="mod">
          <ac:chgData name="최홍석" userId="ba5bdcd3-7d32-458d-bc73-c22f975a5e57" providerId="ADAL" clId="{F22ECCC0-AB92-4C8D-A7F6-45AB4417DB5A}" dt="2023-03-12T14:52:42.535" v="41" actId="20577"/>
          <ac:spMkLst>
            <pc:docMk/>
            <pc:sldMk cId="3632820287" sldId="256"/>
            <ac:spMk id="3" creationId="{0118C1F9-6675-860A-52F7-7DE142E0F8DF}"/>
          </ac:spMkLst>
        </pc:spChg>
      </pc:sldChg>
      <pc:sldChg chg="addSp delSp modSp mod">
        <pc:chgData name="최홍석" userId="ba5bdcd3-7d32-458d-bc73-c22f975a5e57" providerId="ADAL" clId="{F22ECCC0-AB92-4C8D-A7F6-45AB4417DB5A}" dt="2023-03-12T14:59:42.542" v="220" actId="20577"/>
        <pc:sldMkLst>
          <pc:docMk/>
          <pc:sldMk cId="473353433" sldId="265"/>
        </pc:sldMkLst>
        <pc:spChg chg="mod">
          <ac:chgData name="최홍석" userId="ba5bdcd3-7d32-458d-bc73-c22f975a5e57" providerId="ADAL" clId="{F22ECCC0-AB92-4C8D-A7F6-45AB4417DB5A}" dt="2023-03-12T14:58:15.203" v="60" actId="20577"/>
          <ac:spMkLst>
            <pc:docMk/>
            <pc:sldMk cId="473353433" sldId="265"/>
            <ac:spMk id="2" creationId="{BFA68544-87A8-FB20-3E67-63C8E7FD9A23}"/>
          </ac:spMkLst>
        </pc:spChg>
        <pc:spChg chg="mod">
          <ac:chgData name="최홍석" userId="ba5bdcd3-7d32-458d-bc73-c22f975a5e57" providerId="ADAL" clId="{F22ECCC0-AB92-4C8D-A7F6-45AB4417DB5A}" dt="2023-03-12T14:58:38.468" v="70" actId="14100"/>
          <ac:spMkLst>
            <pc:docMk/>
            <pc:sldMk cId="473353433" sldId="265"/>
            <ac:spMk id="3" creationId="{18101E9C-495B-F9A1-BE27-0B4E5CFF2F78}"/>
          </ac:spMkLst>
        </pc:spChg>
        <pc:spChg chg="mod">
          <ac:chgData name="최홍석" userId="ba5bdcd3-7d32-458d-bc73-c22f975a5e57" providerId="ADAL" clId="{F22ECCC0-AB92-4C8D-A7F6-45AB4417DB5A}" dt="2023-03-12T14:59:00.035" v="116" actId="1076"/>
          <ac:spMkLst>
            <pc:docMk/>
            <pc:sldMk cId="473353433" sldId="265"/>
            <ac:spMk id="5" creationId="{BC3BD2E4-EB21-AA38-6E09-976359A3E4E0}"/>
          </ac:spMkLst>
        </pc:spChg>
        <pc:spChg chg="mod">
          <ac:chgData name="최홍석" userId="ba5bdcd3-7d32-458d-bc73-c22f975a5e57" providerId="ADAL" clId="{F22ECCC0-AB92-4C8D-A7F6-45AB4417DB5A}" dt="2023-03-12T14:59:42.542" v="220" actId="20577"/>
          <ac:spMkLst>
            <pc:docMk/>
            <pc:sldMk cId="473353433" sldId="265"/>
            <ac:spMk id="8" creationId="{9E3D6217-D1E4-6449-5719-500192054FDE}"/>
          </ac:spMkLst>
        </pc:spChg>
        <pc:spChg chg="add mod">
          <ac:chgData name="최홍석" userId="ba5bdcd3-7d32-458d-bc73-c22f975a5e57" providerId="ADAL" clId="{F22ECCC0-AB92-4C8D-A7F6-45AB4417DB5A}" dt="2023-03-12T14:59:04.638" v="123" actId="20577"/>
          <ac:spMkLst>
            <pc:docMk/>
            <pc:sldMk cId="473353433" sldId="265"/>
            <ac:spMk id="10" creationId="{6557AD07-362B-58E4-D216-524CD494242A}"/>
          </ac:spMkLst>
        </pc:spChg>
        <pc:spChg chg="mod">
          <ac:chgData name="최홍석" userId="ba5bdcd3-7d32-458d-bc73-c22f975a5e57" providerId="ADAL" clId="{F22ECCC0-AB92-4C8D-A7F6-45AB4417DB5A}" dt="2023-03-12T14:58:30.195" v="68" actId="14100"/>
          <ac:spMkLst>
            <pc:docMk/>
            <pc:sldMk cId="473353433" sldId="265"/>
            <ac:spMk id="14" creationId="{161B01E0-519C-0E65-23F6-134502186DFC}"/>
          </ac:spMkLst>
        </pc:spChg>
        <pc:picChg chg="del">
          <ac:chgData name="최홍석" userId="ba5bdcd3-7d32-458d-bc73-c22f975a5e57" providerId="ADAL" clId="{F22ECCC0-AB92-4C8D-A7F6-45AB4417DB5A}" dt="2023-03-12T14:58:15.841" v="61" actId="478"/>
          <ac:picMkLst>
            <pc:docMk/>
            <pc:sldMk cId="473353433" sldId="265"/>
            <ac:picMk id="4" creationId="{AE2DB2C4-5AB3-5425-8B97-BC2746B53BEB}"/>
          </ac:picMkLst>
        </pc:picChg>
        <pc:picChg chg="del mod">
          <ac:chgData name="최홍석" userId="ba5bdcd3-7d32-458d-bc73-c22f975a5e57" providerId="ADAL" clId="{F22ECCC0-AB92-4C8D-A7F6-45AB4417DB5A}" dt="2023-03-12T14:59:25.365" v="126" actId="478"/>
          <ac:picMkLst>
            <pc:docMk/>
            <pc:sldMk cId="473353433" sldId="265"/>
            <ac:picMk id="7" creationId="{10EA400D-CC1F-A42B-87B2-8346C143D6B4}"/>
          </ac:picMkLst>
        </pc:picChg>
        <pc:picChg chg="add mod ord">
          <ac:chgData name="최홍석" userId="ba5bdcd3-7d32-458d-bc73-c22f975a5e57" providerId="ADAL" clId="{F22ECCC0-AB92-4C8D-A7F6-45AB4417DB5A}" dt="2023-03-12T14:58:22.540" v="65" actId="167"/>
          <ac:picMkLst>
            <pc:docMk/>
            <pc:sldMk cId="473353433" sldId="265"/>
            <ac:picMk id="9" creationId="{55B839F0-9662-9106-2936-088312231D60}"/>
          </ac:picMkLst>
        </pc:picChg>
      </pc:sldChg>
      <pc:sldChg chg="del">
        <pc:chgData name="최홍석" userId="ba5bdcd3-7d32-458d-bc73-c22f975a5e57" providerId="ADAL" clId="{F22ECCC0-AB92-4C8D-A7F6-45AB4417DB5A}" dt="2023-03-12T15:03:05.213" v="424" actId="47"/>
        <pc:sldMkLst>
          <pc:docMk/>
          <pc:sldMk cId="1308029645" sldId="279"/>
        </pc:sldMkLst>
      </pc:sldChg>
      <pc:sldChg chg="del">
        <pc:chgData name="최홍석" userId="ba5bdcd3-7d32-458d-bc73-c22f975a5e57" providerId="ADAL" clId="{F22ECCC0-AB92-4C8D-A7F6-45AB4417DB5A}" dt="2023-03-12T15:03:05.786" v="425" actId="47"/>
        <pc:sldMkLst>
          <pc:docMk/>
          <pc:sldMk cId="3467522122" sldId="280"/>
        </pc:sldMkLst>
      </pc:sldChg>
      <pc:sldChg chg="del">
        <pc:chgData name="최홍석" userId="ba5bdcd3-7d32-458d-bc73-c22f975a5e57" providerId="ADAL" clId="{F22ECCC0-AB92-4C8D-A7F6-45AB4417DB5A}" dt="2023-03-12T15:33:03.491" v="2824" actId="47"/>
        <pc:sldMkLst>
          <pc:docMk/>
          <pc:sldMk cId="814294102" sldId="281"/>
        </pc:sldMkLst>
      </pc:sldChg>
      <pc:sldChg chg="addSp delSp modSp mod">
        <pc:chgData name="최홍석" userId="ba5bdcd3-7d32-458d-bc73-c22f975a5e57" providerId="ADAL" clId="{F22ECCC0-AB92-4C8D-A7F6-45AB4417DB5A}" dt="2023-03-12T15:34:52.568" v="3282" actId="20577"/>
        <pc:sldMkLst>
          <pc:docMk/>
          <pc:sldMk cId="204614622" sldId="282"/>
        </pc:sldMkLst>
        <pc:spChg chg="mod">
          <ac:chgData name="최홍석" userId="ba5bdcd3-7d32-458d-bc73-c22f975a5e57" providerId="ADAL" clId="{F22ECCC0-AB92-4C8D-A7F6-45AB4417DB5A}" dt="2023-03-12T15:34:52.568" v="3282" actId="20577"/>
          <ac:spMkLst>
            <pc:docMk/>
            <pc:sldMk cId="204614622" sldId="282"/>
            <ac:spMk id="3" creationId="{2A432BA9-494C-270A-C2CF-1D20215E0CB3}"/>
          </ac:spMkLst>
        </pc:spChg>
        <pc:spChg chg="del">
          <ac:chgData name="최홍석" userId="ba5bdcd3-7d32-458d-bc73-c22f975a5e57" providerId="ADAL" clId="{F22ECCC0-AB92-4C8D-A7F6-45AB4417DB5A}" dt="2023-03-12T15:33:16.813" v="2826" actId="478"/>
          <ac:spMkLst>
            <pc:docMk/>
            <pc:sldMk cId="204614622" sldId="282"/>
            <ac:spMk id="6" creationId="{7CDAF6D0-5B67-DEEB-9F8A-59C5466CAE38}"/>
          </ac:spMkLst>
        </pc:spChg>
        <pc:picChg chg="del">
          <ac:chgData name="최홍석" userId="ba5bdcd3-7d32-458d-bc73-c22f975a5e57" providerId="ADAL" clId="{F22ECCC0-AB92-4C8D-A7F6-45AB4417DB5A}" dt="2023-03-12T15:33:16.216" v="2825" actId="478"/>
          <ac:picMkLst>
            <pc:docMk/>
            <pc:sldMk cId="204614622" sldId="282"/>
            <ac:picMk id="4" creationId="{11E5E486-45A3-20BE-A9B0-B7668E1447D4}"/>
          </ac:picMkLst>
        </pc:picChg>
        <pc:picChg chg="add mod">
          <ac:chgData name="최홍석" userId="ba5bdcd3-7d32-458d-bc73-c22f975a5e57" providerId="ADAL" clId="{F22ECCC0-AB92-4C8D-A7F6-45AB4417DB5A}" dt="2023-03-12T15:34:00.058" v="2978" actId="14100"/>
          <ac:picMkLst>
            <pc:docMk/>
            <pc:sldMk cId="204614622" sldId="282"/>
            <ac:picMk id="7" creationId="{C8943030-79D2-FA14-8C26-A67B00159329}"/>
          </ac:picMkLst>
        </pc:picChg>
      </pc:sldChg>
      <pc:sldChg chg="del">
        <pc:chgData name="최홍석" userId="ba5bdcd3-7d32-458d-bc73-c22f975a5e57" providerId="ADAL" clId="{F22ECCC0-AB92-4C8D-A7F6-45AB4417DB5A}" dt="2023-03-12T15:33:03.491" v="2824" actId="47"/>
        <pc:sldMkLst>
          <pc:docMk/>
          <pc:sldMk cId="3834031257" sldId="287"/>
        </pc:sldMkLst>
      </pc:sldChg>
      <pc:sldChg chg="addSp delSp modSp mod">
        <pc:chgData name="최홍석" userId="ba5bdcd3-7d32-458d-bc73-c22f975a5e57" providerId="ADAL" clId="{F22ECCC0-AB92-4C8D-A7F6-45AB4417DB5A}" dt="2023-03-12T15:20:23.864" v="1681" actId="22"/>
        <pc:sldMkLst>
          <pc:docMk/>
          <pc:sldMk cId="3219271291" sldId="288"/>
        </pc:sldMkLst>
        <pc:spChg chg="mod">
          <ac:chgData name="최홍석" userId="ba5bdcd3-7d32-458d-bc73-c22f975a5e57" providerId="ADAL" clId="{F22ECCC0-AB92-4C8D-A7F6-45AB4417DB5A}" dt="2023-03-12T15:07:19.863" v="811" actId="20577"/>
          <ac:spMkLst>
            <pc:docMk/>
            <pc:sldMk cId="3219271291" sldId="288"/>
            <ac:spMk id="2" creationId="{BFA68544-87A8-FB20-3E67-63C8E7FD9A23}"/>
          </ac:spMkLst>
        </pc:spChg>
        <pc:spChg chg="del">
          <ac:chgData name="최홍석" userId="ba5bdcd3-7d32-458d-bc73-c22f975a5e57" providerId="ADAL" clId="{F22ECCC0-AB92-4C8D-A7F6-45AB4417DB5A}" dt="2023-03-12T15:07:25.134" v="815" actId="478"/>
          <ac:spMkLst>
            <pc:docMk/>
            <pc:sldMk cId="3219271291" sldId="288"/>
            <ac:spMk id="3" creationId="{18101E9C-495B-F9A1-BE27-0B4E5CFF2F78}"/>
          </ac:spMkLst>
        </pc:spChg>
        <pc:spChg chg="del">
          <ac:chgData name="최홍석" userId="ba5bdcd3-7d32-458d-bc73-c22f975a5e57" providerId="ADAL" clId="{F22ECCC0-AB92-4C8D-A7F6-45AB4417DB5A}" dt="2023-03-12T15:07:24.147" v="814" actId="478"/>
          <ac:spMkLst>
            <pc:docMk/>
            <pc:sldMk cId="3219271291" sldId="288"/>
            <ac:spMk id="6" creationId="{2E05E9E9-5DDF-34B0-8A41-E23EC1835D84}"/>
          </ac:spMkLst>
        </pc:spChg>
        <pc:spChg chg="del">
          <ac:chgData name="최홍석" userId="ba5bdcd3-7d32-458d-bc73-c22f975a5e57" providerId="ADAL" clId="{F22ECCC0-AB92-4C8D-A7F6-45AB4417DB5A}" dt="2023-03-12T15:11:02.042" v="1294" actId="478"/>
          <ac:spMkLst>
            <pc:docMk/>
            <pc:sldMk cId="3219271291" sldId="288"/>
            <ac:spMk id="7" creationId="{9D7F82BD-9CF1-14E8-7B18-99A22F1A9770}"/>
          </ac:spMkLst>
        </pc:spChg>
        <pc:spChg chg="del">
          <ac:chgData name="최홍석" userId="ba5bdcd3-7d32-458d-bc73-c22f975a5e57" providerId="ADAL" clId="{F22ECCC0-AB92-4C8D-A7F6-45AB4417DB5A}" dt="2023-03-12T15:11:10.339" v="1298" actId="478"/>
          <ac:spMkLst>
            <pc:docMk/>
            <pc:sldMk cId="3219271291" sldId="288"/>
            <ac:spMk id="8" creationId="{9E3D6217-D1E4-6449-5719-500192054FDE}"/>
          </ac:spMkLst>
        </pc:spChg>
        <pc:spChg chg="mod">
          <ac:chgData name="최홍석" userId="ba5bdcd3-7d32-458d-bc73-c22f975a5e57" providerId="ADAL" clId="{F22ECCC0-AB92-4C8D-A7F6-45AB4417DB5A}" dt="2023-03-12T15:19:30.889" v="1679" actId="20577"/>
          <ac:spMkLst>
            <pc:docMk/>
            <pc:sldMk cId="3219271291" sldId="288"/>
            <ac:spMk id="9" creationId="{01B8FF4A-80EA-E001-7B9D-B0DF1E4BD7FC}"/>
          </ac:spMkLst>
        </pc:spChg>
        <pc:spChg chg="del">
          <ac:chgData name="최홍석" userId="ba5bdcd3-7d32-458d-bc73-c22f975a5e57" providerId="ADAL" clId="{F22ECCC0-AB92-4C8D-A7F6-45AB4417DB5A}" dt="2023-03-12T15:11:02.914" v="1295" actId="478"/>
          <ac:spMkLst>
            <pc:docMk/>
            <pc:sldMk cId="3219271291" sldId="288"/>
            <ac:spMk id="10" creationId="{A23C0BF9-79D9-D97E-2D2D-ACAFEAEF1AD8}"/>
          </ac:spMkLst>
        </pc:spChg>
        <pc:spChg chg="del">
          <ac:chgData name="최홍석" userId="ba5bdcd3-7d32-458d-bc73-c22f975a5e57" providerId="ADAL" clId="{F22ECCC0-AB92-4C8D-A7F6-45AB4417DB5A}" dt="2023-03-12T15:07:25.134" v="815" actId="478"/>
          <ac:spMkLst>
            <pc:docMk/>
            <pc:sldMk cId="3219271291" sldId="288"/>
            <ac:spMk id="11" creationId="{410C46B4-BE72-B9D3-4D4D-73524170DAD4}"/>
          </ac:spMkLst>
        </pc:spChg>
        <pc:spChg chg="del">
          <ac:chgData name="최홍석" userId="ba5bdcd3-7d32-458d-bc73-c22f975a5e57" providerId="ADAL" clId="{F22ECCC0-AB92-4C8D-A7F6-45AB4417DB5A}" dt="2023-03-12T15:07:25.134" v="815" actId="478"/>
          <ac:spMkLst>
            <pc:docMk/>
            <pc:sldMk cId="3219271291" sldId="288"/>
            <ac:spMk id="12" creationId="{5D2A9A2E-8AD1-82D0-6D0A-4167C6D9F323}"/>
          </ac:spMkLst>
        </pc:spChg>
        <pc:spChg chg="add mod">
          <ac:chgData name="최홍석" userId="ba5bdcd3-7d32-458d-bc73-c22f975a5e57" providerId="ADAL" clId="{F22ECCC0-AB92-4C8D-A7F6-45AB4417DB5A}" dt="2023-03-12T15:11:17.180" v="1300" actId="1076"/>
          <ac:spMkLst>
            <pc:docMk/>
            <pc:sldMk cId="3219271291" sldId="288"/>
            <ac:spMk id="13" creationId="{6EFA700C-4F6B-6935-A5A6-B05A1F12BE28}"/>
          </ac:spMkLst>
        </pc:spChg>
        <pc:spChg chg="del">
          <ac:chgData name="최홍석" userId="ba5bdcd3-7d32-458d-bc73-c22f975a5e57" providerId="ADAL" clId="{F22ECCC0-AB92-4C8D-A7F6-45AB4417DB5A}" dt="2023-03-12T15:07:22.035" v="812" actId="478"/>
          <ac:spMkLst>
            <pc:docMk/>
            <pc:sldMk cId="3219271291" sldId="288"/>
            <ac:spMk id="14" creationId="{161B01E0-519C-0E65-23F6-134502186DFC}"/>
          </ac:spMkLst>
        </pc:spChg>
        <pc:spChg chg="add del mod">
          <ac:chgData name="최홍석" userId="ba5bdcd3-7d32-458d-bc73-c22f975a5e57" providerId="ADAL" clId="{F22ECCC0-AB92-4C8D-A7F6-45AB4417DB5A}" dt="2023-03-12T15:12:05.047" v="1312" actId="478"/>
          <ac:spMkLst>
            <pc:docMk/>
            <pc:sldMk cId="3219271291" sldId="288"/>
            <ac:spMk id="15" creationId="{8CB04B38-F0EF-1A0D-F838-F6DB5EAC3E73}"/>
          </ac:spMkLst>
        </pc:spChg>
        <pc:spChg chg="add del mod">
          <ac:chgData name="최홍석" userId="ba5bdcd3-7d32-458d-bc73-c22f975a5e57" providerId="ADAL" clId="{F22ECCC0-AB92-4C8D-A7F6-45AB4417DB5A}" dt="2023-03-12T15:12:20.417" v="1319" actId="478"/>
          <ac:spMkLst>
            <pc:docMk/>
            <pc:sldMk cId="3219271291" sldId="288"/>
            <ac:spMk id="16" creationId="{0624B161-7D9B-2ACC-DFB9-B5AC361E4637}"/>
          </ac:spMkLst>
        </pc:spChg>
        <pc:spChg chg="add del mod">
          <ac:chgData name="최홍석" userId="ba5bdcd3-7d32-458d-bc73-c22f975a5e57" providerId="ADAL" clId="{F22ECCC0-AB92-4C8D-A7F6-45AB4417DB5A}" dt="2023-03-12T15:12:02.641" v="1311" actId="478"/>
          <ac:spMkLst>
            <pc:docMk/>
            <pc:sldMk cId="3219271291" sldId="288"/>
            <ac:spMk id="17" creationId="{95970398-FA3F-6A25-DE94-7864DF494474}"/>
          </ac:spMkLst>
        </pc:spChg>
        <pc:spChg chg="mod topLvl">
          <ac:chgData name="최홍석" userId="ba5bdcd3-7d32-458d-bc73-c22f975a5e57" providerId="ADAL" clId="{F22ECCC0-AB92-4C8D-A7F6-45AB4417DB5A}" dt="2023-03-12T15:11:28.737" v="1303" actId="165"/>
          <ac:spMkLst>
            <pc:docMk/>
            <pc:sldMk cId="3219271291" sldId="288"/>
            <ac:spMk id="19" creationId="{6F139C46-1A03-6BB6-2A65-F6AB27D9B77D}"/>
          </ac:spMkLst>
        </pc:spChg>
        <pc:spChg chg="mod topLvl">
          <ac:chgData name="최홍석" userId="ba5bdcd3-7d32-458d-bc73-c22f975a5e57" providerId="ADAL" clId="{F22ECCC0-AB92-4C8D-A7F6-45AB4417DB5A}" dt="2023-03-12T15:11:30.307" v="1304" actId="14100"/>
          <ac:spMkLst>
            <pc:docMk/>
            <pc:sldMk cId="3219271291" sldId="288"/>
            <ac:spMk id="20" creationId="{6044D375-5F84-CED5-6CB2-56B42CFB5EA3}"/>
          </ac:spMkLst>
        </pc:spChg>
        <pc:spChg chg="mod topLvl">
          <ac:chgData name="최홍석" userId="ba5bdcd3-7d32-458d-bc73-c22f975a5e57" providerId="ADAL" clId="{F22ECCC0-AB92-4C8D-A7F6-45AB4417DB5A}" dt="2023-03-12T15:11:28.737" v="1303" actId="165"/>
          <ac:spMkLst>
            <pc:docMk/>
            <pc:sldMk cId="3219271291" sldId="288"/>
            <ac:spMk id="22" creationId="{2E46BA3B-AF34-4BA9-54FF-741889C0C531}"/>
          </ac:spMkLst>
        </pc:spChg>
        <pc:spChg chg="mod topLvl">
          <ac:chgData name="최홍석" userId="ba5bdcd3-7d32-458d-bc73-c22f975a5e57" providerId="ADAL" clId="{F22ECCC0-AB92-4C8D-A7F6-45AB4417DB5A}" dt="2023-03-12T15:11:32.196" v="1305" actId="14100"/>
          <ac:spMkLst>
            <pc:docMk/>
            <pc:sldMk cId="3219271291" sldId="288"/>
            <ac:spMk id="23" creationId="{2DB483C6-21A8-0A9B-F1E7-9AFA9426C294}"/>
          </ac:spMkLst>
        </pc:spChg>
        <pc:spChg chg="mod topLvl">
          <ac:chgData name="최홍석" userId="ba5bdcd3-7d32-458d-bc73-c22f975a5e57" providerId="ADAL" clId="{F22ECCC0-AB92-4C8D-A7F6-45AB4417DB5A}" dt="2023-03-12T15:11:28.737" v="1303" actId="165"/>
          <ac:spMkLst>
            <pc:docMk/>
            <pc:sldMk cId="3219271291" sldId="288"/>
            <ac:spMk id="25" creationId="{717FD322-3904-0D8E-5EE6-D0DFA67C66EB}"/>
          </ac:spMkLst>
        </pc:spChg>
        <pc:spChg chg="mod topLvl">
          <ac:chgData name="최홍석" userId="ba5bdcd3-7d32-458d-bc73-c22f975a5e57" providerId="ADAL" clId="{F22ECCC0-AB92-4C8D-A7F6-45AB4417DB5A}" dt="2023-03-12T15:11:34.196" v="1306" actId="14100"/>
          <ac:spMkLst>
            <pc:docMk/>
            <pc:sldMk cId="3219271291" sldId="288"/>
            <ac:spMk id="26" creationId="{B0A3F595-5FA0-248F-6B0E-D19370CDE41B}"/>
          </ac:spMkLst>
        </pc:spChg>
        <pc:spChg chg="mod topLvl">
          <ac:chgData name="최홍석" userId="ba5bdcd3-7d32-458d-bc73-c22f975a5e57" providerId="ADAL" clId="{F22ECCC0-AB92-4C8D-A7F6-45AB4417DB5A}" dt="2023-03-12T15:11:28.737" v="1303" actId="165"/>
          <ac:spMkLst>
            <pc:docMk/>
            <pc:sldMk cId="3219271291" sldId="288"/>
            <ac:spMk id="28" creationId="{2D8F2B08-04F5-7DE6-9712-5C6C4BA9D020}"/>
          </ac:spMkLst>
        </pc:spChg>
        <pc:spChg chg="mod topLvl">
          <ac:chgData name="최홍석" userId="ba5bdcd3-7d32-458d-bc73-c22f975a5e57" providerId="ADAL" clId="{F22ECCC0-AB92-4C8D-A7F6-45AB4417DB5A}" dt="2023-03-12T15:11:35.875" v="1307" actId="14100"/>
          <ac:spMkLst>
            <pc:docMk/>
            <pc:sldMk cId="3219271291" sldId="288"/>
            <ac:spMk id="29" creationId="{165E6C21-B25A-60D4-5770-D9CA72B27A97}"/>
          </ac:spMkLst>
        </pc:spChg>
        <pc:spChg chg="add del">
          <ac:chgData name="최홍석" userId="ba5bdcd3-7d32-458d-bc73-c22f975a5e57" providerId="ADAL" clId="{F22ECCC0-AB92-4C8D-A7F6-45AB4417DB5A}" dt="2023-03-12T15:20:23.864" v="1681" actId="22"/>
          <ac:spMkLst>
            <pc:docMk/>
            <pc:sldMk cId="3219271291" sldId="288"/>
            <ac:spMk id="31" creationId="{AC6B8EE1-AEC9-246B-ECF9-04284972BB78}"/>
          </ac:spMkLst>
        </pc:spChg>
        <pc:grpChg chg="add del mod">
          <ac:chgData name="최홍석" userId="ba5bdcd3-7d32-458d-bc73-c22f975a5e57" providerId="ADAL" clId="{F22ECCC0-AB92-4C8D-A7F6-45AB4417DB5A}" dt="2023-03-12T15:11:28.737" v="1303" actId="165"/>
          <ac:grpSpMkLst>
            <pc:docMk/>
            <pc:sldMk cId="3219271291" sldId="288"/>
            <ac:grpSpMk id="18" creationId="{8A0C4E34-6EE1-3895-9505-5F32DD0FE5FC}"/>
          </ac:grpSpMkLst>
        </pc:grpChg>
        <pc:grpChg chg="add del mod">
          <ac:chgData name="최홍석" userId="ba5bdcd3-7d32-458d-bc73-c22f975a5e57" providerId="ADAL" clId="{F22ECCC0-AB92-4C8D-A7F6-45AB4417DB5A}" dt="2023-03-12T15:11:28.737" v="1303" actId="165"/>
          <ac:grpSpMkLst>
            <pc:docMk/>
            <pc:sldMk cId="3219271291" sldId="288"/>
            <ac:grpSpMk id="21" creationId="{CF3A311A-50CE-CA7E-5BF6-3FE347577313}"/>
          </ac:grpSpMkLst>
        </pc:grpChg>
        <pc:grpChg chg="add del mod">
          <ac:chgData name="최홍석" userId="ba5bdcd3-7d32-458d-bc73-c22f975a5e57" providerId="ADAL" clId="{F22ECCC0-AB92-4C8D-A7F6-45AB4417DB5A}" dt="2023-03-12T15:11:28.737" v="1303" actId="165"/>
          <ac:grpSpMkLst>
            <pc:docMk/>
            <pc:sldMk cId="3219271291" sldId="288"/>
            <ac:grpSpMk id="24" creationId="{6E26902C-A898-194C-FB62-37C37E7084A1}"/>
          </ac:grpSpMkLst>
        </pc:grpChg>
        <pc:grpChg chg="add del mod">
          <ac:chgData name="최홍석" userId="ba5bdcd3-7d32-458d-bc73-c22f975a5e57" providerId="ADAL" clId="{F22ECCC0-AB92-4C8D-A7F6-45AB4417DB5A}" dt="2023-03-12T15:11:28.737" v="1303" actId="165"/>
          <ac:grpSpMkLst>
            <pc:docMk/>
            <pc:sldMk cId="3219271291" sldId="288"/>
            <ac:grpSpMk id="27" creationId="{664CDD38-7BC2-7CD8-4280-0B1A771AE91E}"/>
          </ac:grpSpMkLst>
        </pc:grpChg>
        <pc:picChg chg="del">
          <ac:chgData name="최홍석" userId="ba5bdcd3-7d32-458d-bc73-c22f975a5e57" providerId="ADAL" clId="{F22ECCC0-AB92-4C8D-A7F6-45AB4417DB5A}" dt="2023-03-12T15:07:23.079" v="813" actId="478"/>
          <ac:picMkLst>
            <pc:docMk/>
            <pc:sldMk cId="3219271291" sldId="288"/>
            <ac:picMk id="4" creationId="{AE2DB2C4-5AB3-5425-8B97-BC2746B53BEB}"/>
          </ac:picMkLst>
        </pc:picChg>
        <pc:picChg chg="del">
          <ac:chgData name="최홍석" userId="ba5bdcd3-7d32-458d-bc73-c22f975a5e57" providerId="ADAL" clId="{F22ECCC0-AB92-4C8D-A7F6-45AB4417DB5A}" dt="2023-03-12T15:11:00.935" v="1293" actId="478"/>
          <ac:picMkLst>
            <pc:docMk/>
            <pc:sldMk cId="3219271291" sldId="288"/>
            <ac:picMk id="5" creationId="{50DAB860-97A1-2872-82A5-B92341879CF6}"/>
          </ac:picMkLst>
        </pc:picChg>
      </pc:sldChg>
      <pc:sldChg chg="addSp delSp modSp mod modAnim">
        <pc:chgData name="최홍석" userId="ba5bdcd3-7d32-458d-bc73-c22f975a5e57" providerId="ADAL" clId="{F22ECCC0-AB92-4C8D-A7F6-45AB4417DB5A}" dt="2023-03-12T15:06:38.722" v="705"/>
        <pc:sldMkLst>
          <pc:docMk/>
          <pc:sldMk cId="127847475" sldId="289"/>
        </pc:sldMkLst>
        <pc:spChg chg="mod">
          <ac:chgData name="최홍석" userId="ba5bdcd3-7d32-458d-bc73-c22f975a5e57" providerId="ADAL" clId="{F22ECCC0-AB92-4C8D-A7F6-45AB4417DB5A}" dt="2023-03-12T15:01:37.940" v="257" actId="20577"/>
          <ac:spMkLst>
            <pc:docMk/>
            <pc:sldMk cId="127847475" sldId="289"/>
            <ac:spMk id="2" creationId="{BFA68544-87A8-FB20-3E67-63C8E7FD9A23}"/>
          </ac:spMkLst>
        </pc:spChg>
        <pc:spChg chg="mod">
          <ac:chgData name="최홍석" userId="ba5bdcd3-7d32-458d-bc73-c22f975a5e57" providerId="ADAL" clId="{F22ECCC0-AB92-4C8D-A7F6-45AB4417DB5A}" dt="2023-03-12T15:02:44.334" v="423" actId="27636"/>
          <ac:spMkLst>
            <pc:docMk/>
            <pc:sldMk cId="127847475" sldId="289"/>
            <ac:spMk id="6" creationId="{FF409503-CA67-16B7-661A-AADB176887D3}"/>
          </ac:spMkLst>
        </pc:spChg>
        <pc:spChg chg="mod">
          <ac:chgData name="최홍석" userId="ba5bdcd3-7d32-458d-bc73-c22f975a5e57" providerId="ADAL" clId="{F22ECCC0-AB92-4C8D-A7F6-45AB4417DB5A}" dt="2023-03-12T15:05:45.367" v="609" actId="5793"/>
          <ac:spMkLst>
            <pc:docMk/>
            <pc:sldMk cId="127847475" sldId="289"/>
            <ac:spMk id="8" creationId="{9E3D6217-D1E4-6449-5719-500192054FDE}"/>
          </ac:spMkLst>
        </pc:spChg>
        <pc:spChg chg="add mod">
          <ac:chgData name="최홍석" userId="ba5bdcd3-7d32-458d-bc73-c22f975a5e57" providerId="ADAL" clId="{F22ECCC0-AB92-4C8D-A7F6-45AB4417DB5A}" dt="2023-03-12T15:05:08.923" v="539" actId="14100"/>
          <ac:spMkLst>
            <pc:docMk/>
            <pc:sldMk cId="127847475" sldId="289"/>
            <ac:spMk id="11" creationId="{223C02B7-2BDF-812F-F6B2-8AFCF3EBAD2B}"/>
          </ac:spMkLst>
        </pc:spChg>
        <pc:spChg chg="add mod">
          <ac:chgData name="최홍석" userId="ba5bdcd3-7d32-458d-bc73-c22f975a5e57" providerId="ADAL" clId="{F22ECCC0-AB92-4C8D-A7F6-45AB4417DB5A}" dt="2023-03-12T15:05:13.627" v="553" actId="14100"/>
          <ac:spMkLst>
            <pc:docMk/>
            <pc:sldMk cId="127847475" sldId="289"/>
            <ac:spMk id="12" creationId="{4DE03FD3-6E37-6867-59D9-022C13353632}"/>
          </ac:spMkLst>
        </pc:spChg>
        <pc:spChg chg="del">
          <ac:chgData name="최홍석" userId="ba5bdcd3-7d32-458d-bc73-c22f975a5e57" providerId="ADAL" clId="{F22ECCC0-AB92-4C8D-A7F6-45AB4417DB5A}" dt="2023-03-12T15:01:28.987" v="223" actId="478"/>
          <ac:spMkLst>
            <pc:docMk/>
            <pc:sldMk cId="127847475" sldId="289"/>
            <ac:spMk id="15" creationId="{86958D14-62E3-46E6-3103-379CB95FC043}"/>
          </ac:spMkLst>
        </pc:spChg>
        <pc:spChg chg="del">
          <ac:chgData name="최홍석" userId="ba5bdcd3-7d32-458d-bc73-c22f975a5e57" providerId="ADAL" clId="{F22ECCC0-AB92-4C8D-A7F6-45AB4417DB5A}" dt="2023-03-12T15:01:29.633" v="224" actId="478"/>
          <ac:spMkLst>
            <pc:docMk/>
            <pc:sldMk cId="127847475" sldId="289"/>
            <ac:spMk id="16" creationId="{E6B0D620-63D5-DBB7-9DE0-21055DCC5B9A}"/>
          </ac:spMkLst>
        </pc:spChg>
        <pc:spChg chg="add del mod ord">
          <ac:chgData name="최홍석" userId="ba5bdcd3-7d32-458d-bc73-c22f975a5e57" providerId="ADAL" clId="{F22ECCC0-AB92-4C8D-A7F6-45AB4417DB5A}" dt="2023-03-12T15:05:24.531" v="559" actId="14100"/>
          <ac:spMkLst>
            <pc:docMk/>
            <pc:sldMk cId="127847475" sldId="289"/>
            <ac:spMk id="17" creationId="{188F5C3F-A6EA-3203-CEF5-1356CB4439D8}"/>
          </ac:spMkLst>
        </pc:spChg>
        <pc:spChg chg="mod">
          <ac:chgData name="최홍석" userId="ba5bdcd3-7d32-458d-bc73-c22f975a5e57" providerId="ADAL" clId="{F22ECCC0-AB92-4C8D-A7F6-45AB4417DB5A}" dt="2023-03-12T15:04:31.907" v="504" actId="1076"/>
          <ac:spMkLst>
            <pc:docMk/>
            <pc:sldMk cId="127847475" sldId="289"/>
            <ac:spMk id="18" creationId="{C495D5A4-877C-975F-738E-8D32434B9D05}"/>
          </ac:spMkLst>
        </pc:spChg>
        <pc:spChg chg="add mod">
          <ac:chgData name="최홍석" userId="ba5bdcd3-7d32-458d-bc73-c22f975a5e57" providerId="ADAL" clId="{F22ECCC0-AB92-4C8D-A7F6-45AB4417DB5A}" dt="2023-03-12T15:05:00.843" v="525" actId="1076"/>
          <ac:spMkLst>
            <pc:docMk/>
            <pc:sldMk cId="127847475" sldId="289"/>
            <ac:spMk id="19" creationId="{95997482-C1D0-0AC7-F052-EF7D5B8D798D}"/>
          </ac:spMkLst>
        </pc:spChg>
        <pc:spChg chg="add mod">
          <ac:chgData name="최홍석" userId="ba5bdcd3-7d32-458d-bc73-c22f975a5e57" providerId="ADAL" clId="{F22ECCC0-AB92-4C8D-A7F6-45AB4417DB5A}" dt="2023-03-12T15:06:29.375" v="704" actId="5793"/>
          <ac:spMkLst>
            <pc:docMk/>
            <pc:sldMk cId="127847475" sldId="289"/>
            <ac:spMk id="20" creationId="{44E6AEC9-63B8-15B1-638E-12A2F2969FAF}"/>
          </ac:spMkLst>
        </pc:spChg>
        <pc:picChg chg="add mod ord">
          <ac:chgData name="최홍석" userId="ba5bdcd3-7d32-458d-bc73-c22f975a5e57" providerId="ADAL" clId="{F22ECCC0-AB92-4C8D-A7F6-45AB4417DB5A}" dt="2023-03-12T15:04:31.907" v="504" actId="1076"/>
          <ac:picMkLst>
            <pc:docMk/>
            <pc:sldMk cId="127847475" sldId="289"/>
            <ac:picMk id="4" creationId="{3594EF70-A68A-4ACA-C062-FAF581DB0BFD}"/>
          </ac:picMkLst>
        </pc:picChg>
        <pc:picChg chg="del">
          <ac:chgData name="최홍석" userId="ba5bdcd3-7d32-458d-bc73-c22f975a5e57" providerId="ADAL" clId="{F22ECCC0-AB92-4C8D-A7F6-45AB4417DB5A}" dt="2023-03-12T15:01:27.945" v="222" actId="478"/>
          <ac:picMkLst>
            <pc:docMk/>
            <pc:sldMk cId="127847475" sldId="289"/>
            <ac:picMk id="7" creationId="{10EA400D-CC1F-A42B-87B2-8346C143D6B4}"/>
          </ac:picMkLst>
        </pc:picChg>
        <pc:picChg chg="add mod ord">
          <ac:chgData name="최홍석" userId="ba5bdcd3-7d32-458d-bc73-c22f975a5e57" providerId="ADAL" clId="{F22ECCC0-AB92-4C8D-A7F6-45AB4417DB5A}" dt="2023-03-12T15:03:21.316" v="431" actId="1076"/>
          <ac:picMkLst>
            <pc:docMk/>
            <pc:sldMk cId="127847475" sldId="289"/>
            <ac:picMk id="9" creationId="{C677DAEF-A548-7B94-A7A1-8F0EB5953371}"/>
          </ac:picMkLst>
        </pc:picChg>
        <pc:picChg chg="del">
          <ac:chgData name="최홍석" userId="ba5bdcd3-7d32-458d-bc73-c22f975a5e57" providerId="ADAL" clId="{F22ECCC0-AB92-4C8D-A7F6-45AB4417DB5A}" dt="2023-03-12T15:01:26.890" v="221" actId="478"/>
          <ac:picMkLst>
            <pc:docMk/>
            <pc:sldMk cId="127847475" sldId="289"/>
            <ac:picMk id="10" creationId="{D1CDBAEF-8514-E2E2-F66A-A3CED9018A22}"/>
          </ac:picMkLst>
        </pc:picChg>
        <pc:picChg chg="del">
          <ac:chgData name="최홍석" userId="ba5bdcd3-7d32-458d-bc73-c22f975a5e57" providerId="ADAL" clId="{F22ECCC0-AB92-4C8D-A7F6-45AB4417DB5A}" dt="2023-03-12T15:02:30.081" v="413" actId="478"/>
          <ac:picMkLst>
            <pc:docMk/>
            <pc:sldMk cId="127847475" sldId="289"/>
            <ac:picMk id="13" creationId="{7E421C53-A30B-749B-8201-8B88FB8E5D70}"/>
          </ac:picMkLst>
        </pc:picChg>
        <pc:picChg chg="add mod">
          <ac:chgData name="최홍석" userId="ba5bdcd3-7d32-458d-bc73-c22f975a5e57" providerId="ADAL" clId="{F22ECCC0-AB92-4C8D-A7F6-45AB4417DB5A}" dt="2023-03-12T15:04:42.755" v="507" actId="1076"/>
          <ac:picMkLst>
            <pc:docMk/>
            <pc:sldMk cId="127847475" sldId="289"/>
            <ac:picMk id="14" creationId="{AFCF1E2D-FD37-0ED2-8BE3-B4C00462BEB7}"/>
          </ac:picMkLst>
        </pc:picChg>
      </pc:sldChg>
      <pc:sldChg chg="addSp delSp modSp mod">
        <pc:chgData name="최홍석" userId="ba5bdcd3-7d32-458d-bc73-c22f975a5e57" providerId="ADAL" clId="{F22ECCC0-AB92-4C8D-A7F6-45AB4417DB5A}" dt="2023-03-12T15:26:20.920" v="2249" actId="478"/>
        <pc:sldMkLst>
          <pc:docMk/>
          <pc:sldMk cId="1702214754" sldId="290"/>
        </pc:sldMkLst>
        <pc:spChg chg="mod">
          <ac:chgData name="최홍석" userId="ba5bdcd3-7d32-458d-bc73-c22f975a5e57" providerId="ADAL" clId="{F22ECCC0-AB92-4C8D-A7F6-45AB4417DB5A}" dt="2023-03-12T15:25:32.587" v="2224" actId="20577"/>
          <ac:spMkLst>
            <pc:docMk/>
            <pc:sldMk cId="1702214754" sldId="290"/>
            <ac:spMk id="2" creationId="{BFA68544-87A8-FB20-3E67-63C8E7FD9A23}"/>
          </ac:spMkLst>
        </pc:spChg>
        <pc:spChg chg="del mod">
          <ac:chgData name="최홍석" userId="ba5bdcd3-7d32-458d-bc73-c22f975a5e57" providerId="ADAL" clId="{F22ECCC0-AB92-4C8D-A7F6-45AB4417DB5A}" dt="2023-03-12T15:26:20.920" v="2249" actId="478"/>
          <ac:spMkLst>
            <pc:docMk/>
            <pc:sldMk cId="1702214754" sldId="290"/>
            <ac:spMk id="6" creationId="{2E05E9E9-5DDF-34B0-8A41-E23EC1835D84}"/>
          </ac:spMkLst>
        </pc:spChg>
        <pc:spChg chg="add mod">
          <ac:chgData name="최홍석" userId="ba5bdcd3-7d32-458d-bc73-c22f975a5e57" providerId="ADAL" clId="{F22ECCC0-AB92-4C8D-A7F6-45AB4417DB5A}" dt="2023-03-12T15:26:09.026" v="2242" actId="14100"/>
          <ac:spMkLst>
            <pc:docMk/>
            <pc:sldMk cId="1702214754" sldId="290"/>
            <ac:spMk id="9" creationId="{9A7BE579-3324-3A07-B64C-F43C3522B527}"/>
          </ac:spMkLst>
        </pc:spChg>
        <pc:spChg chg="mod">
          <ac:chgData name="최홍석" userId="ba5bdcd3-7d32-458d-bc73-c22f975a5e57" providerId="ADAL" clId="{F22ECCC0-AB92-4C8D-A7F6-45AB4417DB5A}" dt="2023-03-12T15:26:15.946" v="2246" actId="14100"/>
          <ac:spMkLst>
            <pc:docMk/>
            <pc:sldMk cId="1702214754" sldId="290"/>
            <ac:spMk id="12" creationId="{AA26D83F-B973-03A4-F6D1-30E42AB95B9D}"/>
          </ac:spMkLst>
        </pc:spChg>
        <pc:spChg chg="mod">
          <ac:chgData name="최홍석" userId="ba5bdcd3-7d32-458d-bc73-c22f975a5e57" providerId="ADAL" clId="{F22ECCC0-AB92-4C8D-A7F6-45AB4417DB5A}" dt="2023-03-12T15:26:03.834" v="2239" actId="14100"/>
          <ac:spMkLst>
            <pc:docMk/>
            <pc:sldMk cId="1702214754" sldId="290"/>
            <ac:spMk id="14" creationId="{161B01E0-519C-0E65-23F6-134502186DFC}"/>
          </ac:spMkLst>
        </pc:spChg>
        <pc:picChg chg="add mod ord">
          <ac:chgData name="최홍석" userId="ba5bdcd3-7d32-458d-bc73-c22f975a5e57" providerId="ADAL" clId="{F22ECCC0-AB92-4C8D-A7F6-45AB4417DB5A}" dt="2023-03-12T15:25:56.626" v="2236" actId="208"/>
          <ac:picMkLst>
            <pc:docMk/>
            <pc:sldMk cId="1702214754" sldId="290"/>
            <ac:picMk id="4" creationId="{74A86413-D00D-FD9C-D806-1E86211D26FB}"/>
          </ac:picMkLst>
        </pc:picChg>
        <pc:picChg chg="del">
          <ac:chgData name="최홍석" userId="ba5bdcd3-7d32-458d-bc73-c22f975a5e57" providerId="ADAL" clId="{F22ECCC0-AB92-4C8D-A7F6-45AB4417DB5A}" dt="2023-03-12T15:25:16.831" v="2152" actId="478"/>
          <ac:picMkLst>
            <pc:docMk/>
            <pc:sldMk cId="1702214754" sldId="290"/>
            <ac:picMk id="7" creationId="{AE813552-B7C1-A378-0A0C-F99030B35AD5}"/>
          </ac:picMkLst>
        </pc:picChg>
        <pc:picChg chg="add mod ord">
          <ac:chgData name="최홍석" userId="ba5bdcd3-7d32-458d-bc73-c22f975a5e57" providerId="ADAL" clId="{F22ECCC0-AB92-4C8D-A7F6-45AB4417DB5A}" dt="2023-03-12T15:26:11.756" v="2244" actId="167"/>
          <ac:picMkLst>
            <pc:docMk/>
            <pc:sldMk cId="1702214754" sldId="290"/>
            <ac:picMk id="8" creationId="{BF075209-1B47-AADB-D53E-AE3C2FAF8143}"/>
          </ac:picMkLst>
        </pc:picChg>
      </pc:sldChg>
      <pc:sldChg chg="del">
        <pc:chgData name="최홍석" userId="ba5bdcd3-7d32-458d-bc73-c22f975a5e57" providerId="ADAL" clId="{F22ECCC0-AB92-4C8D-A7F6-45AB4417DB5A}" dt="2023-03-12T15:33:03.491" v="2824" actId="47"/>
        <pc:sldMkLst>
          <pc:docMk/>
          <pc:sldMk cId="4054653652" sldId="291"/>
        </pc:sldMkLst>
      </pc:sldChg>
      <pc:sldChg chg="del">
        <pc:chgData name="최홍석" userId="ba5bdcd3-7d32-458d-bc73-c22f975a5e57" providerId="ADAL" clId="{F22ECCC0-AB92-4C8D-A7F6-45AB4417DB5A}" dt="2023-03-12T15:33:03.491" v="2824" actId="47"/>
        <pc:sldMkLst>
          <pc:docMk/>
          <pc:sldMk cId="2964937528" sldId="292"/>
        </pc:sldMkLst>
      </pc:sldChg>
      <pc:sldChg chg="del">
        <pc:chgData name="최홍석" userId="ba5bdcd3-7d32-458d-bc73-c22f975a5e57" providerId="ADAL" clId="{F22ECCC0-AB92-4C8D-A7F6-45AB4417DB5A}" dt="2023-03-12T15:33:03.491" v="2824" actId="47"/>
        <pc:sldMkLst>
          <pc:docMk/>
          <pc:sldMk cId="3923446829" sldId="293"/>
        </pc:sldMkLst>
      </pc:sldChg>
      <pc:sldChg chg="del">
        <pc:chgData name="최홍석" userId="ba5bdcd3-7d32-458d-bc73-c22f975a5e57" providerId="ADAL" clId="{F22ECCC0-AB92-4C8D-A7F6-45AB4417DB5A}" dt="2023-03-12T15:33:03.491" v="2824" actId="47"/>
        <pc:sldMkLst>
          <pc:docMk/>
          <pc:sldMk cId="1048359869" sldId="294"/>
        </pc:sldMkLst>
      </pc:sldChg>
      <pc:sldChg chg="del">
        <pc:chgData name="최홍석" userId="ba5bdcd3-7d32-458d-bc73-c22f975a5e57" providerId="ADAL" clId="{F22ECCC0-AB92-4C8D-A7F6-45AB4417DB5A}" dt="2023-03-12T15:33:03.491" v="2824" actId="47"/>
        <pc:sldMkLst>
          <pc:docMk/>
          <pc:sldMk cId="2339056923" sldId="297"/>
        </pc:sldMkLst>
      </pc:sldChg>
      <pc:sldChg chg="del">
        <pc:chgData name="최홍석" userId="ba5bdcd3-7d32-458d-bc73-c22f975a5e57" providerId="ADAL" clId="{F22ECCC0-AB92-4C8D-A7F6-45AB4417DB5A}" dt="2023-03-12T15:33:03.491" v="2824" actId="47"/>
        <pc:sldMkLst>
          <pc:docMk/>
          <pc:sldMk cId="3271637934" sldId="298"/>
        </pc:sldMkLst>
      </pc:sldChg>
      <pc:sldChg chg="del">
        <pc:chgData name="최홍석" userId="ba5bdcd3-7d32-458d-bc73-c22f975a5e57" providerId="ADAL" clId="{F22ECCC0-AB92-4C8D-A7F6-45AB4417DB5A}" dt="2023-03-12T15:33:03.491" v="2824" actId="47"/>
        <pc:sldMkLst>
          <pc:docMk/>
          <pc:sldMk cId="1321824527" sldId="299"/>
        </pc:sldMkLst>
      </pc:sldChg>
      <pc:sldChg chg="del">
        <pc:chgData name="최홍석" userId="ba5bdcd3-7d32-458d-bc73-c22f975a5e57" providerId="ADAL" clId="{F22ECCC0-AB92-4C8D-A7F6-45AB4417DB5A}" dt="2023-03-12T15:33:03.491" v="2824" actId="47"/>
        <pc:sldMkLst>
          <pc:docMk/>
          <pc:sldMk cId="2989008244" sldId="300"/>
        </pc:sldMkLst>
      </pc:sldChg>
      <pc:sldChg chg="addSp delSp modSp add mod">
        <pc:chgData name="최홍석" userId="ba5bdcd3-7d32-458d-bc73-c22f975a5e57" providerId="ADAL" clId="{F22ECCC0-AB92-4C8D-A7F6-45AB4417DB5A}" dt="2023-03-12T15:30:13.890" v="2788" actId="1076"/>
        <pc:sldMkLst>
          <pc:docMk/>
          <pc:sldMk cId="102013733" sldId="301"/>
        </pc:sldMkLst>
        <pc:spChg chg="add mod">
          <ac:chgData name="최홍석" userId="ba5bdcd3-7d32-458d-bc73-c22f975a5e57" providerId="ADAL" clId="{F22ECCC0-AB92-4C8D-A7F6-45AB4417DB5A}" dt="2023-03-12T15:30:13.890" v="2788" actId="1076"/>
          <ac:spMkLst>
            <pc:docMk/>
            <pc:sldMk cId="102013733" sldId="301"/>
            <ac:spMk id="3" creationId="{4491CA48-8FE2-6173-E110-69990DAE9D39}"/>
          </ac:spMkLst>
        </pc:spChg>
        <pc:spChg chg="mod">
          <ac:chgData name="최홍석" userId="ba5bdcd3-7d32-458d-bc73-c22f975a5e57" providerId="ADAL" clId="{F22ECCC0-AB92-4C8D-A7F6-45AB4417DB5A}" dt="2023-03-12T15:29:07.282" v="2442" actId="14100"/>
          <ac:spMkLst>
            <pc:docMk/>
            <pc:sldMk cId="102013733" sldId="301"/>
            <ac:spMk id="9" creationId="{01B8FF4A-80EA-E001-7B9D-B0DF1E4BD7FC}"/>
          </ac:spMkLst>
        </pc:spChg>
        <pc:spChg chg="del">
          <ac:chgData name="최홍석" userId="ba5bdcd3-7d32-458d-bc73-c22f975a5e57" providerId="ADAL" clId="{F22ECCC0-AB92-4C8D-A7F6-45AB4417DB5A}" dt="2023-03-12T15:27:06.038" v="2252" actId="478"/>
          <ac:spMkLst>
            <pc:docMk/>
            <pc:sldMk cId="102013733" sldId="301"/>
            <ac:spMk id="13" creationId="{6EFA700C-4F6B-6935-A5A6-B05A1F12BE28}"/>
          </ac:spMkLst>
        </pc:spChg>
        <pc:spChg chg="del">
          <ac:chgData name="최홍석" userId="ba5bdcd3-7d32-458d-bc73-c22f975a5e57" providerId="ADAL" clId="{F22ECCC0-AB92-4C8D-A7F6-45AB4417DB5A}" dt="2023-03-12T15:27:06.038" v="2252" actId="478"/>
          <ac:spMkLst>
            <pc:docMk/>
            <pc:sldMk cId="102013733" sldId="301"/>
            <ac:spMk id="19" creationId="{6F139C46-1A03-6BB6-2A65-F6AB27D9B77D}"/>
          </ac:spMkLst>
        </pc:spChg>
        <pc:spChg chg="del">
          <ac:chgData name="최홍석" userId="ba5bdcd3-7d32-458d-bc73-c22f975a5e57" providerId="ADAL" clId="{F22ECCC0-AB92-4C8D-A7F6-45AB4417DB5A}" dt="2023-03-12T15:27:06.038" v="2252" actId="478"/>
          <ac:spMkLst>
            <pc:docMk/>
            <pc:sldMk cId="102013733" sldId="301"/>
            <ac:spMk id="20" creationId="{6044D375-5F84-CED5-6CB2-56B42CFB5EA3}"/>
          </ac:spMkLst>
        </pc:spChg>
        <pc:spChg chg="del">
          <ac:chgData name="최홍석" userId="ba5bdcd3-7d32-458d-bc73-c22f975a5e57" providerId="ADAL" clId="{F22ECCC0-AB92-4C8D-A7F6-45AB4417DB5A}" dt="2023-03-12T15:27:06.038" v="2252" actId="478"/>
          <ac:spMkLst>
            <pc:docMk/>
            <pc:sldMk cId="102013733" sldId="301"/>
            <ac:spMk id="22" creationId="{2E46BA3B-AF34-4BA9-54FF-741889C0C531}"/>
          </ac:spMkLst>
        </pc:spChg>
        <pc:spChg chg="del">
          <ac:chgData name="최홍석" userId="ba5bdcd3-7d32-458d-bc73-c22f975a5e57" providerId="ADAL" clId="{F22ECCC0-AB92-4C8D-A7F6-45AB4417DB5A}" dt="2023-03-12T15:27:06.038" v="2252" actId="478"/>
          <ac:spMkLst>
            <pc:docMk/>
            <pc:sldMk cId="102013733" sldId="301"/>
            <ac:spMk id="23" creationId="{2DB483C6-21A8-0A9B-F1E7-9AFA9426C294}"/>
          </ac:spMkLst>
        </pc:spChg>
        <pc:spChg chg="del">
          <ac:chgData name="최홍석" userId="ba5bdcd3-7d32-458d-bc73-c22f975a5e57" providerId="ADAL" clId="{F22ECCC0-AB92-4C8D-A7F6-45AB4417DB5A}" dt="2023-03-12T15:27:06.038" v="2252" actId="478"/>
          <ac:spMkLst>
            <pc:docMk/>
            <pc:sldMk cId="102013733" sldId="301"/>
            <ac:spMk id="25" creationId="{717FD322-3904-0D8E-5EE6-D0DFA67C66EB}"/>
          </ac:spMkLst>
        </pc:spChg>
        <pc:spChg chg="del">
          <ac:chgData name="최홍석" userId="ba5bdcd3-7d32-458d-bc73-c22f975a5e57" providerId="ADAL" clId="{F22ECCC0-AB92-4C8D-A7F6-45AB4417DB5A}" dt="2023-03-12T15:27:06.038" v="2252" actId="478"/>
          <ac:spMkLst>
            <pc:docMk/>
            <pc:sldMk cId="102013733" sldId="301"/>
            <ac:spMk id="26" creationId="{B0A3F595-5FA0-248F-6B0E-D19370CDE41B}"/>
          </ac:spMkLst>
        </pc:spChg>
        <pc:spChg chg="del">
          <ac:chgData name="최홍석" userId="ba5bdcd3-7d32-458d-bc73-c22f975a5e57" providerId="ADAL" clId="{F22ECCC0-AB92-4C8D-A7F6-45AB4417DB5A}" dt="2023-03-12T15:27:06.038" v="2252" actId="478"/>
          <ac:spMkLst>
            <pc:docMk/>
            <pc:sldMk cId="102013733" sldId="301"/>
            <ac:spMk id="28" creationId="{2D8F2B08-04F5-7DE6-9712-5C6C4BA9D020}"/>
          </ac:spMkLst>
        </pc:spChg>
        <pc:spChg chg="del">
          <ac:chgData name="최홍석" userId="ba5bdcd3-7d32-458d-bc73-c22f975a5e57" providerId="ADAL" clId="{F22ECCC0-AB92-4C8D-A7F6-45AB4417DB5A}" dt="2023-03-12T15:27:06.038" v="2252" actId="478"/>
          <ac:spMkLst>
            <pc:docMk/>
            <pc:sldMk cId="102013733" sldId="301"/>
            <ac:spMk id="29" creationId="{165E6C21-B25A-60D4-5770-D9CA72B27A97}"/>
          </ac:spMkLst>
        </pc:spChg>
      </pc:sldChg>
      <pc:sldChg chg="addSp delSp modSp add mod">
        <pc:chgData name="최홍석" userId="ba5bdcd3-7d32-458d-bc73-c22f975a5e57" providerId="ADAL" clId="{F22ECCC0-AB92-4C8D-A7F6-45AB4417DB5A}" dt="2023-03-12T15:32:20.010" v="2823" actId="208"/>
        <pc:sldMkLst>
          <pc:docMk/>
          <pc:sldMk cId="3084349328" sldId="302"/>
        </pc:sldMkLst>
        <pc:spChg chg="mod">
          <ac:chgData name="최홍석" userId="ba5bdcd3-7d32-458d-bc73-c22f975a5e57" providerId="ADAL" clId="{F22ECCC0-AB92-4C8D-A7F6-45AB4417DB5A}" dt="2023-03-12T15:30:48.666" v="2791" actId="20577"/>
          <ac:spMkLst>
            <pc:docMk/>
            <pc:sldMk cId="3084349328" sldId="302"/>
            <ac:spMk id="2" creationId="{BFA68544-87A8-FB20-3E67-63C8E7FD9A23}"/>
          </ac:spMkLst>
        </pc:spChg>
        <pc:spChg chg="del">
          <ac:chgData name="최홍석" userId="ba5bdcd3-7d32-458d-bc73-c22f975a5e57" providerId="ADAL" clId="{F22ECCC0-AB92-4C8D-A7F6-45AB4417DB5A}" dt="2023-03-12T15:31:42.784" v="2800" actId="478"/>
          <ac:spMkLst>
            <pc:docMk/>
            <pc:sldMk cId="3084349328" sldId="302"/>
            <ac:spMk id="12" creationId="{AA26D83F-B973-03A4-F6D1-30E42AB95B9D}"/>
          </ac:spMkLst>
        </pc:spChg>
        <pc:spChg chg="add mod">
          <ac:chgData name="최홍석" userId="ba5bdcd3-7d32-458d-bc73-c22f975a5e57" providerId="ADAL" clId="{F22ECCC0-AB92-4C8D-A7F6-45AB4417DB5A}" dt="2023-03-12T15:32:05.706" v="2814" actId="14100"/>
          <ac:spMkLst>
            <pc:docMk/>
            <pc:sldMk cId="3084349328" sldId="302"/>
            <ac:spMk id="15" creationId="{1D0AE947-DFAA-FA24-5E66-8EAECB8F8750}"/>
          </ac:spMkLst>
        </pc:spChg>
        <pc:spChg chg="add mod">
          <ac:chgData name="최홍석" userId="ba5bdcd3-7d32-458d-bc73-c22f975a5e57" providerId="ADAL" clId="{F22ECCC0-AB92-4C8D-A7F6-45AB4417DB5A}" dt="2023-03-12T15:32:10.337" v="2817" actId="14100"/>
          <ac:spMkLst>
            <pc:docMk/>
            <pc:sldMk cId="3084349328" sldId="302"/>
            <ac:spMk id="16" creationId="{2E065FCF-EE58-E43C-B566-7E481AC58FE2}"/>
          </ac:spMkLst>
        </pc:spChg>
        <pc:spChg chg="add mod">
          <ac:chgData name="최홍석" userId="ba5bdcd3-7d32-458d-bc73-c22f975a5e57" providerId="ADAL" clId="{F22ECCC0-AB92-4C8D-A7F6-45AB4417DB5A}" dt="2023-03-12T15:32:20.010" v="2823" actId="208"/>
          <ac:spMkLst>
            <pc:docMk/>
            <pc:sldMk cId="3084349328" sldId="302"/>
            <ac:spMk id="17" creationId="{B3C68AD4-C258-F5EC-B6A8-2F23B2803514}"/>
          </ac:spMkLst>
        </pc:spChg>
        <pc:picChg chg="del">
          <ac:chgData name="최홍석" userId="ba5bdcd3-7d32-458d-bc73-c22f975a5e57" providerId="ADAL" clId="{F22ECCC0-AB92-4C8D-A7F6-45AB4417DB5A}" dt="2023-03-12T15:30:49.942" v="2792" actId="478"/>
          <ac:picMkLst>
            <pc:docMk/>
            <pc:sldMk cId="3084349328" sldId="302"/>
            <ac:picMk id="4" creationId="{74A86413-D00D-FD9C-D806-1E86211D26FB}"/>
          </ac:picMkLst>
        </pc:picChg>
        <pc:picChg chg="add del mod">
          <ac:chgData name="최홍석" userId="ba5bdcd3-7d32-458d-bc73-c22f975a5e57" providerId="ADAL" clId="{F22ECCC0-AB92-4C8D-A7F6-45AB4417DB5A}" dt="2023-03-12T15:31:41.610" v="2799" actId="478"/>
          <ac:picMkLst>
            <pc:docMk/>
            <pc:sldMk cId="3084349328" sldId="302"/>
            <ac:picMk id="5" creationId="{97D81B12-9385-452B-11AC-5955CE81F681}"/>
          </ac:picMkLst>
        </pc:picChg>
        <pc:picChg chg="add mod">
          <ac:chgData name="최홍석" userId="ba5bdcd3-7d32-458d-bc73-c22f975a5e57" providerId="ADAL" clId="{F22ECCC0-AB92-4C8D-A7F6-45AB4417DB5A}" dt="2023-03-12T15:31:57.202" v="2811" actId="1076"/>
          <ac:picMkLst>
            <pc:docMk/>
            <pc:sldMk cId="3084349328" sldId="302"/>
            <ac:picMk id="6" creationId="{9D979A01-AE28-C6DB-15CA-8B53D2E5EB29}"/>
          </ac:picMkLst>
        </pc:picChg>
        <pc:picChg chg="del">
          <ac:chgData name="최홍석" userId="ba5bdcd3-7d32-458d-bc73-c22f975a5e57" providerId="ADAL" clId="{F22ECCC0-AB92-4C8D-A7F6-45AB4417DB5A}" dt="2023-03-12T15:30:50.399" v="2793" actId="478"/>
          <ac:picMkLst>
            <pc:docMk/>
            <pc:sldMk cId="3084349328" sldId="302"/>
            <ac:picMk id="8" creationId="{BF075209-1B47-AADB-D53E-AE3C2FAF8143}"/>
          </ac:picMkLst>
        </pc:picChg>
        <pc:picChg chg="add del mod">
          <ac:chgData name="최홍석" userId="ba5bdcd3-7d32-458d-bc73-c22f975a5e57" providerId="ADAL" clId="{F22ECCC0-AB92-4C8D-A7F6-45AB4417DB5A}" dt="2023-03-12T15:31:45.728" v="2805" actId="478"/>
          <ac:picMkLst>
            <pc:docMk/>
            <pc:sldMk cId="3084349328" sldId="302"/>
            <ac:picMk id="10" creationId="{876C1FDA-53B8-59A7-A06D-AB18E417AF18}"/>
          </ac:picMkLst>
        </pc:picChg>
        <pc:picChg chg="add mod">
          <ac:chgData name="최홍석" userId="ba5bdcd3-7d32-458d-bc73-c22f975a5e57" providerId="ADAL" clId="{F22ECCC0-AB92-4C8D-A7F6-45AB4417DB5A}" dt="2023-03-12T15:31:55.346" v="2810" actId="208"/>
          <ac:picMkLst>
            <pc:docMk/>
            <pc:sldMk cId="3084349328" sldId="302"/>
            <ac:picMk id="13" creationId="{CCCCD79C-F2F6-8DCA-7999-7AE9D740224C}"/>
          </ac:picMkLst>
        </pc:picChg>
      </pc:sldChg>
    </pc:docChg>
  </pc:docChgLst>
  <pc:docChgLst>
    <pc:chgData name="최홍석" userId="ba5bdcd3-7d32-458d-bc73-c22f975a5e57" providerId="ADAL" clId="{B5BBF532-F704-4520-8491-0DFE25FF12E6}"/>
    <pc:docChg chg="undo custSel addSld delSld modSld sldOrd">
      <pc:chgData name="최홍석" userId="ba5bdcd3-7d32-458d-bc73-c22f975a5e57" providerId="ADAL" clId="{B5BBF532-F704-4520-8491-0DFE25FF12E6}" dt="2023-03-12T14:51:52.729" v="3821" actId="20577"/>
      <pc:docMkLst>
        <pc:docMk/>
      </pc:docMkLst>
      <pc:sldChg chg="modSp mod">
        <pc:chgData name="최홍석" userId="ba5bdcd3-7d32-458d-bc73-c22f975a5e57" providerId="ADAL" clId="{B5BBF532-F704-4520-8491-0DFE25FF12E6}" dt="2023-03-12T13:43:51.391" v="2243" actId="20577"/>
        <pc:sldMkLst>
          <pc:docMk/>
          <pc:sldMk cId="3632820287" sldId="256"/>
        </pc:sldMkLst>
        <pc:spChg chg="mod">
          <ac:chgData name="최홍석" userId="ba5bdcd3-7d32-458d-bc73-c22f975a5e57" providerId="ADAL" clId="{B5BBF532-F704-4520-8491-0DFE25FF12E6}" dt="2023-03-10T13:26:07.199" v="0" actId="20577"/>
          <ac:spMkLst>
            <pc:docMk/>
            <pc:sldMk cId="3632820287" sldId="256"/>
            <ac:spMk id="2" creationId="{0E212799-E7E9-AFDC-94A8-FFFBD3539A44}"/>
          </ac:spMkLst>
        </pc:spChg>
        <pc:spChg chg="mod">
          <ac:chgData name="최홍석" userId="ba5bdcd3-7d32-458d-bc73-c22f975a5e57" providerId="ADAL" clId="{B5BBF532-F704-4520-8491-0DFE25FF12E6}" dt="2023-03-12T13:43:51.391" v="2243" actId="20577"/>
          <ac:spMkLst>
            <pc:docMk/>
            <pc:sldMk cId="3632820287" sldId="256"/>
            <ac:spMk id="3" creationId="{0118C1F9-6675-860A-52F7-7DE142E0F8DF}"/>
          </ac:spMkLst>
        </pc:spChg>
      </pc:sldChg>
      <pc:sldChg chg="del">
        <pc:chgData name="최홍석" userId="ba5bdcd3-7d32-458d-bc73-c22f975a5e57" providerId="ADAL" clId="{B5BBF532-F704-4520-8491-0DFE25FF12E6}" dt="2023-03-10T13:26:21.332" v="31" actId="47"/>
        <pc:sldMkLst>
          <pc:docMk/>
          <pc:sldMk cId="2223037768" sldId="257"/>
        </pc:sldMkLst>
      </pc:sldChg>
      <pc:sldChg chg="addSp delSp modSp add mod">
        <pc:chgData name="최홍석" userId="ba5bdcd3-7d32-458d-bc73-c22f975a5e57" providerId="ADAL" clId="{B5BBF532-F704-4520-8491-0DFE25FF12E6}" dt="2023-03-10T14:33:25.456" v="1371" actId="20577"/>
        <pc:sldMkLst>
          <pc:docMk/>
          <pc:sldMk cId="473353433" sldId="265"/>
        </pc:sldMkLst>
        <pc:spChg chg="mod">
          <ac:chgData name="최홍석" userId="ba5bdcd3-7d32-458d-bc73-c22f975a5e57" providerId="ADAL" clId="{B5BBF532-F704-4520-8491-0DFE25FF12E6}" dt="2023-03-10T14:33:25.456" v="1371" actId="20577"/>
          <ac:spMkLst>
            <pc:docMk/>
            <pc:sldMk cId="473353433" sldId="265"/>
            <ac:spMk id="2" creationId="{BFA68544-87A8-FB20-3E67-63C8E7FD9A23}"/>
          </ac:spMkLst>
        </pc:spChg>
        <pc:spChg chg="add mod">
          <ac:chgData name="최홍석" userId="ba5bdcd3-7d32-458d-bc73-c22f975a5e57" providerId="ADAL" clId="{B5BBF532-F704-4520-8491-0DFE25FF12E6}" dt="2023-03-10T14:21:08.420" v="580" actId="14100"/>
          <ac:spMkLst>
            <pc:docMk/>
            <pc:sldMk cId="473353433" sldId="265"/>
            <ac:spMk id="3" creationId="{18101E9C-495B-F9A1-BE27-0B4E5CFF2F78}"/>
          </ac:spMkLst>
        </pc:spChg>
        <pc:spChg chg="add mod">
          <ac:chgData name="최홍석" userId="ba5bdcd3-7d32-458d-bc73-c22f975a5e57" providerId="ADAL" clId="{B5BBF532-F704-4520-8491-0DFE25FF12E6}" dt="2023-03-10T14:25:10.605" v="944" actId="122"/>
          <ac:spMkLst>
            <pc:docMk/>
            <pc:sldMk cId="473353433" sldId="265"/>
            <ac:spMk id="5" creationId="{BC3BD2E4-EB21-AA38-6E09-976359A3E4E0}"/>
          </ac:spMkLst>
        </pc:spChg>
        <pc:spChg chg="add mod">
          <ac:chgData name="최홍석" userId="ba5bdcd3-7d32-458d-bc73-c22f975a5e57" providerId="ADAL" clId="{B5BBF532-F704-4520-8491-0DFE25FF12E6}" dt="2023-03-10T14:32:49.500" v="1298" actId="1076"/>
          <ac:spMkLst>
            <pc:docMk/>
            <pc:sldMk cId="473353433" sldId="265"/>
            <ac:spMk id="8" creationId="{9E3D6217-D1E4-6449-5719-500192054FDE}"/>
          </ac:spMkLst>
        </pc:spChg>
        <pc:spChg chg="del">
          <ac:chgData name="최홍석" userId="ba5bdcd3-7d32-458d-bc73-c22f975a5e57" providerId="ADAL" clId="{B5BBF532-F704-4520-8491-0DFE25FF12E6}" dt="2023-03-10T14:04:40.087" v="351" actId="478"/>
          <ac:spMkLst>
            <pc:docMk/>
            <pc:sldMk cId="473353433" sldId="265"/>
            <ac:spMk id="11" creationId="{01A39A7E-4542-9EB4-93D5-D132857F4544}"/>
          </ac:spMkLst>
        </pc:spChg>
        <pc:spChg chg="mod">
          <ac:chgData name="최홍석" userId="ba5bdcd3-7d32-458d-bc73-c22f975a5e57" providerId="ADAL" clId="{B5BBF532-F704-4520-8491-0DFE25FF12E6}" dt="2023-03-10T14:04:56.118" v="357" actId="14100"/>
          <ac:spMkLst>
            <pc:docMk/>
            <pc:sldMk cId="473353433" sldId="265"/>
            <ac:spMk id="14" creationId="{161B01E0-519C-0E65-23F6-134502186DFC}"/>
          </ac:spMkLst>
        </pc:spChg>
        <pc:spChg chg="del">
          <ac:chgData name="최홍석" userId="ba5bdcd3-7d32-458d-bc73-c22f975a5e57" providerId="ADAL" clId="{B5BBF532-F704-4520-8491-0DFE25FF12E6}" dt="2023-03-10T14:04:58.832" v="358" actId="478"/>
          <ac:spMkLst>
            <pc:docMk/>
            <pc:sldMk cId="473353433" sldId="265"/>
            <ac:spMk id="15" creationId="{802294BB-E3FD-7818-9EBE-B8BF4B0A05C6}"/>
          </ac:spMkLst>
        </pc:spChg>
        <pc:spChg chg="del">
          <ac:chgData name="최홍석" userId="ba5bdcd3-7d32-458d-bc73-c22f975a5e57" providerId="ADAL" clId="{B5BBF532-F704-4520-8491-0DFE25FF12E6}" dt="2023-03-10T14:05:00.181" v="359" actId="478"/>
          <ac:spMkLst>
            <pc:docMk/>
            <pc:sldMk cId="473353433" sldId="265"/>
            <ac:spMk id="16" creationId="{6EAD3874-C945-1B8D-BFDD-0BAD5C2AEF52}"/>
          </ac:spMkLst>
        </pc:spChg>
        <pc:picChg chg="add mod ord">
          <ac:chgData name="최홍석" userId="ba5bdcd3-7d32-458d-bc73-c22f975a5e57" providerId="ADAL" clId="{B5BBF532-F704-4520-8491-0DFE25FF12E6}" dt="2023-03-10T14:04:46.105" v="355" actId="167"/>
          <ac:picMkLst>
            <pc:docMk/>
            <pc:sldMk cId="473353433" sldId="265"/>
            <ac:picMk id="4" creationId="{AE2DB2C4-5AB3-5425-8B97-BC2746B53BEB}"/>
          </ac:picMkLst>
        </pc:picChg>
        <pc:picChg chg="del">
          <ac:chgData name="최홍석" userId="ba5bdcd3-7d32-458d-bc73-c22f975a5e57" providerId="ADAL" clId="{B5BBF532-F704-4520-8491-0DFE25FF12E6}" dt="2023-03-10T14:04:37.791" v="348" actId="478"/>
          <ac:picMkLst>
            <pc:docMk/>
            <pc:sldMk cId="473353433" sldId="265"/>
            <ac:picMk id="5" creationId="{E1D20E1B-F0CE-6040-DA6E-514A1433EAE4}"/>
          </ac:picMkLst>
        </pc:picChg>
        <pc:picChg chg="add mod">
          <ac:chgData name="최홍석" userId="ba5bdcd3-7d32-458d-bc73-c22f975a5e57" providerId="ADAL" clId="{B5BBF532-F704-4520-8491-0DFE25FF12E6}" dt="2023-03-10T14:32:49.500" v="1298" actId="1076"/>
          <ac:picMkLst>
            <pc:docMk/>
            <pc:sldMk cId="473353433" sldId="265"/>
            <ac:picMk id="7" creationId="{10EA400D-CC1F-A42B-87B2-8346C143D6B4}"/>
          </ac:picMkLst>
        </pc:picChg>
        <pc:picChg chg="add del mod">
          <ac:chgData name="최홍석" userId="ba5bdcd3-7d32-458d-bc73-c22f975a5e57" providerId="ADAL" clId="{B5BBF532-F704-4520-8491-0DFE25FF12E6}" dt="2023-03-10T14:32:52.753" v="1300" actId="21"/>
          <ac:picMkLst>
            <pc:docMk/>
            <pc:sldMk cId="473353433" sldId="265"/>
            <ac:picMk id="9" creationId="{27D383F6-B2D3-2044-5C55-F4F3AF0BE9BF}"/>
          </ac:picMkLst>
        </pc:picChg>
        <pc:picChg chg="del">
          <ac:chgData name="최홍석" userId="ba5bdcd3-7d32-458d-bc73-c22f975a5e57" providerId="ADAL" clId="{B5BBF532-F704-4520-8491-0DFE25FF12E6}" dt="2023-03-10T14:04:38.634" v="350" actId="478"/>
          <ac:picMkLst>
            <pc:docMk/>
            <pc:sldMk cId="473353433" sldId="265"/>
            <ac:picMk id="9" creationId="{DEE017D0-6657-C964-1BE4-A799DC7A39CD}"/>
          </ac:picMkLst>
        </pc:picChg>
        <pc:picChg chg="add del mod">
          <ac:chgData name="최홍석" userId="ba5bdcd3-7d32-458d-bc73-c22f975a5e57" providerId="ADAL" clId="{B5BBF532-F704-4520-8491-0DFE25FF12E6}" dt="2023-03-10T14:32:58.822" v="1303" actId="21"/>
          <ac:picMkLst>
            <pc:docMk/>
            <pc:sldMk cId="473353433" sldId="265"/>
            <ac:picMk id="10" creationId="{D1CDBAEF-8514-E2E2-F66A-A3CED9018A22}"/>
          </ac:picMkLst>
        </pc:picChg>
        <pc:picChg chg="del">
          <ac:chgData name="최홍석" userId="ba5bdcd3-7d32-458d-bc73-c22f975a5e57" providerId="ADAL" clId="{B5BBF532-F704-4520-8491-0DFE25FF12E6}" dt="2023-03-10T14:04:38.261" v="349" actId="478"/>
          <ac:picMkLst>
            <pc:docMk/>
            <pc:sldMk cId="473353433" sldId="265"/>
            <ac:picMk id="13" creationId="{997A880C-473A-7749-85CB-581B953DE01B}"/>
          </ac:picMkLst>
        </pc:picChg>
      </pc:sldChg>
      <pc:sldChg chg="del">
        <pc:chgData name="최홍석" userId="ba5bdcd3-7d32-458d-bc73-c22f975a5e57" providerId="ADAL" clId="{B5BBF532-F704-4520-8491-0DFE25FF12E6}" dt="2023-03-10T13:26:23.135" v="32" actId="47"/>
        <pc:sldMkLst>
          <pc:docMk/>
          <pc:sldMk cId="2091892778" sldId="278"/>
        </pc:sldMkLst>
      </pc:sldChg>
      <pc:sldChg chg="addSp delSp modSp mod">
        <pc:chgData name="최홍석" userId="ba5bdcd3-7d32-458d-bc73-c22f975a5e57" providerId="ADAL" clId="{B5BBF532-F704-4520-8491-0DFE25FF12E6}" dt="2023-03-12T14:51:52.729" v="3821" actId="20577"/>
        <pc:sldMkLst>
          <pc:docMk/>
          <pc:sldMk cId="1308029645" sldId="279"/>
        </pc:sldMkLst>
        <pc:spChg chg="mod">
          <ac:chgData name="최홍석" userId="ba5bdcd3-7d32-458d-bc73-c22f975a5e57" providerId="ADAL" clId="{B5BBF532-F704-4520-8491-0DFE25FF12E6}" dt="2023-03-12T13:44:01.040" v="2263" actId="20577"/>
          <ac:spMkLst>
            <pc:docMk/>
            <pc:sldMk cId="1308029645" sldId="279"/>
            <ac:spMk id="2" creationId="{D39BCFE4-FC1D-F829-39C1-0120C221F572}"/>
          </ac:spMkLst>
        </pc:spChg>
        <pc:spChg chg="add mod">
          <ac:chgData name="최홍석" userId="ba5bdcd3-7d32-458d-bc73-c22f975a5e57" providerId="ADAL" clId="{B5BBF532-F704-4520-8491-0DFE25FF12E6}" dt="2023-03-12T14:51:52.729" v="3821" actId="20577"/>
          <ac:spMkLst>
            <pc:docMk/>
            <pc:sldMk cId="1308029645" sldId="279"/>
            <ac:spMk id="3" creationId="{E27731AE-6494-6EFE-2C1F-82AB450F9D28}"/>
          </ac:spMkLst>
        </pc:spChg>
        <pc:spChg chg="add del mod">
          <ac:chgData name="최홍석" userId="ba5bdcd3-7d32-458d-bc73-c22f975a5e57" providerId="ADAL" clId="{B5BBF532-F704-4520-8491-0DFE25FF12E6}" dt="2023-03-12T13:54:03.504" v="2639" actId="478"/>
          <ac:spMkLst>
            <pc:docMk/>
            <pc:sldMk cId="1308029645" sldId="279"/>
            <ac:spMk id="7" creationId="{CEE7FD5D-95B5-15BB-E8BD-95EA109C26B9}"/>
          </ac:spMkLst>
        </pc:spChg>
        <pc:picChg chg="add mod ord">
          <ac:chgData name="최홍석" userId="ba5bdcd3-7d32-458d-bc73-c22f975a5e57" providerId="ADAL" clId="{B5BBF532-F704-4520-8491-0DFE25FF12E6}" dt="2023-03-12T13:57:43.983" v="3151" actId="167"/>
          <ac:picMkLst>
            <pc:docMk/>
            <pc:sldMk cId="1308029645" sldId="279"/>
            <ac:picMk id="4" creationId="{655703B0-C233-705C-A216-DCD0498760BA}"/>
          </ac:picMkLst>
        </pc:picChg>
        <pc:picChg chg="del">
          <ac:chgData name="최홍석" userId="ba5bdcd3-7d32-458d-bc73-c22f975a5e57" providerId="ADAL" clId="{B5BBF532-F704-4520-8491-0DFE25FF12E6}" dt="2023-03-10T13:26:41.129" v="34" actId="478"/>
          <ac:picMkLst>
            <pc:docMk/>
            <pc:sldMk cId="1308029645" sldId="279"/>
            <ac:picMk id="5" creationId="{E78A236A-891A-88BF-AF8E-972DC0E88DB4}"/>
          </ac:picMkLst>
        </pc:picChg>
        <pc:picChg chg="add del mod">
          <ac:chgData name="최홍석" userId="ba5bdcd3-7d32-458d-bc73-c22f975a5e57" providerId="ADAL" clId="{B5BBF532-F704-4520-8491-0DFE25FF12E6}" dt="2023-03-12T13:54:02.409" v="2638" actId="478"/>
          <ac:picMkLst>
            <pc:docMk/>
            <pc:sldMk cId="1308029645" sldId="279"/>
            <ac:picMk id="6" creationId="{6D291324-2A3B-C9DD-D86D-DECF4840A2B7}"/>
          </ac:picMkLst>
        </pc:picChg>
      </pc:sldChg>
      <pc:sldChg chg="addSp delSp modSp mod ord">
        <pc:chgData name="최홍석" userId="ba5bdcd3-7d32-458d-bc73-c22f975a5e57" providerId="ADAL" clId="{B5BBF532-F704-4520-8491-0DFE25FF12E6}" dt="2023-03-12T14:04:31.901" v="3261" actId="1076"/>
        <pc:sldMkLst>
          <pc:docMk/>
          <pc:sldMk cId="3467522122" sldId="280"/>
        </pc:sldMkLst>
        <pc:spChg chg="mod">
          <ac:chgData name="최홍석" userId="ba5bdcd3-7d32-458d-bc73-c22f975a5e57" providerId="ADAL" clId="{B5BBF532-F704-4520-8491-0DFE25FF12E6}" dt="2023-03-10T14:19:46.630" v="487" actId="20577"/>
          <ac:spMkLst>
            <pc:docMk/>
            <pc:sldMk cId="3467522122" sldId="280"/>
            <ac:spMk id="2" creationId="{D39BCFE4-FC1D-F829-39C1-0120C221F572}"/>
          </ac:spMkLst>
        </pc:spChg>
        <pc:spChg chg="add mod">
          <ac:chgData name="최홍석" userId="ba5bdcd3-7d32-458d-bc73-c22f975a5e57" providerId="ADAL" clId="{B5BBF532-F704-4520-8491-0DFE25FF12E6}" dt="2023-03-12T13:57:21.119" v="3140" actId="404"/>
          <ac:spMkLst>
            <pc:docMk/>
            <pc:sldMk cId="3467522122" sldId="280"/>
            <ac:spMk id="3" creationId="{DE79C38A-6FEA-A758-D112-2E58AC5A65B6}"/>
          </ac:spMkLst>
        </pc:spChg>
        <pc:picChg chg="add del mod">
          <ac:chgData name="최홍석" userId="ba5bdcd3-7d32-458d-bc73-c22f975a5e57" providerId="ADAL" clId="{B5BBF532-F704-4520-8491-0DFE25FF12E6}" dt="2023-03-12T13:56:54.909" v="3119" actId="478"/>
          <ac:picMkLst>
            <pc:docMk/>
            <pc:sldMk cId="3467522122" sldId="280"/>
            <ac:picMk id="4" creationId="{05EC3A7E-1930-028A-C047-F317CCFFDB5B}"/>
          </ac:picMkLst>
        </pc:picChg>
        <pc:picChg chg="del">
          <ac:chgData name="최홍석" userId="ba5bdcd3-7d32-458d-bc73-c22f975a5e57" providerId="ADAL" clId="{B5BBF532-F704-4520-8491-0DFE25FF12E6}" dt="2023-03-10T13:26:42.366" v="35" actId="478"/>
          <ac:picMkLst>
            <pc:docMk/>
            <pc:sldMk cId="3467522122" sldId="280"/>
            <ac:picMk id="5" creationId="{3B058743-BDD0-0831-9E32-8DFD851126E2}"/>
          </ac:picMkLst>
        </pc:picChg>
        <pc:picChg chg="add mod">
          <ac:chgData name="최홍석" userId="ba5bdcd3-7d32-458d-bc73-c22f975a5e57" providerId="ADAL" clId="{B5BBF532-F704-4520-8491-0DFE25FF12E6}" dt="2023-03-12T13:57:11.142" v="3135" actId="1076"/>
          <ac:picMkLst>
            <pc:docMk/>
            <pc:sldMk cId="3467522122" sldId="280"/>
            <ac:picMk id="6" creationId="{AD89AD85-A41F-4CB3-5A61-BDA4696A5C51}"/>
          </ac:picMkLst>
        </pc:picChg>
        <pc:picChg chg="add mod">
          <ac:chgData name="최홍석" userId="ba5bdcd3-7d32-458d-bc73-c22f975a5e57" providerId="ADAL" clId="{B5BBF532-F704-4520-8491-0DFE25FF12E6}" dt="2023-03-12T14:04:31.901" v="3261" actId="1076"/>
          <ac:picMkLst>
            <pc:docMk/>
            <pc:sldMk cId="3467522122" sldId="280"/>
            <ac:picMk id="8" creationId="{B0B41CA1-FC25-F1BC-2857-8F36CB337B44}"/>
          </ac:picMkLst>
        </pc:picChg>
      </pc:sldChg>
      <pc:sldChg chg="addSp delSp modSp mod">
        <pc:chgData name="최홍석" userId="ba5bdcd3-7d32-458d-bc73-c22f975a5e57" providerId="ADAL" clId="{B5BBF532-F704-4520-8491-0DFE25FF12E6}" dt="2023-03-12T14:37:07.303" v="3356" actId="14100"/>
        <pc:sldMkLst>
          <pc:docMk/>
          <pc:sldMk cId="814294102" sldId="281"/>
        </pc:sldMkLst>
        <pc:spChg chg="mod">
          <ac:chgData name="최홍석" userId="ba5bdcd3-7d32-458d-bc73-c22f975a5e57" providerId="ADAL" clId="{B5BBF532-F704-4520-8491-0DFE25FF12E6}" dt="2023-03-12T13:39:42.198" v="2145" actId="20577"/>
          <ac:spMkLst>
            <pc:docMk/>
            <pc:sldMk cId="814294102" sldId="281"/>
            <ac:spMk id="2" creationId="{D39BCFE4-FC1D-F829-39C1-0120C221F572}"/>
          </ac:spMkLst>
        </pc:spChg>
        <pc:spChg chg="del">
          <ac:chgData name="최홍석" userId="ba5bdcd3-7d32-458d-bc73-c22f975a5e57" providerId="ADAL" clId="{B5BBF532-F704-4520-8491-0DFE25FF12E6}" dt="2023-03-12T13:39:47.501" v="2146" actId="478"/>
          <ac:spMkLst>
            <pc:docMk/>
            <pc:sldMk cId="814294102" sldId="281"/>
            <ac:spMk id="3" creationId="{2A432BA9-494C-270A-C2CF-1D20215E0CB3}"/>
          </ac:spMkLst>
        </pc:spChg>
        <pc:spChg chg="add del mod">
          <ac:chgData name="최홍석" userId="ba5bdcd3-7d32-458d-bc73-c22f975a5e57" providerId="ADAL" clId="{B5BBF532-F704-4520-8491-0DFE25FF12E6}" dt="2023-03-12T13:39:49.029" v="2148" actId="478"/>
          <ac:spMkLst>
            <pc:docMk/>
            <pc:sldMk cId="814294102" sldId="281"/>
            <ac:spMk id="6" creationId="{0F26EA4B-7073-DFAB-85EC-819F7D19E05C}"/>
          </ac:spMkLst>
        </pc:spChg>
        <pc:spChg chg="add mod">
          <ac:chgData name="최홍석" userId="ba5bdcd3-7d32-458d-bc73-c22f975a5e57" providerId="ADAL" clId="{B5BBF532-F704-4520-8491-0DFE25FF12E6}" dt="2023-03-12T14:37:07.303" v="3356" actId="14100"/>
          <ac:spMkLst>
            <pc:docMk/>
            <pc:sldMk cId="814294102" sldId="281"/>
            <ac:spMk id="8" creationId="{994CF42B-4CFC-0BBB-A808-C716D7FBC2B6}"/>
          </ac:spMkLst>
        </pc:spChg>
        <pc:spChg chg="mod">
          <ac:chgData name="최홍석" userId="ba5bdcd3-7d32-458d-bc73-c22f975a5e57" providerId="ADAL" clId="{B5BBF532-F704-4520-8491-0DFE25FF12E6}" dt="2023-03-12T13:40:01.100" v="2155"/>
          <ac:spMkLst>
            <pc:docMk/>
            <pc:sldMk cId="814294102" sldId="281"/>
            <ac:spMk id="11" creationId="{302719FC-11DD-FDA5-03DF-3C1D93D638D0}"/>
          </ac:spMkLst>
        </pc:spChg>
        <pc:spChg chg="mod">
          <ac:chgData name="최홍석" userId="ba5bdcd3-7d32-458d-bc73-c22f975a5e57" providerId="ADAL" clId="{B5BBF532-F704-4520-8491-0DFE25FF12E6}" dt="2023-03-12T13:40:01.100" v="2155"/>
          <ac:spMkLst>
            <pc:docMk/>
            <pc:sldMk cId="814294102" sldId="281"/>
            <ac:spMk id="12" creationId="{999FE874-C4CC-02D9-FF29-744679851851}"/>
          </ac:spMkLst>
        </pc:spChg>
        <pc:spChg chg="mod">
          <ac:chgData name="최홍석" userId="ba5bdcd3-7d32-458d-bc73-c22f975a5e57" providerId="ADAL" clId="{B5BBF532-F704-4520-8491-0DFE25FF12E6}" dt="2023-03-12T13:40:01.100" v="2155"/>
          <ac:spMkLst>
            <pc:docMk/>
            <pc:sldMk cId="814294102" sldId="281"/>
            <ac:spMk id="13" creationId="{29D50A4F-4CEF-D073-F633-D24C258F141E}"/>
          </ac:spMkLst>
        </pc:spChg>
        <pc:spChg chg="mod">
          <ac:chgData name="최홍석" userId="ba5bdcd3-7d32-458d-bc73-c22f975a5e57" providerId="ADAL" clId="{B5BBF532-F704-4520-8491-0DFE25FF12E6}" dt="2023-03-12T13:40:01.100" v="2155"/>
          <ac:spMkLst>
            <pc:docMk/>
            <pc:sldMk cId="814294102" sldId="281"/>
            <ac:spMk id="14" creationId="{685B0954-4A01-296A-5A7C-E6029C5A5705}"/>
          </ac:spMkLst>
        </pc:spChg>
        <pc:spChg chg="mod">
          <ac:chgData name="최홍석" userId="ba5bdcd3-7d32-458d-bc73-c22f975a5e57" providerId="ADAL" clId="{B5BBF532-F704-4520-8491-0DFE25FF12E6}" dt="2023-03-12T13:40:01.100" v="2155"/>
          <ac:spMkLst>
            <pc:docMk/>
            <pc:sldMk cId="814294102" sldId="281"/>
            <ac:spMk id="15" creationId="{3103CB59-69FD-E130-AF5C-BDEBE904D005}"/>
          </ac:spMkLst>
        </pc:spChg>
        <pc:spChg chg="mod">
          <ac:chgData name="최홍석" userId="ba5bdcd3-7d32-458d-bc73-c22f975a5e57" providerId="ADAL" clId="{B5BBF532-F704-4520-8491-0DFE25FF12E6}" dt="2023-03-12T13:40:01.100" v="2155"/>
          <ac:spMkLst>
            <pc:docMk/>
            <pc:sldMk cId="814294102" sldId="281"/>
            <ac:spMk id="16" creationId="{A60FC377-F1DE-D7B4-DAF5-938AC93BB569}"/>
          </ac:spMkLst>
        </pc:spChg>
        <pc:spChg chg="mod">
          <ac:chgData name="최홍석" userId="ba5bdcd3-7d32-458d-bc73-c22f975a5e57" providerId="ADAL" clId="{B5BBF532-F704-4520-8491-0DFE25FF12E6}" dt="2023-03-12T13:40:01.100" v="2155"/>
          <ac:spMkLst>
            <pc:docMk/>
            <pc:sldMk cId="814294102" sldId="281"/>
            <ac:spMk id="17" creationId="{C2050E0A-8807-6FE2-4D14-CC94D6C7ECE3}"/>
          </ac:spMkLst>
        </pc:spChg>
        <pc:spChg chg="mod">
          <ac:chgData name="최홍석" userId="ba5bdcd3-7d32-458d-bc73-c22f975a5e57" providerId="ADAL" clId="{B5BBF532-F704-4520-8491-0DFE25FF12E6}" dt="2023-03-12T13:40:01.100" v="2155"/>
          <ac:spMkLst>
            <pc:docMk/>
            <pc:sldMk cId="814294102" sldId="281"/>
            <ac:spMk id="18" creationId="{3DE455D5-B36D-5021-4AAF-8ECAFD8A1358}"/>
          </ac:spMkLst>
        </pc:spChg>
        <pc:spChg chg="mod">
          <ac:chgData name="최홍석" userId="ba5bdcd3-7d32-458d-bc73-c22f975a5e57" providerId="ADAL" clId="{B5BBF532-F704-4520-8491-0DFE25FF12E6}" dt="2023-03-12T13:40:01.100" v="2155"/>
          <ac:spMkLst>
            <pc:docMk/>
            <pc:sldMk cId="814294102" sldId="281"/>
            <ac:spMk id="19" creationId="{9D403258-CB78-190E-A36C-54E42F9072F5}"/>
          </ac:spMkLst>
        </pc:spChg>
        <pc:spChg chg="mod">
          <ac:chgData name="최홍석" userId="ba5bdcd3-7d32-458d-bc73-c22f975a5e57" providerId="ADAL" clId="{B5BBF532-F704-4520-8491-0DFE25FF12E6}" dt="2023-03-12T13:40:01.100" v="2155"/>
          <ac:spMkLst>
            <pc:docMk/>
            <pc:sldMk cId="814294102" sldId="281"/>
            <ac:spMk id="20" creationId="{55E7F968-402A-1A32-6321-CE1CF35D4908}"/>
          </ac:spMkLst>
        </pc:spChg>
        <pc:spChg chg="mod">
          <ac:chgData name="최홍석" userId="ba5bdcd3-7d32-458d-bc73-c22f975a5e57" providerId="ADAL" clId="{B5BBF532-F704-4520-8491-0DFE25FF12E6}" dt="2023-03-12T13:40:01.100" v="2155"/>
          <ac:spMkLst>
            <pc:docMk/>
            <pc:sldMk cId="814294102" sldId="281"/>
            <ac:spMk id="21" creationId="{70C8E006-DF46-15F2-4DA7-F34E4290F8A8}"/>
          </ac:spMkLst>
        </pc:spChg>
        <pc:spChg chg="mod">
          <ac:chgData name="최홍석" userId="ba5bdcd3-7d32-458d-bc73-c22f975a5e57" providerId="ADAL" clId="{B5BBF532-F704-4520-8491-0DFE25FF12E6}" dt="2023-03-12T13:40:01.100" v="2155"/>
          <ac:spMkLst>
            <pc:docMk/>
            <pc:sldMk cId="814294102" sldId="281"/>
            <ac:spMk id="22" creationId="{6C3B5D8C-7088-4BA7-9BA5-93A6FAABFD34}"/>
          </ac:spMkLst>
        </pc:spChg>
        <pc:spChg chg="mod">
          <ac:chgData name="최홍석" userId="ba5bdcd3-7d32-458d-bc73-c22f975a5e57" providerId="ADAL" clId="{B5BBF532-F704-4520-8491-0DFE25FF12E6}" dt="2023-03-12T13:40:01.100" v="2155"/>
          <ac:spMkLst>
            <pc:docMk/>
            <pc:sldMk cId="814294102" sldId="281"/>
            <ac:spMk id="23" creationId="{017DBD75-6ACC-43A2-B8B1-1AAB4E45421F}"/>
          </ac:spMkLst>
        </pc:spChg>
        <pc:grpChg chg="add mod">
          <ac:chgData name="최홍석" userId="ba5bdcd3-7d32-458d-bc73-c22f975a5e57" providerId="ADAL" clId="{B5BBF532-F704-4520-8491-0DFE25FF12E6}" dt="2023-03-12T13:40:03.007" v="2156" actId="1076"/>
          <ac:grpSpMkLst>
            <pc:docMk/>
            <pc:sldMk cId="814294102" sldId="281"/>
            <ac:grpSpMk id="9" creationId="{BFF27E17-20B6-5F1A-717B-A340BE0A4F05}"/>
          </ac:grpSpMkLst>
        </pc:grpChg>
        <pc:grpChg chg="mod">
          <ac:chgData name="최홍석" userId="ba5bdcd3-7d32-458d-bc73-c22f975a5e57" providerId="ADAL" clId="{B5BBF532-F704-4520-8491-0DFE25FF12E6}" dt="2023-03-12T13:40:01.100" v="2155"/>
          <ac:grpSpMkLst>
            <pc:docMk/>
            <pc:sldMk cId="814294102" sldId="281"/>
            <ac:grpSpMk id="10" creationId="{19A4DA0A-ECD6-1B48-8B54-DDD35191C577}"/>
          </ac:grpSpMkLst>
        </pc:grpChg>
        <pc:picChg chg="del">
          <ac:chgData name="최홍석" userId="ba5bdcd3-7d32-458d-bc73-c22f975a5e57" providerId="ADAL" clId="{B5BBF532-F704-4520-8491-0DFE25FF12E6}" dt="2023-03-12T13:39:54.675" v="2151" actId="478"/>
          <ac:picMkLst>
            <pc:docMk/>
            <pc:sldMk cId="814294102" sldId="281"/>
            <ac:picMk id="5" creationId="{469FF0D2-0A9D-6E8B-54AE-874A46868081}"/>
          </ac:picMkLst>
        </pc:picChg>
        <pc:picChg chg="del">
          <ac:chgData name="최홍석" userId="ba5bdcd3-7d32-458d-bc73-c22f975a5e57" providerId="ADAL" clId="{B5BBF532-F704-4520-8491-0DFE25FF12E6}" dt="2023-03-12T13:39:53.871" v="2149" actId="478"/>
          <ac:picMkLst>
            <pc:docMk/>
            <pc:sldMk cId="814294102" sldId="281"/>
            <ac:picMk id="7" creationId="{1AB725F8-AAA9-20EC-DDAA-028FF8C487F1}"/>
          </ac:picMkLst>
        </pc:picChg>
        <pc:picChg chg="del">
          <ac:chgData name="최홍석" userId="ba5bdcd3-7d32-458d-bc73-c22f975a5e57" providerId="ADAL" clId="{B5BBF532-F704-4520-8491-0DFE25FF12E6}" dt="2023-03-12T13:39:54.300" v="2150" actId="478"/>
          <ac:picMkLst>
            <pc:docMk/>
            <pc:sldMk cId="814294102" sldId="281"/>
            <ac:picMk id="1026" creationId="{8E7D6956-0CEE-A0C1-46F9-27399CB04345}"/>
          </ac:picMkLst>
        </pc:picChg>
        <pc:picChg chg="del">
          <ac:chgData name="최홍석" userId="ba5bdcd3-7d32-458d-bc73-c22f975a5e57" providerId="ADAL" clId="{B5BBF532-F704-4520-8491-0DFE25FF12E6}" dt="2023-03-12T13:39:55.055" v="2152" actId="478"/>
          <ac:picMkLst>
            <pc:docMk/>
            <pc:sldMk cId="814294102" sldId="281"/>
            <ac:picMk id="1028" creationId="{FAA1A8BC-4823-4EB9-2349-6FF4F223B500}"/>
          </ac:picMkLst>
        </pc:picChg>
      </pc:sldChg>
      <pc:sldChg chg="addSp delSp modSp mod ord">
        <pc:chgData name="최홍석" userId="ba5bdcd3-7d32-458d-bc73-c22f975a5e57" providerId="ADAL" clId="{B5BBF532-F704-4520-8491-0DFE25FF12E6}" dt="2023-03-10T14:42:00.276" v="2095" actId="20577"/>
        <pc:sldMkLst>
          <pc:docMk/>
          <pc:sldMk cId="204614622" sldId="282"/>
        </pc:sldMkLst>
        <pc:spChg chg="mod">
          <ac:chgData name="최홍석" userId="ba5bdcd3-7d32-458d-bc73-c22f975a5e57" providerId="ADAL" clId="{B5BBF532-F704-4520-8491-0DFE25FF12E6}" dt="2023-03-10T14:41:12.092" v="1957" actId="20577"/>
          <ac:spMkLst>
            <pc:docMk/>
            <pc:sldMk cId="204614622" sldId="282"/>
            <ac:spMk id="2" creationId="{D39BCFE4-FC1D-F829-39C1-0120C221F572}"/>
          </ac:spMkLst>
        </pc:spChg>
        <pc:spChg chg="mod">
          <ac:chgData name="최홍석" userId="ba5bdcd3-7d32-458d-bc73-c22f975a5e57" providerId="ADAL" clId="{B5BBF532-F704-4520-8491-0DFE25FF12E6}" dt="2023-03-10T14:42:00.276" v="2095" actId="20577"/>
          <ac:spMkLst>
            <pc:docMk/>
            <pc:sldMk cId="204614622" sldId="282"/>
            <ac:spMk id="3" creationId="{2A432BA9-494C-270A-C2CF-1D20215E0CB3}"/>
          </ac:spMkLst>
        </pc:spChg>
        <pc:spChg chg="add mod">
          <ac:chgData name="최홍석" userId="ba5bdcd3-7d32-458d-bc73-c22f975a5e57" providerId="ADAL" clId="{B5BBF532-F704-4520-8491-0DFE25FF12E6}" dt="2023-03-10T14:41:32.427" v="1966" actId="14100"/>
          <ac:spMkLst>
            <pc:docMk/>
            <pc:sldMk cId="204614622" sldId="282"/>
            <ac:spMk id="6" creationId="{7CDAF6D0-5B67-DEEB-9F8A-59C5466CAE38}"/>
          </ac:spMkLst>
        </pc:spChg>
        <pc:picChg chg="add mod">
          <ac:chgData name="최홍석" userId="ba5bdcd3-7d32-458d-bc73-c22f975a5e57" providerId="ADAL" clId="{B5BBF532-F704-4520-8491-0DFE25FF12E6}" dt="2023-03-10T14:41:25.355" v="1964" actId="1076"/>
          <ac:picMkLst>
            <pc:docMk/>
            <pc:sldMk cId="204614622" sldId="282"/>
            <ac:picMk id="4" creationId="{11E5E486-45A3-20BE-A9B0-B7668E1447D4}"/>
          </ac:picMkLst>
        </pc:picChg>
        <pc:picChg chg="del">
          <ac:chgData name="최홍석" userId="ba5bdcd3-7d32-458d-bc73-c22f975a5e57" providerId="ADAL" clId="{B5BBF532-F704-4520-8491-0DFE25FF12E6}" dt="2023-03-10T14:41:16.419" v="1958" actId="478"/>
          <ac:picMkLst>
            <pc:docMk/>
            <pc:sldMk cId="204614622" sldId="282"/>
            <ac:picMk id="5" creationId="{A4944FCB-F5BD-FAA5-9ECD-E94A91AE7208}"/>
          </ac:picMkLst>
        </pc:picChg>
      </pc:sldChg>
      <pc:sldChg chg="del">
        <pc:chgData name="최홍석" userId="ba5bdcd3-7d32-458d-bc73-c22f975a5e57" providerId="ADAL" clId="{B5BBF532-F704-4520-8491-0DFE25FF12E6}" dt="2023-03-12T13:43:00.140" v="2192" actId="47"/>
        <pc:sldMkLst>
          <pc:docMk/>
          <pc:sldMk cId="2351146942" sldId="283"/>
        </pc:sldMkLst>
      </pc:sldChg>
      <pc:sldChg chg="del">
        <pc:chgData name="최홍석" userId="ba5bdcd3-7d32-458d-bc73-c22f975a5e57" providerId="ADAL" clId="{B5BBF532-F704-4520-8491-0DFE25FF12E6}" dt="2023-03-12T13:39:21.282" v="2108" actId="47"/>
        <pc:sldMkLst>
          <pc:docMk/>
          <pc:sldMk cId="2821855306" sldId="284"/>
        </pc:sldMkLst>
      </pc:sldChg>
      <pc:sldChg chg="del">
        <pc:chgData name="최홍석" userId="ba5bdcd3-7d32-458d-bc73-c22f975a5e57" providerId="ADAL" clId="{B5BBF532-F704-4520-8491-0DFE25FF12E6}" dt="2023-03-10T13:26:23.135" v="32" actId="47"/>
        <pc:sldMkLst>
          <pc:docMk/>
          <pc:sldMk cId="1998024369" sldId="285"/>
        </pc:sldMkLst>
      </pc:sldChg>
      <pc:sldChg chg="del">
        <pc:chgData name="최홍석" userId="ba5bdcd3-7d32-458d-bc73-c22f975a5e57" providerId="ADAL" clId="{B5BBF532-F704-4520-8491-0DFE25FF12E6}" dt="2023-03-10T13:26:21.332" v="31" actId="47"/>
        <pc:sldMkLst>
          <pc:docMk/>
          <pc:sldMk cId="2424990952" sldId="286"/>
        </pc:sldMkLst>
      </pc:sldChg>
      <pc:sldChg chg="addSp delSp modSp mod">
        <pc:chgData name="최홍석" userId="ba5bdcd3-7d32-458d-bc73-c22f975a5e57" providerId="ADAL" clId="{B5BBF532-F704-4520-8491-0DFE25FF12E6}" dt="2023-03-12T14:46:09.685" v="3725" actId="20577"/>
        <pc:sldMkLst>
          <pc:docMk/>
          <pc:sldMk cId="3834031257" sldId="287"/>
        </pc:sldMkLst>
        <pc:spChg chg="add del mod">
          <ac:chgData name="최홍석" userId="ba5bdcd3-7d32-458d-bc73-c22f975a5e57" providerId="ADAL" clId="{B5BBF532-F704-4520-8491-0DFE25FF12E6}" dt="2023-03-12T14:45:12.685" v="3600" actId="478"/>
          <ac:spMkLst>
            <pc:docMk/>
            <pc:sldMk cId="3834031257" sldId="287"/>
            <ac:spMk id="2" creationId="{F65BDB9D-43CC-6B39-1596-49D694A34194}"/>
          </ac:spMkLst>
        </pc:spChg>
        <pc:spChg chg="add mod">
          <ac:chgData name="최홍석" userId="ba5bdcd3-7d32-458d-bc73-c22f975a5e57" providerId="ADAL" clId="{B5BBF532-F704-4520-8491-0DFE25FF12E6}" dt="2023-03-12T14:46:09.685" v="3725" actId="20577"/>
          <ac:spMkLst>
            <pc:docMk/>
            <pc:sldMk cId="3834031257" sldId="287"/>
            <ac:spMk id="4" creationId="{F882CB5A-8ABC-FBC5-390E-3669C19597D0}"/>
          </ac:spMkLst>
        </pc:spChg>
        <pc:spChg chg="add mod">
          <ac:chgData name="최홍석" userId="ba5bdcd3-7d32-458d-bc73-c22f975a5e57" providerId="ADAL" clId="{B5BBF532-F704-4520-8491-0DFE25FF12E6}" dt="2023-03-12T14:45:24.244" v="3655" actId="1076"/>
          <ac:spMkLst>
            <pc:docMk/>
            <pc:sldMk cId="3834031257" sldId="287"/>
            <ac:spMk id="5" creationId="{D9F3AE5F-6C6F-B8D2-8E7A-7C0E5F1A4E7A}"/>
          </ac:spMkLst>
        </pc:spChg>
        <pc:spChg chg="mod">
          <ac:chgData name="최홍석" userId="ba5bdcd3-7d32-458d-bc73-c22f975a5e57" providerId="ADAL" clId="{B5BBF532-F704-4520-8491-0DFE25FF12E6}" dt="2023-03-12T13:43:15.728" v="2194"/>
          <ac:spMkLst>
            <pc:docMk/>
            <pc:sldMk cId="3834031257" sldId="287"/>
            <ac:spMk id="8" creationId="{A2ADFFF9-05BA-0B31-DEEB-F642E43E8D2C}"/>
          </ac:spMkLst>
        </pc:spChg>
        <pc:spChg chg="add del mod">
          <ac:chgData name="최홍석" userId="ba5bdcd3-7d32-458d-bc73-c22f975a5e57" providerId="ADAL" clId="{B5BBF532-F704-4520-8491-0DFE25FF12E6}" dt="2023-03-12T14:45:11.184" v="3599" actId="21"/>
          <ac:spMkLst>
            <pc:docMk/>
            <pc:sldMk cId="3834031257" sldId="287"/>
            <ac:spMk id="9" creationId="{0063CDC4-6B93-D250-2F7E-608900E0D62B}"/>
          </ac:spMkLst>
        </pc:spChg>
        <pc:spChg chg="add mod">
          <ac:chgData name="최홍석" userId="ba5bdcd3-7d32-458d-bc73-c22f975a5e57" providerId="ADAL" clId="{B5BBF532-F704-4520-8491-0DFE25FF12E6}" dt="2023-03-12T14:45:19.248" v="3653" actId="20577"/>
          <ac:spMkLst>
            <pc:docMk/>
            <pc:sldMk cId="3834031257" sldId="287"/>
            <ac:spMk id="10" creationId="{050EC717-83C1-12DB-63D5-2DC2EEA774BF}"/>
          </ac:spMkLst>
        </pc:spChg>
        <pc:grpChg chg="add mod">
          <ac:chgData name="최홍석" userId="ba5bdcd3-7d32-458d-bc73-c22f975a5e57" providerId="ADAL" clId="{B5BBF532-F704-4520-8491-0DFE25FF12E6}" dt="2023-03-12T14:45:44.965" v="3668" actId="14100"/>
          <ac:grpSpMkLst>
            <pc:docMk/>
            <pc:sldMk cId="3834031257" sldId="287"/>
            <ac:grpSpMk id="6" creationId="{4DE5C36D-492E-A59B-DC36-A69B7C601A9B}"/>
          </ac:grpSpMkLst>
        </pc:grpChg>
        <pc:picChg chg="del">
          <ac:chgData name="최홍석" userId="ba5bdcd3-7d32-458d-bc73-c22f975a5e57" providerId="ADAL" clId="{B5BBF532-F704-4520-8491-0DFE25FF12E6}" dt="2023-03-12T13:43:03.496" v="2193" actId="478"/>
          <ac:picMkLst>
            <pc:docMk/>
            <pc:sldMk cId="3834031257" sldId="287"/>
            <ac:picMk id="3" creationId="{F748C8C9-586B-B481-7A37-49A53F5146E4}"/>
          </ac:picMkLst>
        </pc:picChg>
        <pc:picChg chg="mod">
          <ac:chgData name="최홍석" userId="ba5bdcd3-7d32-458d-bc73-c22f975a5e57" providerId="ADAL" clId="{B5BBF532-F704-4520-8491-0DFE25FF12E6}" dt="2023-03-12T13:43:15.728" v="2194"/>
          <ac:picMkLst>
            <pc:docMk/>
            <pc:sldMk cId="3834031257" sldId="287"/>
            <ac:picMk id="7" creationId="{CD54FA05-2B72-1C84-F90B-BB87C7CE621B}"/>
          </ac:picMkLst>
        </pc:picChg>
      </pc:sldChg>
      <pc:sldChg chg="add del">
        <pc:chgData name="최홍석" userId="ba5bdcd3-7d32-458d-bc73-c22f975a5e57" providerId="ADAL" clId="{B5BBF532-F704-4520-8491-0DFE25FF12E6}" dt="2023-03-10T13:26:21.332" v="31" actId="47"/>
        <pc:sldMkLst>
          <pc:docMk/>
          <pc:sldMk cId="61805160" sldId="288"/>
        </pc:sldMkLst>
      </pc:sldChg>
      <pc:sldChg chg="addSp delSp modSp add mod">
        <pc:chgData name="최홍석" userId="ba5bdcd3-7d32-458d-bc73-c22f975a5e57" providerId="ADAL" clId="{B5BBF532-F704-4520-8491-0DFE25FF12E6}" dt="2023-03-12T14:01:26.310" v="3257" actId="1076"/>
        <pc:sldMkLst>
          <pc:docMk/>
          <pc:sldMk cId="3219271291" sldId="288"/>
        </pc:sldMkLst>
        <pc:spChg chg="mod">
          <ac:chgData name="최홍석" userId="ba5bdcd3-7d32-458d-bc73-c22f975a5e57" providerId="ADAL" clId="{B5BBF532-F704-4520-8491-0DFE25FF12E6}" dt="2023-03-10T14:38:14.742" v="1737" actId="20577"/>
          <ac:spMkLst>
            <pc:docMk/>
            <pc:sldMk cId="3219271291" sldId="288"/>
            <ac:spMk id="2" creationId="{BFA68544-87A8-FB20-3E67-63C8E7FD9A23}"/>
          </ac:spMkLst>
        </pc:spChg>
        <pc:spChg chg="mod">
          <ac:chgData name="최홍석" userId="ba5bdcd3-7d32-458d-bc73-c22f975a5e57" providerId="ADAL" clId="{B5BBF532-F704-4520-8491-0DFE25FF12E6}" dt="2023-03-10T14:25:28.164" v="947" actId="14100"/>
          <ac:spMkLst>
            <pc:docMk/>
            <pc:sldMk cId="3219271291" sldId="288"/>
            <ac:spMk id="3" creationId="{18101E9C-495B-F9A1-BE27-0B4E5CFF2F78}"/>
          </ac:spMkLst>
        </pc:spChg>
        <pc:spChg chg="del mod">
          <ac:chgData name="최홍석" userId="ba5bdcd3-7d32-458d-bc73-c22f975a5e57" providerId="ADAL" clId="{B5BBF532-F704-4520-8491-0DFE25FF12E6}" dt="2023-03-10T14:23:55.187" v="751" actId="478"/>
          <ac:spMkLst>
            <pc:docMk/>
            <pc:sldMk cId="3219271291" sldId="288"/>
            <ac:spMk id="5" creationId="{BC3BD2E4-EB21-AA38-6E09-976359A3E4E0}"/>
          </ac:spMkLst>
        </pc:spChg>
        <pc:spChg chg="add mod">
          <ac:chgData name="최홍석" userId="ba5bdcd3-7d32-458d-bc73-c22f975a5e57" providerId="ADAL" clId="{B5BBF532-F704-4520-8491-0DFE25FF12E6}" dt="2023-03-12T13:59:45.918" v="3248" actId="14100"/>
          <ac:spMkLst>
            <pc:docMk/>
            <pc:sldMk cId="3219271291" sldId="288"/>
            <ac:spMk id="6" creationId="{2E05E9E9-5DDF-34B0-8A41-E23EC1835D84}"/>
          </ac:spMkLst>
        </pc:spChg>
        <pc:spChg chg="add mod">
          <ac:chgData name="최홍석" userId="ba5bdcd3-7d32-458d-bc73-c22f975a5e57" providerId="ADAL" clId="{B5BBF532-F704-4520-8491-0DFE25FF12E6}" dt="2023-03-12T13:59:41.070" v="3246" actId="1076"/>
          <ac:spMkLst>
            <pc:docMk/>
            <pc:sldMk cId="3219271291" sldId="288"/>
            <ac:spMk id="7" creationId="{9D7F82BD-9CF1-14E8-7B18-99A22F1A9770}"/>
          </ac:spMkLst>
        </pc:spChg>
        <pc:spChg chg="mod">
          <ac:chgData name="최홍석" userId="ba5bdcd3-7d32-458d-bc73-c22f975a5e57" providerId="ADAL" clId="{B5BBF532-F704-4520-8491-0DFE25FF12E6}" dt="2023-03-12T13:58:03.030" v="3153" actId="1076"/>
          <ac:spMkLst>
            <pc:docMk/>
            <pc:sldMk cId="3219271291" sldId="288"/>
            <ac:spMk id="8" creationId="{9E3D6217-D1E4-6449-5719-500192054FDE}"/>
          </ac:spMkLst>
        </pc:spChg>
        <pc:spChg chg="add mod">
          <ac:chgData name="최홍석" userId="ba5bdcd3-7d32-458d-bc73-c22f975a5e57" providerId="ADAL" clId="{B5BBF532-F704-4520-8491-0DFE25FF12E6}" dt="2023-03-12T13:58:00.477" v="3152" actId="1076"/>
          <ac:spMkLst>
            <pc:docMk/>
            <pc:sldMk cId="3219271291" sldId="288"/>
            <ac:spMk id="9" creationId="{01B8FF4A-80EA-E001-7B9D-B0DF1E4BD7FC}"/>
          </ac:spMkLst>
        </pc:spChg>
        <pc:spChg chg="add mod">
          <ac:chgData name="최홍석" userId="ba5bdcd3-7d32-458d-bc73-c22f975a5e57" providerId="ADAL" clId="{B5BBF532-F704-4520-8491-0DFE25FF12E6}" dt="2023-03-12T13:59:41.070" v="3246" actId="1076"/>
          <ac:spMkLst>
            <pc:docMk/>
            <pc:sldMk cId="3219271291" sldId="288"/>
            <ac:spMk id="10" creationId="{A23C0BF9-79D9-D97E-2D2D-ACAFEAEF1AD8}"/>
          </ac:spMkLst>
        </pc:spChg>
        <pc:spChg chg="add mod">
          <ac:chgData name="최홍석" userId="ba5bdcd3-7d32-458d-bc73-c22f975a5e57" providerId="ADAL" clId="{B5BBF532-F704-4520-8491-0DFE25FF12E6}" dt="2023-03-12T14:01:22.646" v="3256" actId="1076"/>
          <ac:spMkLst>
            <pc:docMk/>
            <pc:sldMk cId="3219271291" sldId="288"/>
            <ac:spMk id="11" creationId="{410C46B4-BE72-B9D3-4D4D-73524170DAD4}"/>
          </ac:spMkLst>
        </pc:spChg>
        <pc:spChg chg="add mod">
          <ac:chgData name="최홍석" userId="ba5bdcd3-7d32-458d-bc73-c22f975a5e57" providerId="ADAL" clId="{B5BBF532-F704-4520-8491-0DFE25FF12E6}" dt="2023-03-12T14:01:26.310" v="3257" actId="1076"/>
          <ac:spMkLst>
            <pc:docMk/>
            <pc:sldMk cId="3219271291" sldId="288"/>
            <ac:spMk id="12" creationId="{5D2A9A2E-8AD1-82D0-6D0A-4167C6D9F323}"/>
          </ac:spMkLst>
        </pc:spChg>
        <pc:spChg chg="mod">
          <ac:chgData name="최홍석" userId="ba5bdcd3-7d32-458d-bc73-c22f975a5e57" providerId="ADAL" clId="{B5BBF532-F704-4520-8491-0DFE25FF12E6}" dt="2023-03-10T14:23:40.172" v="743" actId="14100"/>
          <ac:spMkLst>
            <pc:docMk/>
            <pc:sldMk cId="3219271291" sldId="288"/>
            <ac:spMk id="14" creationId="{161B01E0-519C-0E65-23F6-134502186DFC}"/>
          </ac:spMkLst>
        </pc:spChg>
        <pc:picChg chg="mod modCrop">
          <ac:chgData name="최홍석" userId="ba5bdcd3-7d32-458d-bc73-c22f975a5e57" providerId="ADAL" clId="{B5BBF532-F704-4520-8491-0DFE25FF12E6}" dt="2023-03-10T14:23:26.148" v="696" actId="1076"/>
          <ac:picMkLst>
            <pc:docMk/>
            <pc:sldMk cId="3219271291" sldId="288"/>
            <ac:picMk id="4" creationId="{AE2DB2C4-5AB3-5425-8B97-BC2746B53BEB}"/>
          </ac:picMkLst>
        </pc:picChg>
        <pc:picChg chg="add mod">
          <ac:chgData name="최홍석" userId="ba5bdcd3-7d32-458d-bc73-c22f975a5e57" providerId="ADAL" clId="{B5BBF532-F704-4520-8491-0DFE25FF12E6}" dt="2023-03-12T13:59:41.070" v="3246" actId="1076"/>
          <ac:picMkLst>
            <pc:docMk/>
            <pc:sldMk cId="3219271291" sldId="288"/>
            <ac:picMk id="5" creationId="{50DAB860-97A1-2872-82A5-B92341879CF6}"/>
          </ac:picMkLst>
        </pc:picChg>
        <pc:picChg chg="del">
          <ac:chgData name="최홍석" userId="ba5bdcd3-7d32-458d-bc73-c22f975a5e57" providerId="ADAL" clId="{B5BBF532-F704-4520-8491-0DFE25FF12E6}" dt="2023-03-10T14:26:11.377" v="1118" actId="478"/>
          <ac:picMkLst>
            <pc:docMk/>
            <pc:sldMk cId="3219271291" sldId="288"/>
            <ac:picMk id="7" creationId="{10EA400D-CC1F-A42B-87B2-8346C143D6B4}"/>
          </ac:picMkLst>
        </pc:picChg>
      </pc:sldChg>
      <pc:sldChg chg="addSp delSp modSp add mod">
        <pc:chgData name="최홍석" userId="ba5bdcd3-7d32-458d-bc73-c22f975a5e57" providerId="ADAL" clId="{B5BBF532-F704-4520-8491-0DFE25FF12E6}" dt="2023-03-10T14:38:01.109" v="1715" actId="20577"/>
        <pc:sldMkLst>
          <pc:docMk/>
          <pc:sldMk cId="127847475" sldId="289"/>
        </pc:sldMkLst>
        <pc:spChg chg="mod">
          <ac:chgData name="최홍석" userId="ba5bdcd3-7d32-458d-bc73-c22f975a5e57" providerId="ADAL" clId="{B5BBF532-F704-4520-8491-0DFE25FF12E6}" dt="2023-03-10T14:34:26.957" v="1586" actId="20577"/>
          <ac:spMkLst>
            <pc:docMk/>
            <pc:sldMk cId="127847475" sldId="289"/>
            <ac:spMk id="2" creationId="{BFA68544-87A8-FB20-3E67-63C8E7FD9A23}"/>
          </ac:spMkLst>
        </pc:spChg>
        <pc:spChg chg="del">
          <ac:chgData name="최홍석" userId="ba5bdcd3-7d32-458d-bc73-c22f975a5e57" providerId="ADAL" clId="{B5BBF532-F704-4520-8491-0DFE25FF12E6}" dt="2023-03-10T14:33:34.474" v="1411" actId="478"/>
          <ac:spMkLst>
            <pc:docMk/>
            <pc:sldMk cId="127847475" sldId="289"/>
            <ac:spMk id="3" creationId="{18101E9C-495B-F9A1-BE27-0B4E5CFF2F78}"/>
          </ac:spMkLst>
        </pc:spChg>
        <pc:spChg chg="del">
          <ac:chgData name="최홍석" userId="ba5bdcd3-7d32-458d-bc73-c22f975a5e57" providerId="ADAL" clId="{B5BBF532-F704-4520-8491-0DFE25FF12E6}" dt="2023-03-10T14:33:34.474" v="1411" actId="478"/>
          <ac:spMkLst>
            <pc:docMk/>
            <pc:sldMk cId="127847475" sldId="289"/>
            <ac:spMk id="5" creationId="{BC3BD2E4-EB21-AA38-6E09-976359A3E4E0}"/>
          </ac:spMkLst>
        </pc:spChg>
        <pc:spChg chg="add mod">
          <ac:chgData name="최홍석" userId="ba5bdcd3-7d32-458d-bc73-c22f975a5e57" providerId="ADAL" clId="{B5BBF532-F704-4520-8491-0DFE25FF12E6}" dt="2023-03-10T14:34:23.859" v="1577" actId="1076"/>
          <ac:spMkLst>
            <pc:docMk/>
            <pc:sldMk cId="127847475" sldId="289"/>
            <ac:spMk id="6" creationId="{FF409503-CA67-16B7-661A-AADB176887D3}"/>
          </ac:spMkLst>
        </pc:spChg>
        <pc:spChg chg="mod">
          <ac:chgData name="최홍석" userId="ba5bdcd3-7d32-458d-bc73-c22f975a5e57" providerId="ADAL" clId="{B5BBF532-F704-4520-8491-0DFE25FF12E6}" dt="2023-03-10T14:38:01.109" v="1715" actId="20577"/>
          <ac:spMkLst>
            <pc:docMk/>
            <pc:sldMk cId="127847475" sldId="289"/>
            <ac:spMk id="8" creationId="{9E3D6217-D1E4-6449-5719-500192054FDE}"/>
          </ac:spMkLst>
        </pc:spChg>
        <pc:spChg chg="del">
          <ac:chgData name="최홍석" userId="ba5bdcd3-7d32-458d-bc73-c22f975a5e57" providerId="ADAL" clId="{B5BBF532-F704-4520-8491-0DFE25FF12E6}" dt="2023-03-10T14:33:34.474" v="1411" actId="478"/>
          <ac:spMkLst>
            <pc:docMk/>
            <pc:sldMk cId="127847475" sldId="289"/>
            <ac:spMk id="14" creationId="{161B01E0-519C-0E65-23F6-134502186DFC}"/>
          </ac:spMkLst>
        </pc:spChg>
        <pc:spChg chg="add mod">
          <ac:chgData name="최홍석" userId="ba5bdcd3-7d32-458d-bc73-c22f975a5e57" providerId="ADAL" clId="{B5BBF532-F704-4520-8491-0DFE25FF12E6}" dt="2023-03-10T14:37:20.931" v="1599" actId="14100"/>
          <ac:spMkLst>
            <pc:docMk/>
            <pc:sldMk cId="127847475" sldId="289"/>
            <ac:spMk id="15" creationId="{86958D14-62E3-46E6-3103-379CB95FC043}"/>
          </ac:spMkLst>
        </pc:spChg>
        <pc:spChg chg="add mod">
          <ac:chgData name="최홍석" userId="ba5bdcd3-7d32-458d-bc73-c22f975a5e57" providerId="ADAL" clId="{B5BBF532-F704-4520-8491-0DFE25FF12E6}" dt="2023-03-10T14:37:24.836" v="1602" actId="14100"/>
          <ac:spMkLst>
            <pc:docMk/>
            <pc:sldMk cId="127847475" sldId="289"/>
            <ac:spMk id="16" creationId="{E6B0D620-63D5-DBB7-9DE0-21055DCC5B9A}"/>
          </ac:spMkLst>
        </pc:spChg>
        <pc:spChg chg="add mod">
          <ac:chgData name="최홍석" userId="ba5bdcd3-7d32-458d-bc73-c22f975a5e57" providerId="ADAL" clId="{B5BBF532-F704-4520-8491-0DFE25FF12E6}" dt="2023-03-10T14:37:30.467" v="1605" actId="14100"/>
          <ac:spMkLst>
            <pc:docMk/>
            <pc:sldMk cId="127847475" sldId="289"/>
            <ac:spMk id="17" creationId="{188F5C3F-A6EA-3203-CEF5-1356CB4439D8}"/>
          </ac:spMkLst>
        </pc:spChg>
        <pc:spChg chg="add mod">
          <ac:chgData name="최홍석" userId="ba5bdcd3-7d32-458d-bc73-c22f975a5e57" providerId="ADAL" clId="{B5BBF532-F704-4520-8491-0DFE25FF12E6}" dt="2023-03-10T14:37:34.747" v="1608" actId="14100"/>
          <ac:spMkLst>
            <pc:docMk/>
            <pc:sldMk cId="127847475" sldId="289"/>
            <ac:spMk id="18" creationId="{C495D5A4-877C-975F-738E-8D32434B9D05}"/>
          </ac:spMkLst>
        </pc:spChg>
        <pc:picChg chg="del">
          <ac:chgData name="최홍석" userId="ba5bdcd3-7d32-458d-bc73-c22f975a5e57" providerId="ADAL" clId="{B5BBF532-F704-4520-8491-0DFE25FF12E6}" dt="2023-03-10T14:33:01.106" v="1304" actId="478"/>
          <ac:picMkLst>
            <pc:docMk/>
            <pc:sldMk cId="127847475" sldId="289"/>
            <ac:picMk id="4" creationId="{AE2DB2C4-5AB3-5425-8B97-BC2746B53BEB}"/>
          </ac:picMkLst>
        </pc:picChg>
        <pc:picChg chg="mod">
          <ac:chgData name="최홍석" userId="ba5bdcd3-7d32-458d-bc73-c22f975a5e57" providerId="ADAL" clId="{B5BBF532-F704-4520-8491-0DFE25FF12E6}" dt="2023-03-10T14:37:09.699" v="1596" actId="1076"/>
          <ac:picMkLst>
            <pc:docMk/>
            <pc:sldMk cId="127847475" sldId="289"/>
            <ac:picMk id="7" creationId="{10EA400D-CC1F-A42B-87B2-8346C143D6B4}"/>
          </ac:picMkLst>
        </pc:picChg>
        <pc:picChg chg="mod">
          <ac:chgData name="최홍석" userId="ba5bdcd3-7d32-458d-bc73-c22f975a5e57" providerId="ADAL" clId="{B5BBF532-F704-4520-8491-0DFE25FF12E6}" dt="2023-03-10T14:34:21.780" v="1576" actId="1076"/>
          <ac:picMkLst>
            <pc:docMk/>
            <pc:sldMk cId="127847475" sldId="289"/>
            <ac:picMk id="10" creationId="{D1CDBAEF-8514-E2E2-F66A-A3CED9018A22}"/>
          </ac:picMkLst>
        </pc:picChg>
        <pc:picChg chg="add del mod">
          <ac:chgData name="최홍석" userId="ba5bdcd3-7d32-458d-bc73-c22f975a5e57" providerId="ADAL" clId="{B5BBF532-F704-4520-8491-0DFE25FF12E6}" dt="2023-03-10T14:36:45.921" v="1591" actId="21"/>
          <ac:picMkLst>
            <pc:docMk/>
            <pc:sldMk cId="127847475" sldId="289"/>
            <ac:picMk id="11" creationId="{BCFE1855-C484-B4F8-1A20-5A8C54CEC37E}"/>
          </ac:picMkLst>
        </pc:picChg>
        <pc:picChg chg="add mod">
          <ac:chgData name="최홍석" userId="ba5bdcd3-7d32-458d-bc73-c22f975a5e57" providerId="ADAL" clId="{B5BBF532-F704-4520-8491-0DFE25FF12E6}" dt="2023-03-10T14:37:04.195" v="1595" actId="14100"/>
          <ac:picMkLst>
            <pc:docMk/>
            <pc:sldMk cId="127847475" sldId="289"/>
            <ac:picMk id="13" creationId="{7E421C53-A30B-749B-8201-8B88FB8E5D70}"/>
          </ac:picMkLst>
        </pc:picChg>
      </pc:sldChg>
      <pc:sldChg chg="add del replId">
        <pc:chgData name="최홍석" userId="ba5bdcd3-7d32-458d-bc73-c22f975a5e57" providerId="ADAL" clId="{B5BBF532-F704-4520-8491-0DFE25FF12E6}" dt="2023-03-10T13:26:21.332" v="31" actId="47"/>
        <pc:sldMkLst>
          <pc:docMk/>
          <pc:sldMk cId="2044692354" sldId="289"/>
        </pc:sldMkLst>
      </pc:sldChg>
      <pc:sldChg chg="add del">
        <pc:chgData name="최홍석" userId="ba5bdcd3-7d32-458d-bc73-c22f975a5e57" providerId="ADAL" clId="{B5BBF532-F704-4520-8491-0DFE25FF12E6}" dt="2023-03-10T13:26:18.794" v="30" actId="47"/>
        <pc:sldMkLst>
          <pc:docMk/>
          <pc:sldMk cId="148592866" sldId="290"/>
        </pc:sldMkLst>
      </pc:sldChg>
      <pc:sldChg chg="addSp delSp modSp add mod">
        <pc:chgData name="최홍석" userId="ba5bdcd3-7d32-458d-bc73-c22f975a5e57" providerId="ADAL" clId="{B5BBF532-F704-4520-8491-0DFE25FF12E6}" dt="2023-03-10T14:41:06.555" v="1940" actId="20577"/>
        <pc:sldMkLst>
          <pc:docMk/>
          <pc:sldMk cId="1702214754" sldId="290"/>
        </pc:sldMkLst>
        <pc:spChg chg="mod">
          <ac:chgData name="최홍석" userId="ba5bdcd3-7d32-458d-bc73-c22f975a5e57" providerId="ADAL" clId="{B5BBF532-F704-4520-8491-0DFE25FF12E6}" dt="2023-03-10T14:39:14.604" v="1764" actId="20577"/>
          <ac:spMkLst>
            <pc:docMk/>
            <pc:sldMk cId="1702214754" sldId="290"/>
            <ac:spMk id="2" creationId="{BFA68544-87A8-FB20-3E67-63C8E7FD9A23}"/>
          </ac:spMkLst>
        </pc:spChg>
        <pc:spChg chg="del">
          <ac:chgData name="최홍석" userId="ba5bdcd3-7d32-458d-bc73-c22f975a5e57" providerId="ADAL" clId="{B5BBF532-F704-4520-8491-0DFE25FF12E6}" dt="2023-03-10T14:39:49.861" v="1784" actId="478"/>
          <ac:spMkLst>
            <pc:docMk/>
            <pc:sldMk cId="1702214754" sldId="290"/>
            <ac:spMk id="3" creationId="{18101E9C-495B-F9A1-BE27-0B4E5CFF2F78}"/>
          </ac:spMkLst>
        </pc:spChg>
        <pc:spChg chg="mod">
          <ac:chgData name="최홍석" userId="ba5bdcd3-7d32-458d-bc73-c22f975a5e57" providerId="ADAL" clId="{B5BBF532-F704-4520-8491-0DFE25FF12E6}" dt="2023-03-10T14:41:06.555" v="1940" actId="20577"/>
          <ac:spMkLst>
            <pc:docMk/>
            <pc:sldMk cId="1702214754" sldId="290"/>
            <ac:spMk id="6" creationId="{2E05E9E9-5DDF-34B0-8A41-E23EC1835D84}"/>
          </ac:spMkLst>
        </pc:spChg>
        <pc:spChg chg="del mod">
          <ac:chgData name="최홍석" userId="ba5bdcd3-7d32-458d-bc73-c22f975a5e57" providerId="ADAL" clId="{B5BBF532-F704-4520-8491-0DFE25FF12E6}" dt="2023-03-10T14:39:29.927" v="1773" actId="478"/>
          <ac:spMkLst>
            <pc:docMk/>
            <pc:sldMk cId="1702214754" sldId="290"/>
            <ac:spMk id="8" creationId="{9E3D6217-D1E4-6449-5719-500192054FDE}"/>
          </ac:spMkLst>
        </pc:spChg>
        <pc:spChg chg="del mod">
          <ac:chgData name="최홍석" userId="ba5bdcd3-7d32-458d-bc73-c22f975a5e57" providerId="ADAL" clId="{B5BBF532-F704-4520-8491-0DFE25FF12E6}" dt="2023-03-10T14:39:31.662" v="1774" actId="478"/>
          <ac:spMkLst>
            <pc:docMk/>
            <pc:sldMk cId="1702214754" sldId="290"/>
            <ac:spMk id="9" creationId="{01B8FF4A-80EA-E001-7B9D-B0DF1E4BD7FC}"/>
          </ac:spMkLst>
        </pc:spChg>
        <pc:spChg chg="add del mod">
          <ac:chgData name="최홍석" userId="ba5bdcd3-7d32-458d-bc73-c22f975a5e57" providerId="ADAL" clId="{B5BBF532-F704-4520-8491-0DFE25FF12E6}" dt="2023-03-10T14:39:33.443" v="1775" actId="478"/>
          <ac:spMkLst>
            <pc:docMk/>
            <pc:sldMk cId="1702214754" sldId="290"/>
            <ac:spMk id="11" creationId="{E0BB80CF-C06F-DD7B-EBCC-339E14641B31}"/>
          </ac:spMkLst>
        </pc:spChg>
        <pc:spChg chg="add mod">
          <ac:chgData name="최홍석" userId="ba5bdcd3-7d32-458d-bc73-c22f975a5e57" providerId="ADAL" clId="{B5BBF532-F704-4520-8491-0DFE25FF12E6}" dt="2023-03-10T14:39:45.475" v="1781" actId="14100"/>
          <ac:spMkLst>
            <pc:docMk/>
            <pc:sldMk cId="1702214754" sldId="290"/>
            <ac:spMk id="12" creationId="{AA26D83F-B973-03A4-F6D1-30E42AB95B9D}"/>
          </ac:spMkLst>
        </pc:spChg>
        <pc:spChg chg="mod">
          <ac:chgData name="최홍석" userId="ba5bdcd3-7d32-458d-bc73-c22f975a5e57" providerId="ADAL" clId="{B5BBF532-F704-4520-8491-0DFE25FF12E6}" dt="2023-03-10T14:39:39.931" v="1778" actId="14100"/>
          <ac:spMkLst>
            <pc:docMk/>
            <pc:sldMk cId="1702214754" sldId="290"/>
            <ac:spMk id="14" creationId="{161B01E0-519C-0E65-23F6-134502186DFC}"/>
          </ac:spMkLst>
        </pc:spChg>
        <pc:picChg chg="del">
          <ac:chgData name="최홍석" userId="ba5bdcd3-7d32-458d-bc73-c22f975a5e57" providerId="ADAL" clId="{B5BBF532-F704-4520-8491-0DFE25FF12E6}" dt="2023-03-10T14:38:28.606" v="1740" actId="478"/>
          <ac:picMkLst>
            <pc:docMk/>
            <pc:sldMk cId="1702214754" sldId="290"/>
            <ac:picMk id="4" creationId="{AE2DB2C4-5AB3-5425-8B97-BC2746B53BEB}"/>
          </ac:picMkLst>
        </pc:picChg>
        <pc:picChg chg="add del mod ord">
          <ac:chgData name="최홍석" userId="ba5bdcd3-7d32-458d-bc73-c22f975a5e57" providerId="ADAL" clId="{B5BBF532-F704-4520-8491-0DFE25FF12E6}" dt="2023-03-10T14:40:32.016" v="1929" actId="1076"/>
          <ac:picMkLst>
            <pc:docMk/>
            <pc:sldMk cId="1702214754" sldId="290"/>
            <ac:picMk id="7" creationId="{AE813552-B7C1-A378-0A0C-F99030B35AD5}"/>
          </ac:picMkLst>
        </pc:picChg>
      </pc:sldChg>
      <pc:sldChg chg="add del">
        <pc:chgData name="최홍석" userId="ba5bdcd3-7d32-458d-bc73-c22f975a5e57" providerId="ADAL" clId="{B5BBF532-F704-4520-8491-0DFE25FF12E6}" dt="2023-03-12T13:38:40.872" v="2097" actId="47"/>
        <pc:sldMkLst>
          <pc:docMk/>
          <pc:sldMk cId="1700807159" sldId="291"/>
        </pc:sldMkLst>
      </pc:sldChg>
      <pc:sldChg chg="add del replId">
        <pc:chgData name="최홍석" userId="ba5bdcd3-7d32-458d-bc73-c22f975a5e57" providerId="ADAL" clId="{B5BBF532-F704-4520-8491-0DFE25FF12E6}" dt="2023-03-10T13:26:18.794" v="30" actId="47"/>
        <pc:sldMkLst>
          <pc:docMk/>
          <pc:sldMk cId="4009254474" sldId="291"/>
        </pc:sldMkLst>
      </pc:sldChg>
      <pc:sldChg chg="addSp delSp modSp new mod">
        <pc:chgData name="최홍석" userId="ba5bdcd3-7d32-458d-bc73-c22f975a5e57" providerId="ADAL" clId="{B5BBF532-F704-4520-8491-0DFE25FF12E6}" dt="2023-03-12T14:37:11.542" v="3357" actId="403"/>
        <pc:sldMkLst>
          <pc:docMk/>
          <pc:sldMk cId="4054653652" sldId="291"/>
        </pc:sldMkLst>
        <pc:spChg chg="mod">
          <ac:chgData name="최홍석" userId="ba5bdcd3-7d32-458d-bc73-c22f975a5e57" providerId="ADAL" clId="{B5BBF532-F704-4520-8491-0DFE25FF12E6}" dt="2023-03-12T13:40:15.978" v="2158"/>
          <ac:spMkLst>
            <pc:docMk/>
            <pc:sldMk cId="4054653652" sldId="291"/>
            <ac:spMk id="2" creationId="{24D22F98-6C7B-91E0-9420-586BD9181001}"/>
          </ac:spMkLst>
        </pc:spChg>
        <pc:spChg chg="del">
          <ac:chgData name="최홍석" userId="ba5bdcd3-7d32-458d-bc73-c22f975a5e57" providerId="ADAL" clId="{B5BBF532-F704-4520-8491-0DFE25FF12E6}" dt="2023-03-12T13:40:20.322" v="2159" actId="478"/>
          <ac:spMkLst>
            <pc:docMk/>
            <pc:sldMk cId="4054653652" sldId="291"/>
            <ac:spMk id="3" creationId="{0FD6A3EC-3CFA-73BE-EACD-D8F08410D5C0}"/>
          </ac:spMkLst>
        </pc:spChg>
        <pc:spChg chg="add mod">
          <ac:chgData name="최홍석" userId="ba5bdcd3-7d32-458d-bc73-c22f975a5e57" providerId="ADAL" clId="{B5BBF532-F704-4520-8491-0DFE25FF12E6}" dt="2023-03-12T14:37:11.542" v="3357" actId="403"/>
          <ac:spMkLst>
            <pc:docMk/>
            <pc:sldMk cId="4054653652" sldId="291"/>
            <ac:spMk id="4" creationId="{750044CB-E5A0-F2C2-A8AC-8EEDEC72FB2E}"/>
          </ac:spMkLst>
        </pc:spChg>
        <pc:spChg chg="mod">
          <ac:chgData name="최홍석" userId="ba5bdcd3-7d32-458d-bc73-c22f975a5e57" providerId="ADAL" clId="{B5BBF532-F704-4520-8491-0DFE25FF12E6}" dt="2023-03-12T13:40:21.017" v="2160"/>
          <ac:spMkLst>
            <pc:docMk/>
            <pc:sldMk cId="4054653652" sldId="291"/>
            <ac:spMk id="8" creationId="{4FC94052-2B05-D3F7-C06E-5CFF95EC1561}"/>
          </ac:spMkLst>
        </pc:spChg>
        <pc:spChg chg="mod">
          <ac:chgData name="최홍석" userId="ba5bdcd3-7d32-458d-bc73-c22f975a5e57" providerId="ADAL" clId="{B5BBF532-F704-4520-8491-0DFE25FF12E6}" dt="2023-03-12T13:40:21.017" v="2160"/>
          <ac:spMkLst>
            <pc:docMk/>
            <pc:sldMk cId="4054653652" sldId="291"/>
            <ac:spMk id="9" creationId="{36071E69-87DF-19AA-7405-6C8A487DDD94}"/>
          </ac:spMkLst>
        </pc:spChg>
        <pc:spChg chg="mod">
          <ac:chgData name="최홍석" userId="ba5bdcd3-7d32-458d-bc73-c22f975a5e57" providerId="ADAL" clId="{B5BBF532-F704-4520-8491-0DFE25FF12E6}" dt="2023-03-12T13:40:21.017" v="2160"/>
          <ac:spMkLst>
            <pc:docMk/>
            <pc:sldMk cId="4054653652" sldId="291"/>
            <ac:spMk id="10" creationId="{C4D42597-B342-74BB-C727-B232F8DB0DA5}"/>
          </ac:spMkLst>
        </pc:spChg>
        <pc:spChg chg="mod">
          <ac:chgData name="최홍석" userId="ba5bdcd3-7d32-458d-bc73-c22f975a5e57" providerId="ADAL" clId="{B5BBF532-F704-4520-8491-0DFE25FF12E6}" dt="2023-03-12T13:40:21.017" v="2160"/>
          <ac:spMkLst>
            <pc:docMk/>
            <pc:sldMk cId="4054653652" sldId="291"/>
            <ac:spMk id="11" creationId="{0485BEF5-718F-7F84-25E5-B885624B6CF3}"/>
          </ac:spMkLst>
        </pc:spChg>
        <pc:spChg chg="mod">
          <ac:chgData name="최홍석" userId="ba5bdcd3-7d32-458d-bc73-c22f975a5e57" providerId="ADAL" clId="{B5BBF532-F704-4520-8491-0DFE25FF12E6}" dt="2023-03-12T13:40:21.017" v="2160"/>
          <ac:spMkLst>
            <pc:docMk/>
            <pc:sldMk cId="4054653652" sldId="291"/>
            <ac:spMk id="12" creationId="{A35B2655-F97C-8D37-1FC7-9E3C41DAB8F3}"/>
          </ac:spMkLst>
        </pc:spChg>
        <pc:spChg chg="mod">
          <ac:chgData name="최홍석" userId="ba5bdcd3-7d32-458d-bc73-c22f975a5e57" providerId="ADAL" clId="{B5BBF532-F704-4520-8491-0DFE25FF12E6}" dt="2023-03-12T13:40:21.017" v="2160"/>
          <ac:spMkLst>
            <pc:docMk/>
            <pc:sldMk cId="4054653652" sldId="291"/>
            <ac:spMk id="13" creationId="{2547E0E6-1F9A-2A99-D9BA-91C60584962F}"/>
          </ac:spMkLst>
        </pc:spChg>
        <pc:spChg chg="mod">
          <ac:chgData name="최홍석" userId="ba5bdcd3-7d32-458d-bc73-c22f975a5e57" providerId="ADAL" clId="{B5BBF532-F704-4520-8491-0DFE25FF12E6}" dt="2023-03-12T13:40:21.017" v="2160"/>
          <ac:spMkLst>
            <pc:docMk/>
            <pc:sldMk cId="4054653652" sldId="291"/>
            <ac:spMk id="14" creationId="{19446D9F-2B93-77F3-9BF5-388EBAAFF161}"/>
          </ac:spMkLst>
        </pc:spChg>
        <pc:spChg chg="mod">
          <ac:chgData name="최홍석" userId="ba5bdcd3-7d32-458d-bc73-c22f975a5e57" providerId="ADAL" clId="{B5BBF532-F704-4520-8491-0DFE25FF12E6}" dt="2023-03-12T13:40:21.017" v="2160"/>
          <ac:spMkLst>
            <pc:docMk/>
            <pc:sldMk cId="4054653652" sldId="291"/>
            <ac:spMk id="15" creationId="{082AC00A-10AF-758B-218D-18848DB3C238}"/>
          </ac:spMkLst>
        </pc:spChg>
        <pc:spChg chg="mod">
          <ac:chgData name="최홍석" userId="ba5bdcd3-7d32-458d-bc73-c22f975a5e57" providerId="ADAL" clId="{B5BBF532-F704-4520-8491-0DFE25FF12E6}" dt="2023-03-12T13:40:21.017" v="2160"/>
          <ac:spMkLst>
            <pc:docMk/>
            <pc:sldMk cId="4054653652" sldId="291"/>
            <ac:spMk id="16" creationId="{54688611-80E9-419F-A5F8-4A0177DD91FA}"/>
          </ac:spMkLst>
        </pc:spChg>
        <pc:spChg chg="mod">
          <ac:chgData name="최홍석" userId="ba5bdcd3-7d32-458d-bc73-c22f975a5e57" providerId="ADAL" clId="{B5BBF532-F704-4520-8491-0DFE25FF12E6}" dt="2023-03-12T13:40:21.017" v="2160"/>
          <ac:spMkLst>
            <pc:docMk/>
            <pc:sldMk cId="4054653652" sldId="291"/>
            <ac:spMk id="17" creationId="{28D47466-D3F1-7A15-CF8C-D97849AA529C}"/>
          </ac:spMkLst>
        </pc:spChg>
        <pc:spChg chg="mod">
          <ac:chgData name="최홍석" userId="ba5bdcd3-7d32-458d-bc73-c22f975a5e57" providerId="ADAL" clId="{B5BBF532-F704-4520-8491-0DFE25FF12E6}" dt="2023-03-12T13:40:21.017" v="2160"/>
          <ac:spMkLst>
            <pc:docMk/>
            <pc:sldMk cId="4054653652" sldId="291"/>
            <ac:spMk id="18" creationId="{AAFCEEBB-FDAC-E4AD-EAFA-D6142F70113B}"/>
          </ac:spMkLst>
        </pc:spChg>
        <pc:spChg chg="mod">
          <ac:chgData name="최홍석" userId="ba5bdcd3-7d32-458d-bc73-c22f975a5e57" providerId="ADAL" clId="{B5BBF532-F704-4520-8491-0DFE25FF12E6}" dt="2023-03-12T13:40:21.017" v="2160"/>
          <ac:spMkLst>
            <pc:docMk/>
            <pc:sldMk cId="4054653652" sldId="291"/>
            <ac:spMk id="19" creationId="{07E123F8-678C-EAFE-F6E6-9A119A1017A8}"/>
          </ac:spMkLst>
        </pc:spChg>
        <pc:grpChg chg="add mod">
          <ac:chgData name="최홍석" userId="ba5bdcd3-7d32-458d-bc73-c22f975a5e57" providerId="ADAL" clId="{B5BBF532-F704-4520-8491-0DFE25FF12E6}" dt="2023-03-12T14:34:45.748" v="3263" actId="1076"/>
          <ac:grpSpMkLst>
            <pc:docMk/>
            <pc:sldMk cId="4054653652" sldId="291"/>
            <ac:grpSpMk id="5" creationId="{49BC0A91-15FB-C290-8D89-16169B461AF0}"/>
          </ac:grpSpMkLst>
        </pc:grpChg>
        <pc:grpChg chg="mod">
          <ac:chgData name="최홍석" userId="ba5bdcd3-7d32-458d-bc73-c22f975a5e57" providerId="ADAL" clId="{B5BBF532-F704-4520-8491-0DFE25FF12E6}" dt="2023-03-12T13:40:21.017" v="2160"/>
          <ac:grpSpMkLst>
            <pc:docMk/>
            <pc:sldMk cId="4054653652" sldId="291"/>
            <ac:grpSpMk id="6" creationId="{F6190D49-9B0B-EF19-47E1-D9BE8CA1DFB7}"/>
          </ac:grpSpMkLst>
        </pc:grpChg>
        <pc:grpChg chg="mod">
          <ac:chgData name="최홍석" userId="ba5bdcd3-7d32-458d-bc73-c22f975a5e57" providerId="ADAL" clId="{B5BBF532-F704-4520-8491-0DFE25FF12E6}" dt="2023-03-12T13:40:21.017" v="2160"/>
          <ac:grpSpMkLst>
            <pc:docMk/>
            <pc:sldMk cId="4054653652" sldId="291"/>
            <ac:grpSpMk id="7" creationId="{C7D78567-1FE4-2B45-57D0-C32EACB4B173}"/>
          </ac:grpSpMkLst>
        </pc:grpChg>
      </pc:sldChg>
      <pc:sldChg chg="addSp delSp modSp new mod">
        <pc:chgData name="최홍석" userId="ba5bdcd3-7d32-458d-bc73-c22f975a5e57" providerId="ADAL" clId="{B5BBF532-F704-4520-8491-0DFE25FF12E6}" dt="2023-03-12T14:37:19.380" v="3361" actId="1076"/>
        <pc:sldMkLst>
          <pc:docMk/>
          <pc:sldMk cId="2964937528" sldId="292"/>
        </pc:sldMkLst>
        <pc:spChg chg="mod">
          <ac:chgData name="최홍석" userId="ba5bdcd3-7d32-458d-bc73-c22f975a5e57" providerId="ADAL" clId="{B5BBF532-F704-4520-8491-0DFE25FF12E6}" dt="2023-03-12T14:36:04.878" v="3299" actId="20577"/>
          <ac:spMkLst>
            <pc:docMk/>
            <pc:sldMk cId="2964937528" sldId="292"/>
            <ac:spMk id="2" creationId="{0E3C8F34-C28B-8703-BF70-1A72D340EEF0}"/>
          </ac:spMkLst>
        </pc:spChg>
        <pc:spChg chg="del">
          <ac:chgData name="최홍석" userId="ba5bdcd3-7d32-458d-bc73-c22f975a5e57" providerId="ADAL" clId="{B5BBF532-F704-4520-8491-0DFE25FF12E6}" dt="2023-03-12T13:40:26.357" v="2163" actId="478"/>
          <ac:spMkLst>
            <pc:docMk/>
            <pc:sldMk cId="2964937528" sldId="292"/>
            <ac:spMk id="3" creationId="{8E6D8BB2-FDBD-3509-DBDE-CA8CF8C5DCA7}"/>
          </ac:spMkLst>
        </pc:spChg>
        <pc:spChg chg="add mod">
          <ac:chgData name="최홍석" userId="ba5bdcd3-7d32-458d-bc73-c22f975a5e57" providerId="ADAL" clId="{B5BBF532-F704-4520-8491-0DFE25FF12E6}" dt="2023-03-12T14:37:14.255" v="3358" actId="403"/>
          <ac:spMkLst>
            <pc:docMk/>
            <pc:sldMk cId="2964937528" sldId="292"/>
            <ac:spMk id="4" creationId="{E0B3846A-2E2E-8EE0-5CFB-0FA2E404F2B0}"/>
          </ac:spMkLst>
        </pc:spChg>
        <pc:spChg chg="add mod">
          <ac:chgData name="최홍석" userId="ba5bdcd3-7d32-458d-bc73-c22f975a5e57" providerId="ADAL" clId="{B5BBF532-F704-4520-8491-0DFE25FF12E6}" dt="2023-03-12T14:37:19.380" v="3361" actId="1076"/>
          <ac:spMkLst>
            <pc:docMk/>
            <pc:sldMk cId="2964937528" sldId="292"/>
            <ac:spMk id="5" creationId="{D7E49C17-2C43-CC6D-B917-DA64D1A524AD}"/>
          </ac:spMkLst>
        </pc:spChg>
        <pc:spChg chg="add mod">
          <ac:chgData name="최홍석" userId="ba5bdcd3-7d32-458d-bc73-c22f975a5e57" providerId="ADAL" clId="{B5BBF532-F704-4520-8491-0DFE25FF12E6}" dt="2023-03-12T14:35:35.052" v="3281" actId="1076"/>
          <ac:spMkLst>
            <pc:docMk/>
            <pc:sldMk cId="2964937528" sldId="292"/>
            <ac:spMk id="7" creationId="{64916FB4-8255-5473-D7D0-2636F555B404}"/>
          </ac:spMkLst>
        </pc:spChg>
        <pc:picChg chg="add mod">
          <ac:chgData name="최홍석" userId="ba5bdcd3-7d32-458d-bc73-c22f975a5e57" providerId="ADAL" clId="{B5BBF532-F704-4520-8491-0DFE25FF12E6}" dt="2023-03-12T14:35:35.052" v="3281" actId="1076"/>
          <ac:picMkLst>
            <pc:docMk/>
            <pc:sldMk cId="2964937528" sldId="292"/>
            <ac:picMk id="6" creationId="{1D8B702C-65A3-028F-B03E-A84CFBE1E603}"/>
          </ac:picMkLst>
        </pc:picChg>
      </pc:sldChg>
      <pc:sldChg chg="add del replId">
        <pc:chgData name="최홍석" userId="ba5bdcd3-7d32-458d-bc73-c22f975a5e57" providerId="ADAL" clId="{B5BBF532-F704-4520-8491-0DFE25FF12E6}" dt="2023-03-10T13:26:18.794" v="30" actId="47"/>
        <pc:sldMkLst>
          <pc:docMk/>
          <pc:sldMk cId="3228918162" sldId="292"/>
        </pc:sldMkLst>
      </pc:sldChg>
      <pc:sldChg chg="add del replId">
        <pc:chgData name="최홍석" userId="ba5bdcd3-7d32-458d-bc73-c22f975a5e57" providerId="ADAL" clId="{B5BBF532-F704-4520-8491-0DFE25FF12E6}" dt="2023-03-10T13:26:18.794" v="30" actId="47"/>
        <pc:sldMkLst>
          <pc:docMk/>
          <pc:sldMk cId="2432561368" sldId="293"/>
        </pc:sldMkLst>
      </pc:sldChg>
      <pc:sldChg chg="addSp modSp add mod">
        <pc:chgData name="최홍석" userId="ba5bdcd3-7d32-458d-bc73-c22f975a5e57" providerId="ADAL" clId="{B5BBF532-F704-4520-8491-0DFE25FF12E6}" dt="2023-03-12T14:37:54.893" v="3402" actId="1076"/>
        <pc:sldMkLst>
          <pc:docMk/>
          <pc:sldMk cId="3923446829" sldId="293"/>
        </pc:sldMkLst>
        <pc:spChg chg="mod">
          <ac:chgData name="최홍석" userId="ba5bdcd3-7d32-458d-bc73-c22f975a5e57" providerId="ADAL" clId="{B5BBF532-F704-4520-8491-0DFE25FF12E6}" dt="2023-03-12T14:37:35.316" v="3396" actId="20577"/>
          <ac:spMkLst>
            <pc:docMk/>
            <pc:sldMk cId="3923446829" sldId="293"/>
            <ac:spMk id="2" creationId="{0E3C8F34-C28B-8703-BF70-1A72D340EEF0}"/>
          </ac:spMkLst>
        </pc:spChg>
        <pc:spChg chg="add mod">
          <ac:chgData name="최홍석" userId="ba5bdcd3-7d32-458d-bc73-c22f975a5e57" providerId="ADAL" clId="{B5BBF532-F704-4520-8491-0DFE25FF12E6}" dt="2023-03-12T14:37:43.844" v="3398" actId="1076"/>
          <ac:spMkLst>
            <pc:docMk/>
            <pc:sldMk cId="3923446829" sldId="293"/>
            <ac:spMk id="3" creationId="{97E6E440-4601-0C70-29C0-AE169E20CA09}"/>
          </ac:spMkLst>
        </pc:spChg>
        <pc:spChg chg="add mod">
          <ac:chgData name="최홍석" userId="ba5bdcd3-7d32-458d-bc73-c22f975a5e57" providerId="ADAL" clId="{B5BBF532-F704-4520-8491-0DFE25FF12E6}" dt="2023-03-12T14:37:48.774" v="3401" actId="14100"/>
          <ac:spMkLst>
            <pc:docMk/>
            <pc:sldMk cId="3923446829" sldId="293"/>
            <ac:spMk id="4" creationId="{32A9E620-533B-68A6-C55E-10195D5D8C70}"/>
          </ac:spMkLst>
        </pc:spChg>
        <pc:spChg chg="add mod">
          <ac:chgData name="최홍석" userId="ba5bdcd3-7d32-458d-bc73-c22f975a5e57" providerId="ADAL" clId="{B5BBF532-F704-4520-8491-0DFE25FF12E6}" dt="2023-03-12T14:37:54.893" v="3402" actId="1076"/>
          <ac:spMkLst>
            <pc:docMk/>
            <pc:sldMk cId="3923446829" sldId="293"/>
            <ac:spMk id="6" creationId="{D842DB71-662A-00D9-40ED-4B2A7D6E48BA}"/>
          </ac:spMkLst>
        </pc:spChg>
        <pc:spChg chg="add mod">
          <ac:chgData name="최홍석" userId="ba5bdcd3-7d32-458d-bc73-c22f975a5e57" providerId="ADAL" clId="{B5BBF532-F704-4520-8491-0DFE25FF12E6}" dt="2023-03-12T14:37:54.893" v="3402" actId="1076"/>
          <ac:spMkLst>
            <pc:docMk/>
            <pc:sldMk cId="3923446829" sldId="293"/>
            <ac:spMk id="7" creationId="{E01A9721-FC20-66B7-2E4D-CBB4F22B0726}"/>
          </ac:spMkLst>
        </pc:spChg>
        <pc:spChg chg="add mod">
          <ac:chgData name="최홍석" userId="ba5bdcd3-7d32-458d-bc73-c22f975a5e57" providerId="ADAL" clId="{B5BBF532-F704-4520-8491-0DFE25FF12E6}" dt="2023-03-12T14:37:54.893" v="3402" actId="1076"/>
          <ac:spMkLst>
            <pc:docMk/>
            <pc:sldMk cId="3923446829" sldId="293"/>
            <ac:spMk id="8" creationId="{8E865BCA-C215-E787-3203-F378F1B93781}"/>
          </ac:spMkLst>
        </pc:spChg>
        <pc:spChg chg="add mod">
          <ac:chgData name="최홍석" userId="ba5bdcd3-7d32-458d-bc73-c22f975a5e57" providerId="ADAL" clId="{B5BBF532-F704-4520-8491-0DFE25FF12E6}" dt="2023-03-12T14:37:54.893" v="3402" actId="1076"/>
          <ac:spMkLst>
            <pc:docMk/>
            <pc:sldMk cId="3923446829" sldId="293"/>
            <ac:spMk id="9" creationId="{3BA0A0C7-6A9B-50D5-CFEC-993BCA8FDB5E}"/>
          </ac:spMkLst>
        </pc:spChg>
        <pc:picChg chg="add mod">
          <ac:chgData name="최홍석" userId="ba5bdcd3-7d32-458d-bc73-c22f975a5e57" providerId="ADAL" clId="{B5BBF532-F704-4520-8491-0DFE25FF12E6}" dt="2023-03-12T14:37:54.893" v="3402" actId="1076"/>
          <ac:picMkLst>
            <pc:docMk/>
            <pc:sldMk cId="3923446829" sldId="293"/>
            <ac:picMk id="5" creationId="{25FCF6A1-331E-E291-761D-6172AD65F740}"/>
          </ac:picMkLst>
        </pc:picChg>
      </pc:sldChg>
      <pc:sldChg chg="addSp modSp add mod">
        <pc:chgData name="최홍석" userId="ba5bdcd3-7d32-458d-bc73-c22f975a5e57" providerId="ADAL" clId="{B5BBF532-F704-4520-8491-0DFE25FF12E6}" dt="2023-03-12T14:38:16.268" v="3419" actId="1076"/>
        <pc:sldMkLst>
          <pc:docMk/>
          <pc:sldMk cId="1048359869" sldId="294"/>
        </pc:sldMkLst>
        <pc:spChg chg="mod">
          <ac:chgData name="최홍석" userId="ba5bdcd3-7d32-458d-bc73-c22f975a5e57" providerId="ADAL" clId="{B5BBF532-F704-4520-8491-0DFE25FF12E6}" dt="2023-03-12T14:38:10.005" v="3418" actId="20577"/>
          <ac:spMkLst>
            <pc:docMk/>
            <pc:sldMk cId="1048359869" sldId="294"/>
            <ac:spMk id="2" creationId="{0E3C8F34-C28B-8703-BF70-1A72D340EEF0}"/>
          </ac:spMkLst>
        </pc:spChg>
        <pc:spChg chg="add mod">
          <ac:chgData name="최홍석" userId="ba5bdcd3-7d32-458d-bc73-c22f975a5e57" providerId="ADAL" clId="{B5BBF532-F704-4520-8491-0DFE25FF12E6}" dt="2023-03-12T13:40:50.022" v="2182"/>
          <ac:spMkLst>
            <pc:docMk/>
            <pc:sldMk cId="1048359869" sldId="294"/>
            <ac:spMk id="3" creationId="{188ED6DF-B024-6BEB-F7CF-26C7BBFD9BCB}"/>
          </ac:spMkLst>
        </pc:spChg>
        <pc:spChg chg="add mod">
          <ac:chgData name="최홍석" userId="ba5bdcd3-7d32-458d-bc73-c22f975a5e57" providerId="ADAL" clId="{B5BBF532-F704-4520-8491-0DFE25FF12E6}" dt="2023-03-12T14:38:16.268" v="3419" actId="1076"/>
          <ac:spMkLst>
            <pc:docMk/>
            <pc:sldMk cId="1048359869" sldId="294"/>
            <ac:spMk id="4" creationId="{8EE80710-2476-92F2-6799-32BED83A3D33}"/>
          </ac:spMkLst>
        </pc:spChg>
        <pc:spChg chg="add mod">
          <ac:chgData name="최홍석" userId="ba5bdcd3-7d32-458d-bc73-c22f975a5e57" providerId="ADAL" clId="{B5BBF532-F704-4520-8491-0DFE25FF12E6}" dt="2023-03-12T14:38:16.268" v="3419" actId="1076"/>
          <ac:spMkLst>
            <pc:docMk/>
            <pc:sldMk cId="1048359869" sldId="294"/>
            <ac:spMk id="6" creationId="{77B5B96F-D470-E7AA-BE0C-A1F2E3A04F7D}"/>
          </ac:spMkLst>
        </pc:spChg>
        <pc:spChg chg="add mod">
          <ac:chgData name="최홍석" userId="ba5bdcd3-7d32-458d-bc73-c22f975a5e57" providerId="ADAL" clId="{B5BBF532-F704-4520-8491-0DFE25FF12E6}" dt="2023-03-12T14:38:16.268" v="3419" actId="1076"/>
          <ac:spMkLst>
            <pc:docMk/>
            <pc:sldMk cId="1048359869" sldId="294"/>
            <ac:spMk id="7" creationId="{CD985B8B-C3CC-FC2D-8ECB-4C49EEAC2A26}"/>
          </ac:spMkLst>
        </pc:spChg>
        <pc:picChg chg="add mod">
          <ac:chgData name="최홍석" userId="ba5bdcd3-7d32-458d-bc73-c22f975a5e57" providerId="ADAL" clId="{B5BBF532-F704-4520-8491-0DFE25FF12E6}" dt="2023-03-12T14:38:16.268" v="3419" actId="1076"/>
          <ac:picMkLst>
            <pc:docMk/>
            <pc:sldMk cId="1048359869" sldId="294"/>
            <ac:picMk id="5" creationId="{5A89A619-B54B-68E8-7FC4-AF90EECCC05C}"/>
          </ac:picMkLst>
        </pc:picChg>
      </pc:sldChg>
      <pc:sldChg chg="addSp modSp add del">
        <pc:chgData name="최홍석" userId="ba5bdcd3-7d32-458d-bc73-c22f975a5e57" providerId="ADAL" clId="{B5BBF532-F704-4520-8491-0DFE25FF12E6}" dt="2023-03-12T14:39:24.839" v="3420" actId="47"/>
        <pc:sldMkLst>
          <pc:docMk/>
          <pc:sldMk cId="2976215673" sldId="295"/>
        </pc:sldMkLst>
        <pc:spChg chg="add mod">
          <ac:chgData name="최홍석" userId="ba5bdcd3-7d32-458d-bc73-c22f975a5e57" providerId="ADAL" clId="{B5BBF532-F704-4520-8491-0DFE25FF12E6}" dt="2023-03-12T13:40:55.735" v="2183"/>
          <ac:spMkLst>
            <pc:docMk/>
            <pc:sldMk cId="2976215673" sldId="295"/>
            <ac:spMk id="3" creationId="{9D560E39-EFBC-6D6F-859A-EA27C10CFD3F}"/>
          </ac:spMkLst>
        </pc:spChg>
        <pc:spChg chg="add mod">
          <ac:chgData name="최홍석" userId="ba5bdcd3-7d32-458d-bc73-c22f975a5e57" providerId="ADAL" clId="{B5BBF532-F704-4520-8491-0DFE25FF12E6}" dt="2023-03-12T13:40:55.735" v="2183"/>
          <ac:spMkLst>
            <pc:docMk/>
            <pc:sldMk cId="2976215673" sldId="295"/>
            <ac:spMk id="4" creationId="{FE717CA1-FDA2-5D94-B34A-FEFD48A307B9}"/>
          </ac:spMkLst>
        </pc:spChg>
        <pc:spChg chg="add mod">
          <ac:chgData name="최홍석" userId="ba5bdcd3-7d32-458d-bc73-c22f975a5e57" providerId="ADAL" clId="{B5BBF532-F704-4520-8491-0DFE25FF12E6}" dt="2023-03-12T13:40:55.735" v="2183"/>
          <ac:spMkLst>
            <pc:docMk/>
            <pc:sldMk cId="2976215673" sldId="295"/>
            <ac:spMk id="7" creationId="{5D1995A5-9454-48CB-F289-D4D87DCEFA06}"/>
          </ac:spMkLst>
        </pc:spChg>
        <pc:spChg chg="add mod">
          <ac:chgData name="최홍석" userId="ba5bdcd3-7d32-458d-bc73-c22f975a5e57" providerId="ADAL" clId="{B5BBF532-F704-4520-8491-0DFE25FF12E6}" dt="2023-03-12T13:40:55.735" v="2183"/>
          <ac:spMkLst>
            <pc:docMk/>
            <pc:sldMk cId="2976215673" sldId="295"/>
            <ac:spMk id="9" creationId="{5FC10149-4584-DCC5-CCB4-AB9FFDEB814F}"/>
          </ac:spMkLst>
        </pc:spChg>
        <pc:picChg chg="add mod">
          <ac:chgData name="최홍석" userId="ba5bdcd3-7d32-458d-bc73-c22f975a5e57" providerId="ADAL" clId="{B5BBF532-F704-4520-8491-0DFE25FF12E6}" dt="2023-03-12T13:40:55.735" v="2183"/>
          <ac:picMkLst>
            <pc:docMk/>
            <pc:sldMk cId="2976215673" sldId="295"/>
            <ac:picMk id="5" creationId="{4B3EE5EE-A071-2D85-5181-8297E1A3A841}"/>
          </ac:picMkLst>
        </pc:picChg>
        <pc:picChg chg="add mod">
          <ac:chgData name="최홍석" userId="ba5bdcd3-7d32-458d-bc73-c22f975a5e57" providerId="ADAL" clId="{B5BBF532-F704-4520-8491-0DFE25FF12E6}" dt="2023-03-12T13:40:55.735" v="2183"/>
          <ac:picMkLst>
            <pc:docMk/>
            <pc:sldMk cId="2976215673" sldId="295"/>
            <ac:picMk id="6" creationId="{4E6D74A4-FDEA-B5DA-CBDE-85576553580A}"/>
          </ac:picMkLst>
        </pc:picChg>
        <pc:picChg chg="add mod">
          <ac:chgData name="최홍석" userId="ba5bdcd3-7d32-458d-bc73-c22f975a5e57" providerId="ADAL" clId="{B5BBF532-F704-4520-8491-0DFE25FF12E6}" dt="2023-03-12T13:40:55.735" v="2183"/>
          <ac:picMkLst>
            <pc:docMk/>
            <pc:sldMk cId="2976215673" sldId="295"/>
            <ac:picMk id="8" creationId="{D4FC4AD8-C2F4-C54C-90E5-4F287C40F890}"/>
          </ac:picMkLst>
        </pc:picChg>
      </pc:sldChg>
      <pc:sldChg chg="addSp modSp add del">
        <pc:chgData name="최홍석" userId="ba5bdcd3-7d32-458d-bc73-c22f975a5e57" providerId="ADAL" clId="{B5BBF532-F704-4520-8491-0DFE25FF12E6}" dt="2023-03-12T14:39:26.100" v="3421" actId="47"/>
        <pc:sldMkLst>
          <pc:docMk/>
          <pc:sldMk cId="4101328794" sldId="296"/>
        </pc:sldMkLst>
        <pc:spChg chg="add mod">
          <ac:chgData name="최홍석" userId="ba5bdcd3-7d32-458d-bc73-c22f975a5e57" providerId="ADAL" clId="{B5BBF532-F704-4520-8491-0DFE25FF12E6}" dt="2023-03-12T13:40:59.960" v="2184"/>
          <ac:spMkLst>
            <pc:docMk/>
            <pc:sldMk cId="4101328794" sldId="296"/>
            <ac:spMk id="3" creationId="{7775ADEB-8EB1-CB88-7ED5-D2509C79EC2F}"/>
          </ac:spMkLst>
        </pc:spChg>
        <pc:spChg chg="add mod">
          <ac:chgData name="최홍석" userId="ba5bdcd3-7d32-458d-bc73-c22f975a5e57" providerId="ADAL" clId="{B5BBF532-F704-4520-8491-0DFE25FF12E6}" dt="2023-03-12T13:40:59.960" v="2184"/>
          <ac:spMkLst>
            <pc:docMk/>
            <pc:sldMk cId="4101328794" sldId="296"/>
            <ac:spMk id="4" creationId="{2FE2857A-DBA9-501E-2D38-9F8D091E79CC}"/>
          </ac:spMkLst>
        </pc:spChg>
        <pc:spChg chg="add mod">
          <ac:chgData name="최홍석" userId="ba5bdcd3-7d32-458d-bc73-c22f975a5e57" providerId="ADAL" clId="{B5BBF532-F704-4520-8491-0DFE25FF12E6}" dt="2023-03-12T13:40:59.960" v="2184"/>
          <ac:spMkLst>
            <pc:docMk/>
            <pc:sldMk cId="4101328794" sldId="296"/>
            <ac:spMk id="5" creationId="{988ACFA8-2D78-1C64-ECA9-A0DB53D3F523}"/>
          </ac:spMkLst>
        </pc:spChg>
        <pc:spChg chg="add mod">
          <ac:chgData name="최홍석" userId="ba5bdcd3-7d32-458d-bc73-c22f975a5e57" providerId="ADAL" clId="{B5BBF532-F704-4520-8491-0DFE25FF12E6}" dt="2023-03-12T13:40:59.960" v="2184"/>
          <ac:spMkLst>
            <pc:docMk/>
            <pc:sldMk cId="4101328794" sldId="296"/>
            <ac:spMk id="6" creationId="{F5B2FBC9-D7DE-F374-C7AB-178189154015}"/>
          </ac:spMkLst>
        </pc:spChg>
        <pc:spChg chg="add mod">
          <ac:chgData name="최홍석" userId="ba5bdcd3-7d32-458d-bc73-c22f975a5e57" providerId="ADAL" clId="{B5BBF532-F704-4520-8491-0DFE25FF12E6}" dt="2023-03-12T13:40:59.960" v="2184"/>
          <ac:spMkLst>
            <pc:docMk/>
            <pc:sldMk cId="4101328794" sldId="296"/>
            <ac:spMk id="7" creationId="{11B85254-053C-BC05-A0A8-8636632752D4}"/>
          </ac:spMkLst>
        </pc:spChg>
        <pc:spChg chg="add mod">
          <ac:chgData name="최홍석" userId="ba5bdcd3-7d32-458d-bc73-c22f975a5e57" providerId="ADAL" clId="{B5BBF532-F704-4520-8491-0DFE25FF12E6}" dt="2023-03-12T13:40:59.960" v="2184"/>
          <ac:spMkLst>
            <pc:docMk/>
            <pc:sldMk cId="4101328794" sldId="296"/>
            <ac:spMk id="8" creationId="{A76DA076-1D32-A3B4-7945-72F1132A27DB}"/>
          </ac:spMkLst>
        </pc:spChg>
        <pc:spChg chg="add mod">
          <ac:chgData name="최홍석" userId="ba5bdcd3-7d32-458d-bc73-c22f975a5e57" providerId="ADAL" clId="{B5BBF532-F704-4520-8491-0DFE25FF12E6}" dt="2023-03-12T13:40:59.960" v="2184"/>
          <ac:spMkLst>
            <pc:docMk/>
            <pc:sldMk cId="4101328794" sldId="296"/>
            <ac:spMk id="9" creationId="{71E0107F-BECC-A467-2B99-34987B19E8E3}"/>
          </ac:spMkLst>
        </pc:spChg>
        <pc:spChg chg="add mod">
          <ac:chgData name="최홍석" userId="ba5bdcd3-7d32-458d-bc73-c22f975a5e57" providerId="ADAL" clId="{B5BBF532-F704-4520-8491-0DFE25FF12E6}" dt="2023-03-12T13:40:59.960" v="2184"/>
          <ac:spMkLst>
            <pc:docMk/>
            <pc:sldMk cId="4101328794" sldId="296"/>
            <ac:spMk id="10" creationId="{1878A344-872E-1EB0-D81B-C36214313618}"/>
          </ac:spMkLst>
        </pc:spChg>
        <pc:spChg chg="add mod">
          <ac:chgData name="최홍석" userId="ba5bdcd3-7d32-458d-bc73-c22f975a5e57" providerId="ADAL" clId="{B5BBF532-F704-4520-8491-0DFE25FF12E6}" dt="2023-03-12T13:40:59.960" v="2184"/>
          <ac:spMkLst>
            <pc:docMk/>
            <pc:sldMk cId="4101328794" sldId="296"/>
            <ac:spMk id="12" creationId="{0109AED9-2BA2-2ED3-7321-F08007A70C9F}"/>
          </ac:spMkLst>
        </pc:spChg>
        <pc:picChg chg="add mod">
          <ac:chgData name="최홍석" userId="ba5bdcd3-7d32-458d-bc73-c22f975a5e57" providerId="ADAL" clId="{B5BBF532-F704-4520-8491-0DFE25FF12E6}" dt="2023-03-12T13:40:59.960" v="2184"/>
          <ac:picMkLst>
            <pc:docMk/>
            <pc:sldMk cId="4101328794" sldId="296"/>
            <ac:picMk id="11" creationId="{AF372398-3113-450D-6975-19BBCA18223A}"/>
          </ac:picMkLst>
        </pc:picChg>
      </pc:sldChg>
      <pc:sldChg chg="addSp delSp modSp add mod">
        <pc:chgData name="최홍석" userId="ba5bdcd3-7d32-458d-bc73-c22f975a5e57" providerId="ADAL" clId="{B5BBF532-F704-4520-8491-0DFE25FF12E6}" dt="2023-03-12T14:40:42.844" v="3514" actId="1076"/>
        <pc:sldMkLst>
          <pc:docMk/>
          <pc:sldMk cId="2339056923" sldId="297"/>
        </pc:sldMkLst>
        <pc:spChg chg="mod">
          <ac:chgData name="최홍석" userId="ba5bdcd3-7d32-458d-bc73-c22f975a5e57" providerId="ADAL" clId="{B5BBF532-F704-4520-8491-0DFE25FF12E6}" dt="2023-03-12T14:39:45.976" v="3492" actId="20577"/>
          <ac:spMkLst>
            <pc:docMk/>
            <pc:sldMk cId="2339056923" sldId="297"/>
            <ac:spMk id="2" creationId="{0E3C8F34-C28B-8703-BF70-1A72D340EEF0}"/>
          </ac:spMkLst>
        </pc:spChg>
        <pc:spChg chg="add mod">
          <ac:chgData name="최홍석" userId="ba5bdcd3-7d32-458d-bc73-c22f975a5e57" providerId="ADAL" clId="{B5BBF532-F704-4520-8491-0DFE25FF12E6}" dt="2023-03-12T14:40:16.364" v="3504" actId="1076"/>
          <ac:spMkLst>
            <pc:docMk/>
            <pc:sldMk cId="2339056923" sldId="297"/>
            <ac:spMk id="3" creationId="{556DB418-88AC-2581-DFEA-92E9B09509D3}"/>
          </ac:spMkLst>
        </pc:spChg>
        <pc:spChg chg="add mod">
          <ac:chgData name="최홍석" userId="ba5bdcd3-7d32-458d-bc73-c22f975a5e57" providerId="ADAL" clId="{B5BBF532-F704-4520-8491-0DFE25FF12E6}" dt="2023-03-12T14:40:16.364" v="3504" actId="1076"/>
          <ac:spMkLst>
            <pc:docMk/>
            <pc:sldMk cId="2339056923" sldId="297"/>
            <ac:spMk id="4" creationId="{58939E5A-0090-7507-2289-C2C0C7A03AB8}"/>
          </ac:spMkLst>
        </pc:spChg>
        <pc:spChg chg="add del mod">
          <ac:chgData name="최홍석" userId="ba5bdcd3-7d32-458d-bc73-c22f975a5e57" providerId="ADAL" clId="{B5BBF532-F704-4520-8491-0DFE25FF12E6}" dt="2023-03-12T14:39:49.138" v="3495" actId="478"/>
          <ac:spMkLst>
            <pc:docMk/>
            <pc:sldMk cId="2339056923" sldId="297"/>
            <ac:spMk id="5" creationId="{9BC7942F-4FD7-8613-4F11-60C51922CF13}"/>
          </ac:spMkLst>
        </pc:spChg>
        <pc:spChg chg="add mod">
          <ac:chgData name="최홍석" userId="ba5bdcd3-7d32-458d-bc73-c22f975a5e57" providerId="ADAL" clId="{B5BBF532-F704-4520-8491-0DFE25FF12E6}" dt="2023-03-12T14:40:25.013" v="3507" actId="20577"/>
          <ac:spMkLst>
            <pc:docMk/>
            <pc:sldMk cId="2339056923" sldId="297"/>
            <ac:spMk id="6" creationId="{56909183-AA59-57F9-01CE-FAB87966BA96}"/>
          </ac:spMkLst>
        </pc:spChg>
        <pc:spChg chg="add mod">
          <ac:chgData name="최홍석" userId="ba5bdcd3-7d32-458d-bc73-c22f975a5e57" providerId="ADAL" clId="{B5BBF532-F704-4520-8491-0DFE25FF12E6}" dt="2023-03-12T14:40:36.396" v="3513" actId="1076"/>
          <ac:spMkLst>
            <pc:docMk/>
            <pc:sldMk cId="2339056923" sldId="297"/>
            <ac:spMk id="7" creationId="{8DA7682A-1BA1-1C22-DAC1-0819584B29F2}"/>
          </ac:spMkLst>
        </pc:spChg>
        <pc:spChg chg="mod">
          <ac:chgData name="최홍석" userId="ba5bdcd3-7d32-458d-bc73-c22f975a5e57" providerId="ADAL" clId="{B5BBF532-F704-4520-8491-0DFE25FF12E6}" dt="2023-03-12T13:41:16.294" v="2187"/>
          <ac:spMkLst>
            <pc:docMk/>
            <pc:sldMk cId="2339056923" sldId="297"/>
            <ac:spMk id="9" creationId="{2C66F6D2-7345-9E5E-F6F7-93BD0D6CD1FD}"/>
          </ac:spMkLst>
        </pc:spChg>
        <pc:spChg chg="mod">
          <ac:chgData name="최홍석" userId="ba5bdcd3-7d32-458d-bc73-c22f975a5e57" providerId="ADAL" clId="{B5BBF532-F704-4520-8491-0DFE25FF12E6}" dt="2023-03-12T13:41:16.294" v="2187"/>
          <ac:spMkLst>
            <pc:docMk/>
            <pc:sldMk cId="2339056923" sldId="297"/>
            <ac:spMk id="12" creationId="{D0241B68-E386-3A58-6201-804348EE1167}"/>
          </ac:spMkLst>
        </pc:spChg>
        <pc:spChg chg="mod">
          <ac:chgData name="최홍석" userId="ba5bdcd3-7d32-458d-bc73-c22f975a5e57" providerId="ADAL" clId="{B5BBF532-F704-4520-8491-0DFE25FF12E6}" dt="2023-03-12T13:41:16.294" v="2187"/>
          <ac:spMkLst>
            <pc:docMk/>
            <pc:sldMk cId="2339056923" sldId="297"/>
            <ac:spMk id="15" creationId="{FEA1AED9-8A97-787B-6C02-892089A4CB48}"/>
          </ac:spMkLst>
        </pc:spChg>
        <pc:grpChg chg="add mod">
          <ac:chgData name="최홍석" userId="ba5bdcd3-7d32-458d-bc73-c22f975a5e57" providerId="ADAL" clId="{B5BBF532-F704-4520-8491-0DFE25FF12E6}" dt="2023-03-12T14:40:42.844" v="3514" actId="1076"/>
          <ac:grpSpMkLst>
            <pc:docMk/>
            <pc:sldMk cId="2339056923" sldId="297"/>
            <ac:grpSpMk id="8" creationId="{3A624D11-D2CD-DDDC-FB38-19EF5FF742E3}"/>
          </ac:grpSpMkLst>
        </pc:grpChg>
        <pc:grpChg chg="add mod">
          <ac:chgData name="최홍석" userId="ba5bdcd3-7d32-458d-bc73-c22f975a5e57" providerId="ADAL" clId="{B5BBF532-F704-4520-8491-0DFE25FF12E6}" dt="2023-03-12T14:40:42.844" v="3514" actId="1076"/>
          <ac:grpSpMkLst>
            <pc:docMk/>
            <pc:sldMk cId="2339056923" sldId="297"/>
            <ac:grpSpMk id="11" creationId="{E535F932-F7B0-B29C-B6E2-4AC8B963FBA8}"/>
          </ac:grpSpMkLst>
        </pc:grpChg>
        <pc:grpChg chg="add mod">
          <ac:chgData name="최홍석" userId="ba5bdcd3-7d32-458d-bc73-c22f975a5e57" providerId="ADAL" clId="{B5BBF532-F704-4520-8491-0DFE25FF12E6}" dt="2023-03-12T14:40:42.844" v="3514" actId="1076"/>
          <ac:grpSpMkLst>
            <pc:docMk/>
            <pc:sldMk cId="2339056923" sldId="297"/>
            <ac:grpSpMk id="14" creationId="{98FAFD58-92F1-20BC-7116-976009B2DAC4}"/>
          </ac:grpSpMkLst>
        </pc:grpChg>
        <pc:picChg chg="mod">
          <ac:chgData name="최홍석" userId="ba5bdcd3-7d32-458d-bc73-c22f975a5e57" providerId="ADAL" clId="{B5BBF532-F704-4520-8491-0DFE25FF12E6}" dt="2023-03-12T13:41:16.294" v="2187"/>
          <ac:picMkLst>
            <pc:docMk/>
            <pc:sldMk cId="2339056923" sldId="297"/>
            <ac:picMk id="10" creationId="{F9ED1A89-4D1A-5532-DDD2-B38EF378B107}"/>
          </ac:picMkLst>
        </pc:picChg>
        <pc:picChg chg="mod">
          <ac:chgData name="최홍석" userId="ba5bdcd3-7d32-458d-bc73-c22f975a5e57" providerId="ADAL" clId="{B5BBF532-F704-4520-8491-0DFE25FF12E6}" dt="2023-03-12T13:41:16.294" v="2187"/>
          <ac:picMkLst>
            <pc:docMk/>
            <pc:sldMk cId="2339056923" sldId="297"/>
            <ac:picMk id="13" creationId="{26548E8A-6569-C775-F947-19A77FC9505C}"/>
          </ac:picMkLst>
        </pc:picChg>
        <pc:picChg chg="mod">
          <ac:chgData name="최홍석" userId="ba5bdcd3-7d32-458d-bc73-c22f975a5e57" providerId="ADAL" clId="{B5BBF532-F704-4520-8491-0DFE25FF12E6}" dt="2023-03-12T13:41:16.294" v="2187"/>
          <ac:picMkLst>
            <pc:docMk/>
            <pc:sldMk cId="2339056923" sldId="297"/>
            <ac:picMk id="16" creationId="{B51A5600-8B5A-8538-7931-2C428A5C1344}"/>
          </ac:picMkLst>
        </pc:picChg>
      </pc:sldChg>
      <pc:sldChg chg="addSp modSp add mod">
        <pc:chgData name="최홍석" userId="ba5bdcd3-7d32-458d-bc73-c22f975a5e57" providerId="ADAL" clId="{B5BBF532-F704-4520-8491-0DFE25FF12E6}" dt="2023-03-12T14:42:30.771" v="3577" actId="20577"/>
        <pc:sldMkLst>
          <pc:docMk/>
          <pc:sldMk cId="3271637934" sldId="298"/>
        </pc:sldMkLst>
        <pc:spChg chg="mod">
          <ac:chgData name="최홍석" userId="ba5bdcd3-7d32-458d-bc73-c22f975a5e57" providerId="ADAL" clId="{B5BBF532-F704-4520-8491-0DFE25FF12E6}" dt="2023-03-12T14:41:14.676" v="3548"/>
          <ac:spMkLst>
            <pc:docMk/>
            <pc:sldMk cId="3271637934" sldId="298"/>
            <ac:spMk id="2" creationId="{0E3C8F34-C28B-8703-BF70-1A72D340EEF0}"/>
          </ac:spMkLst>
        </pc:spChg>
        <pc:spChg chg="add mod">
          <ac:chgData name="최홍석" userId="ba5bdcd3-7d32-458d-bc73-c22f975a5e57" providerId="ADAL" clId="{B5BBF532-F704-4520-8491-0DFE25FF12E6}" dt="2023-03-12T14:42:00.523" v="3562" actId="14100"/>
          <ac:spMkLst>
            <pc:docMk/>
            <pc:sldMk cId="3271637934" sldId="298"/>
            <ac:spMk id="3" creationId="{AD58751F-0340-55BC-E0BD-C4BB92BDFBA4}"/>
          </ac:spMkLst>
        </pc:spChg>
        <pc:spChg chg="add mod">
          <ac:chgData name="최홍석" userId="ba5bdcd3-7d32-458d-bc73-c22f975a5e57" providerId="ADAL" clId="{B5BBF532-F704-4520-8491-0DFE25FF12E6}" dt="2023-03-12T14:42:03.572" v="3563" actId="1076"/>
          <ac:spMkLst>
            <pc:docMk/>
            <pc:sldMk cId="3271637934" sldId="298"/>
            <ac:spMk id="4" creationId="{8881E855-EE12-1AAA-D38E-2F25572A94B1}"/>
          </ac:spMkLst>
        </pc:spChg>
        <pc:spChg chg="add mod">
          <ac:chgData name="최홍석" userId="ba5bdcd3-7d32-458d-bc73-c22f975a5e57" providerId="ADAL" clId="{B5BBF532-F704-4520-8491-0DFE25FF12E6}" dt="2023-03-12T14:42:30.771" v="3577" actId="20577"/>
          <ac:spMkLst>
            <pc:docMk/>
            <pc:sldMk cId="3271637934" sldId="298"/>
            <ac:spMk id="5" creationId="{5471CBE5-ACF6-F855-F92E-2FC5A38BB756}"/>
          </ac:spMkLst>
        </pc:spChg>
        <pc:spChg chg="add mod">
          <ac:chgData name="최홍석" userId="ba5bdcd3-7d32-458d-bc73-c22f975a5e57" providerId="ADAL" clId="{B5BBF532-F704-4520-8491-0DFE25FF12E6}" dt="2023-03-12T14:41:20.653" v="3549" actId="1076"/>
          <ac:spMkLst>
            <pc:docMk/>
            <pc:sldMk cId="3271637934" sldId="298"/>
            <ac:spMk id="6" creationId="{678ED863-6E0E-269E-89C0-1966786929FC}"/>
          </ac:spMkLst>
        </pc:spChg>
        <pc:spChg chg="add mod">
          <ac:chgData name="최홍석" userId="ba5bdcd3-7d32-458d-bc73-c22f975a5e57" providerId="ADAL" clId="{B5BBF532-F704-4520-8491-0DFE25FF12E6}" dt="2023-03-12T14:41:20.653" v="3549" actId="1076"/>
          <ac:spMkLst>
            <pc:docMk/>
            <pc:sldMk cId="3271637934" sldId="298"/>
            <ac:spMk id="7" creationId="{A9CDE53A-CBCF-BB55-412B-4B28240FB236}"/>
          </ac:spMkLst>
        </pc:spChg>
        <pc:spChg chg="add mod">
          <ac:chgData name="최홍석" userId="ba5bdcd3-7d32-458d-bc73-c22f975a5e57" providerId="ADAL" clId="{B5BBF532-F704-4520-8491-0DFE25FF12E6}" dt="2023-03-12T14:41:56.252" v="3560" actId="1076"/>
          <ac:spMkLst>
            <pc:docMk/>
            <pc:sldMk cId="3271637934" sldId="298"/>
            <ac:spMk id="8" creationId="{4E6E84C1-9F07-3F83-43C9-2C1D99D1C3B5}"/>
          </ac:spMkLst>
        </pc:spChg>
        <pc:spChg chg="add mod">
          <ac:chgData name="최홍석" userId="ba5bdcd3-7d32-458d-bc73-c22f975a5e57" providerId="ADAL" clId="{B5BBF532-F704-4520-8491-0DFE25FF12E6}" dt="2023-03-12T14:41:40.308" v="3557" actId="14100"/>
          <ac:spMkLst>
            <pc:docMk/>
            <pc:sldMk cId="3271637934" sldId="298"/>
            <ac:spMk id="9" creationId="{3FB1B2D3-055D-9A32-AFD3-AAA8FE59C8D3}"/>
          </ac:spMkLst>
        </pc:spChg>
        <pc:spChg chg="add mod">
          <ac:chgData name="최홍석" userId="ba5bdcd3-7d32-458d-bc73-c22f975a5e57" providerId="ADAL" clId="{B5BBF532-F704-4520-8491-0DFE25FF12E6}" dt="2023-03-12T14:41:20.653" v="3549" actId="1076"/>
          <ac:spMkLst>
            <pc:docMk/>
            <pc:sldMk cId="3271637934" sldId="298"/>
            <ac:spMk id="10" creationId="{9E83E3A7-30C8-0E50-B481-A1A2C196B213}"/>
          </ac:spMkLst>
        </pc:spChg>
        <pc:spChg chg="add mod">
          <ac:chgData name="최홍석" userId="ba5bdcd3-7d32-458d-bc73-c22f975a5e57" providerId="ADAL" clId="{B5BBF532-F704-4520-8491-0DFE25FF12E6}" dt="2023-03-12T14:41:48.268" v="3558" actId="14100"/>
          <ac:spMkLst>
            <pc:docMk/>
            <pc:sldMk cId="3271637934" sldId="298"/>
            <ac:spMk id="11" creationId="{2F7A1362-5020-C739-C70D-3959143BD96F}"/>
          </ac:spMkLst>
        </pc:spChg>
        <pc:spChg chg="add mod">
          <ac:chgData name="최홍석" userId="ba5bdcd3-7d32-458d-bc73-c22f975a5e57" providerId="ADAL" clId="{B5BBF532-F704-4520-8491-0DFE25FF12E6}" dt="2023-03-12T14:41:26.932" v="3552" actId="1076"/>
          <ac:spMkLst>
            <pc:docMk/>
            <pc:sldMk cId="3271637934" sldId="298"/>
            <ac:spMk id="12" creationId="{A24B4617-B63D-62F9-C8B0-7DF7E5E3164B}"/>
          </ac:spMkLst>
        </pc:spChg>
        <pc:spChg chg="add mod">
          <ac:chgData name="최홍석" userId="ba5bdcd3-7d32-458d-bc73-c22f975a5e57" providerId="ADAL" clId="{B5BBF532-F704-4520-8491-0DFE25FF12E6}" dt="2023-03-12T14:41:20.653" v="3549" actId="1076"/>
          <ac:spMkLst>
            <pc:docMk/>
            <pc:sldMk cId="3271637934" sldId="298"/>
            <ac:spMk id="13" creationId="{39CAF191-656B-8B8D-93D8-F096E63714A6}"/>
          </ac:spMkLst>
        </pc:spChg>
      </pc:sldChg>
      <pc:sldChg chg="addSp modSp new mod">
        <pc:chgData name="최홍석" userId="ba5bdcd3-7d32-458d-bc73-c22f975a5e57" providerId="ADAL" clId="{B5BBF532-F704-4520-8491-0DFE25FF12E6}" dt="2023-03-12T14:44:16.456" v="3597" actId="403"/>
        <pc:sldMkLst>
          <pc:docMk/>
          <pc:sldMk cId="1321824527" sldId="299"/>
        </pc:sldMkLst>
        <pc:spChg chg="add mod">
          <ac:chgData name="최홍석" userId="ba5bdcd3-7d32-458d-bc73-c22f975a5e57" providerId="ADAL" clId="{B5BBF532-F704-4520-8491-0DFE25FF12E6}" dt="2023-03-12T14:43:53.282" v="3585" actId="20577"/>
          <ac:spMkLst>
            <pc:docMk/>
            <pc:sldMk cId="1321824527" sldId="299"/>
            <ac:spMk id="2" creationId="{D588E5FC-1FA3-AF6C-7E89-75E930BA8021}"/>
          </ac:spMkLst>
        </pc:spChg>
        <pc:spChg chg="add mod">
          <ac:chgData name="최홍석" userId="ba5bdcd3-7d32-458d-bc73-c22f975a5e57" providerId="ADAL" clId="{B5BBF532-F704-4520-8491-0DFE25FF12E6}" dt="2023-03-12T14:43:46.915" v="3581" actId="1076"/>
          <ac:spMkLst>
            <pc:docMk/>
            <pc:sldMk cId="1321824527" sldId="299"/>
            <ac:spMk id="3" creationId="{3DC925DB-0758-D9C7-55BE-2DFB87E5EFC5}"/>
          </ac:spMkLst>
        </pc:spChg>
        <pc:spChg chg="add mod">
          <ac:chgData name="최홍석" userId="ba5bdcd3-7d32-458d-bc73-c22f975a5e57" providerId="ADAL" clId="{B5BBF532-F704-4520-8491-0DFE25FF12E6}" dt="2023-03-12T14:43:58.884" v="3587" actId="14100"/>
          <ac:spMkLst>
            <pc:docMk/>
            <pc:sldMk cId="1321824527" sldId="299"/>
            <ac:spMk id="4" creationId="{B24C3991-566E-97C3-3D1F-358B6C56230C}"/>
          </ac:spMkLst>
        </pc:spChg>
        <pc:spChg chg="add mod">
          <ac:chgData name="최홍석" userId="ba5bdcd3-7d32-458d-bc73-c22f975a5e57" providerId="ADAL" clId="{B5BBF532-F704-4520-8491-0DFE25FF12E6}" dt="2023-03-12T14:44:00.988" v="3588" actId="14100"/>
          <ac:spMkLst>
            <pc:docMk/>
            <pc:sldMk cId="1321824527" sldId="299"/>
            <ac:spMk id="5" creationId="{FBEFF65A-4F04-C435-4C00-97D7342AD03D}"/>
          </ac:spMkLst>
        </pc:spChg>
        <pc:spChg chg="add mod">
          <ac:chgData name="최홍석" userId="ba5bdcd3-7d32-458d-bc73-c22f975a5e57" providerId="ADAL" clId="{B5BBF532-F704-4520-8491-0DFE25FF12E6}" dt="2023-03-12T14:44:11.958" v="3593" actId="403"/>
          <ac:spMkLst>
            <pc:docMk/>
            <pc:sldMk cId="1321824527" sldId="299"/>
            <ac:spMk id="6" creationId="{7D8ED9AB-E918-18D6-014A-9278E44B52B2}"/>
          </ac:spMkLst>
        </pc:spChg>
        <pc:spChg chg="add mod">
          <ac:chgData name="최홍석" userId="ba5bdcd3-7d32-458d-bc73-c22f975a5e57" providerId="ADAL" clId="{B5BBF532-F704-4520-8491-0DFE25FF12E6}" dt="2023-03-12T14:44:14.117" v="3595" actId="403"/>
          <ac:spMkLst>
            <pc:docMk/>
            <pc:sldMk cId="1321824527" sldId="299"/>
            <ac:spMk id="7" creationId="{319D86E6-75FB-FDED-8849-2CB232BD73E9}"/>
          </ac:spMkLst>
        </pc:spChg>
        <pc:spChg chg="add mod">
          <ac:chgData name="최홍석" userId="ba5bdcd3-7d32-458d-bc73-c22f975a5e57" providerId="ADAL" clId="{B5BBF532-F704-4520-8491-0DFE25FF12E6}" dt="2023-03-12T14:44:16.456" v="3597" actId="403"/>
          <ac:spMkLst>
            <pc:docMk/>
            <pc:sldMk cId="1321824527" sldId="299"/>
            <ac:spMk id="8" creationId="{C7F22560-BC53-0B17-5DCA-E6D6B322F554}"/>
          </ac:spMkLst>
        </pc:spChg>
        <pc:spChg chg="add mod">
          <ac:chgData name="최홍석" userId="ba5bdcd3-7d32-458d-bc73-c22f975a5e57" providerId="ADAL" clId="{B5BBF532-F704-4520-8491-0DFE25FF12E6}" dt="2023-03-12T14:43:57.364" v="3586" actId="1076"/>
          <ac:spMkLst>
            <pc:docMk/>
            <pc:sldMk cId="1321824527" sldId="299"/>
            <ac:spMk id="9" creationId="{3137185F-5D9D-B89B-745D-EA0697DDF238}"/>
          </ac:spMkLst>
        </pc:spChg>
        <pc:spChg chg="add mod">
          <ac:chgData name="최홍석" userId="ba5bdcd3-7d32-458d-bc73-c22f975a5e57" providerId="ADAL" clId="{B5BBF532-F704-4520-8491-0DFE25FF12E6}" dt="2023-03-12T14:43:57.364" v="3586" actId="1076"/>
          <ac:spMkLst>
            <pc:docMk/>
            <pc:sldMk cId="1321824527" sldId="299"/>
            <ac:spMk id="10" creationId="{05BF61EC-05F9-BDE8-3668-F14DCFA7BB5C}"/>
          </ac:spMkLst>
        </pc:spChg>
        <pc:spChg chg="add mod">
          <ac:chgData name="최홍석" userId="ba5bdcd3-7d32-458d-bc73-c22f975a5e57" providerId="ADAL" clId="{B5BBF532-F704-4520-8491-0DFE25FF12E6}" dt="2023-03-12T14:42:56.713" v="3578"/>
          <ac:spMkLst>
            <pc:docMk/>
            <pc:sldMk cId="1321824527" sldId="299"/>
            <ac:spMk id="11" creationId="{905B2632-03FA-A1CB-368F-2121437BDDE9}"/>
          </ac:spMkLst>
        </pc:spChg>
      </pc:sldChg>
      <pc:sldChg chg="addSp delSp modSp new mod">
        <pc:chgData name="최홍석" userId="ba5bdcd3-7d32-458d-bc73-c22f975a5e57" providerId="ADAL" clId="{B5BBF532-F704-4520-8491-0DFE25FF12E6}" dt="2023-03-12T14:50:16.611" v="3816" actId="14100"/>
        <pc:sldMkLst>
          <pc:docMk/>
          <pc:sldMk cId="2989008244" sldId="300"/>
        </pc:sldMkLst>
        <pc:spChg chg="del">
          <ac:chgData name="최홍석" userId="ba5bdcd3-7d32-458d-bc73-c22f975a5e57" providerId="ADAL" clId="{B5BBF532-F704-4520-8491-0DFE25FF12E6}" dt="2023-03-12T14:47:02.423" v="3728" actId="478"/>
          <ac:spMkLst>
            <pc:docMk/>
            <pc:sldMk cId="2989008244" sldId="300"/>
            <ac:spMk id="2" creationId="{35D707EE-E076-2940-81EA-3CE5EEEAA098}"/>
          </ac:spMkLst>
        </pc:spChg>
        <pc:spChg chg="del">
          <ac:chgData name="최홍석" userId="ba5bdcd3-7d32-458d-bc73-c22f975a5e57" providerId="ADAL" clId="{B5BBF532-F704-4520-8491-0DFE25FF12E6}" dt="2023-03-12T14:47:05.584" v="3736" actId="478"/>
          <ac:spMkLst>
            <pc:docMk/>
            <pc:sldMk cId="2989008244" sldId="300"/>
            <ac:spMk id="3" creationId="{C76DA885-DFAC-3800-31BA-199E685008E6}"/>
          </ac:spMkLst>
        </pc:spChg>
        <pc:spChg chg="add mod">
          <ac:chgData name="최홍석" userId="ba5bdcd3-7d32-458d-bc73-c22f975a5e57" providerId="ADAL" clId="{B5BBF532-F704-4520-8491-0DFE25FF12E6}" dt="2023-03-12T14:47:05.292" v="3735" actId="20577"/>
          <ac:spMkLst>
            <pc:docMk/>
            <pc:sldMk cId="2989008244" sldId="300"/>
            <ac:spMk id="4" creationId="{093A4A20-FA6A-BCD9-0B96-C6970A652ACB}"/>
          </ac:spMkLst>
        </pc:spChg>
        <pc:spChg chg="add mod">
          <ac:chgData name="최홍석" userId="ba5bdcd3-7d32-458d-bc73-c22f975a5e57" providerId="ADAL" clId="{B5BBF532-F704-4520-8491-0DFE25FF12E6}" dt="2023-03-12T14:47:17.764" v="3740" actId="1076"/>
          <ac:spMkLst>
            <pc:docMk/>
            <pc:sldMk cId="2989008244" sldId="300"/>
            <ac:spMk id="5" creationId="{1113A56D-5B9A-AC85-A62C-16B037F0FA6A}"/>
          </ac:spMkLst>
        </pc:spChg>
        <pc:spChg chg="add mod">
          <ac:chgData name="최홍석" userId="ba5bdcd3-7d32-458d-bc73-c22f975a5e57" providerId="ADAL" clId="{B5BBF532-F704-4520-8491-0DFE25FF12E6}" dt="2023-03-12T14:47:21.140" v="3741" actId="1076"/>
          <ac:spMkLst>
            <pc:docMk/>
            <pc:sldMk cId="2989008244" sldId="300"/>
            <ac:spMk id="6" creationId="{9C98D35C-7AB0-175D-D5D8-D8A60142CB7F}"/>
          </ac:spMkLst>
        </pc:spChg>
        <pc:spChg chg="mod">
          <ac:chgData name="최홍석" userId="ba5bdcd3-7d32-458d-bc73-c22f975a5e57" providerId="ADAL" clId="{B5BBF532-F704-4520-8491-0DFE25FF12E6}" dt="2023-03-12T14:48:20.092" v="3756" actId="1076"/>
          <ac:spMkLst>
            <pc:docMk/>
            <pc:sldMk cId="2989008244" sldId="300"/>
            <ac:spMk id="8" creationId="{B170F453-F081-B980-91AE-E204CF6592AE}"/>
          </ac:spMkLst>
        </pc:spChg>
        <pc:spChg chg="mod">
          <ac:chgData name="최홍석" userId="ba5bdcd3-7d32-458d-bc73-c22f975a5e57" providerId="ADAL" clId="{B5BBF532-F704-4520-8491-0DFE25FF12E6}" dt="2023-03-12T14:48:26.740" v="3759" actId="1076"/>
          <ac:spMkLst>
            <pc:docMk/>
            <pc:sldMk cId="2989008244" sldId="300"/>
            <ac:spMk id="9" creationId="{85D9D5E6-7F05-895E-6197-8824FD268591}"/>
          </ac:spMkLst>
        </pc:spChg>
        <pc:spChg chg="add mod">
          <ac:chgData name="최홍석" userId="ba5bdcd3-7d32-458d-bc73-c22f975a5e57" providerId="ADAL" clId="{B5BBF532-F704-4520-8491-0DFE25FF12E6}" dt="2023-03-12T14:48:18.108" v="3755" actId="1076"/>
          <ac:spMkLst>
            <pc:docMk/>
            <pc:sldMk cId="2989008244" sldId="300"/>
            <ac:spMk id="10" creationId="{7D7B7C9C-0551-F444-3D96-6AF698E3267E}"/>
          </ac:spMkLst>
        </pc:spChg>
        <pc:spChg chg="add mod">
          <ac:chgData name="최홍석" userId="ba5bdcd3-7d32-458d-bc73-c22f975a5e57" providerId="ADAL" clId="{B5BBF532-F704-4520-8491-0DFE25FF12E6}" dt="2023-03-12T14:49:46.459" v="3782" actId="20577"/>
          <ac:spMkLst>
            <pc:docMk/>
            <pc:sldMk cId="2989008244" sldId="300"/>
            <ac:spMk id="11" creationId="{7381EB39-8322-7BC2-1328-495447151D76}"/>
          </ac:spMkLst>
        </pc:spChg>
        <pc:spChg chg="mod">
          <ac:chgData name="최홍석" userId="ba5bdcd3-7d32-458d-bc73-c22f975a5e57" providerId="ADAL" clId="{B5BBF532-F704-4520-8491-0DFE25FF12E6}" dt="2023-03-12T14:49:56.401" v="3794" actId="20577"/>
          <ac:spMkLst>
            <pc:docMk/>
            <pc:sldMk cId="2989008244" sldId="300"/>
            <ac:spMk id="13" creationId="{F8675410-6834-690D-8D93-6BA8860D59A8}"/>
          </ac:spMkLst>
        </pc:spChg>
        <pc:spChg chg="mod">
          <ac:chgData name="최홍석" userId="ba5bdcd3-7d32-458d-bc73-c22f975a5e57" providerId="ADAL" clId="{B5BBF532-F704-4520-8491-0DFE25FF12E6}" dt="2023-03-12T14:47:09.096" v="3737"/>
          <ac:spMkLst>
            <pc:docMk/>
            <pc:sldMk cId="2989008244" sldId="300"/>
            <ac:spMk id="14" creationId="{711B7CD9-4827-F794-25DC-0DD68F5D5C87}"/>
          </ac:spMkLst>
        </pc:spChg>
        <pc:spChg chg="mod">
          <ac:chgData name="최홍석" userId="ba5bdcd3-7d32-458d-bc73-c22f975a5e57" providerId="ADAL" clId="{B5BBF532-F704-4520-8491-0DFE25FF12E6}" dt="2023-03-12T14:50:13.528" v="3815" actId="20577"/>
          <ac:spMkLst>
            <pc:docMk/>
            <pc:sldMk cId="2989008244" sldId="300"/>
            <ac:spMk id="16" creationId="{1300D79E-03CF-A1D3-E4E8-D5C4573685E1}"/>
          </ac:spMkLst>
        </pc:spChg>
        <pc:spChg chg="mod">
          <ac:chgData name="최홍석" userId="ba5bdcd3-7d32-458d-bc73-c22f975a5e57" providerId="ADAL" clId="{B5BBF532-F704-4520-8491-0DFE25FF12E6}" dt="2023-03-12T14:47:09.096" v="3737"/>
          <ac:spMkLst>
            <pc:docMk/>
            <pc:sldMk cId="2989008244" sldId="300"/>
            <ac:spMk id="17" creationId="{002D6CE4-2EC8-C42A-FC6B-2A09AD0C79A7}"/>
          </ac:spMkLst>
        </pc:spChg>
        <pc:spChg chg="add mod">
          <ac:chgData name="최홍석" userId="ba5bdcd3-7d32-458d-bc73-c22f975a5e57" providerId="ADAL" clId="{B5BBF532-F704-4520-8491-0DFE25FF12E6}" dt="2023-03-12T14:48:09.188" v="3753" actId="1076"/>
          <ac:spMkLst>
            <pc:docMk/>
            <pc:sldMk cId="2989008244" sldId="300"/>
            <ac:spMk id="18" creationId="{20E200BE-0AE6-BC51-3A59-89E0A931F18C}"/>
          </ac:spMkLst>
        </pc:spChg>
        <pc:grpChg chg="add mod">
          <ac:chgData name="최홍석" userId="ba5bdcd3-7d32-458d-bc73-c22f975a5e57" providerId="ADAL" clId="{B5BBF532-F704-4520-8491-0DFE25FF12E6}" dt="2023-03-12T14:48:12.548" v="3754" actId="1076"/>
          <ac:grpSpMkLst>
            <pc:docMk/>
            <pc:sldMk cId="2989008244" sldId="300"/>
            <ac:grpSpMk id="7" creationId="{3F49B5D9-AF16-1A49-830C-05B8010CBC36}"/>
          </ac:grpSpMkLst>
        </pc:grpChg>
        <pc:grpChg chg="add mod">
          <ac:chgData name="최홍석" userId="ba5bdcd3-7d32-458d-bc73-c22f975a5e57" providerId="ADAL" clId="{B5BBF532-F704-4520-8491-0DFE25FF12E6}" dt="2023-03-12T14:50:16.611" v="3816" actId="14100"/>
          <ac:grpSpMkLst>
            <pc:docMk/>
            <pc:sldMk cId="2989008244" sldId="300"/>
            <ac:grpSpMk id="12" creationId="{F1B75848-394C-C738-64B8-2201275DDACB}"/>
          </ac:grpSpMkLst>
        </pc:grpChg>
        <pc:grpChg chg="add mod">
          <ac:chgData name="최홍석" userId="ba5bdcd3-7d32-458d-bc73-c22f975a5e57" providerId="ADAL" clId="{B5BBF532-F704-4520-8491-0DFE25FF12E6}" dt="2023-03-12T14:47:33.252" v="3744" actId="14100"/>
          <ac:grpSpMkLst>
            <pc:docMk/>
            <pc:sldMk cId="2989008244" sldId="300"/>
            <ac:grpSpMk id="15" creationId="{20B426D7-4EED-1BEA-8CEE-B5E5937535F5}"/>
          </ac:grpSpMkLst>
        </pc:grpChg>
      </pc:sldChg>
    </pc:docChg>
  </pc:docChgLst>
  <pc:docChgLst>
    <pc:chgData name="최홍석" userId="ba5bdcd3-7d32-458d-bc73-c22f975a5e57" providerId="ADAL" clId="{74F20813-72DC-47B5-9241-8A8975D8B33F}"/>
    <pc:docChg chg="addSld modSld sldOrd">
      <pc:chgData name="최홍석" userId="ba5bdcd3-7d32-458d-bc73-c22f975a5e57" providerId="ADAL" clId="{74F20813-72DC-47B5-9241-8A8975D8B33F}" dt="2023-03-09T15:21:18.146" v="61"/>
      <pc:docMkLst>
        <pc:docMk/>
      </pc:docMkLst>
      <pc:sldChg chg="addSp modSp">
        <pc:chgData name="최홍석" userId="ba5bdcd3-7d32-458d-bc73-c22f975a5e57" providerId="ADAL" clId="{74F20813-72DC-47B5-9241-8A8975D8B33F}" dt="2023-03-09T14:08:43.701" v="3"/>
        <pc:sldMkLst>
          <pc:docMk/>
          <pc:sldMk cId="2223037768" sldId="257"/>
        </pc:sldMkLst>
        <pc:spChg chg="add mod">
          <ac:chgData name="최홍석" userId="ba5bdcd3-7d32-458d-bc73-c22f975a5e57" providerId="ADAL" clId="{74F20813-72DC-47B5-9241-8A8975D8B33F}" dt="2023-03-09T14:07:11.955" v="0"/>
          <ac:spMkLst>
            <pc:docMk/>
            <pc:sldMk cId="2223037768" sldId="257"/>
            <ac:spMk id="5" creationId="{785FB124-81C0-8FF9-9A04-3B578BFDAE1F}"/>
          </ac:spMkLst>
        </pc:spChg>
        <pc:spChg chg="add mod">
          <ac:chgData name="최홍석" userId="ba5bdcd3-7d32-458d-bc73-c22f975a5e57" providerId="ADAL" clId="{74F20813-72DC-47B5-9241-8A8975D8B33F}" dt="2023-03-09T14:08:06.415" v="1"/>
          <ac:spMkLst>
            <pc:docMk/>
            <pc:sldMk cId="2223037768" sldId="257"/>
            <ac:spMk id="6" creationId="{5A55B9DD-56D0-4AE6-9D01-BB54615A9938}"/>
          </ac:spMkLst>
        </pc:spChg>
        <pc:spChg chg="add mod">
          <ac:chgData name="최홍석" userId="ba5bdcd3-7d32-458d-bc73-c22f975a5e57" providerId="ADAL" clId="{74F20813-72DC-47B5-9241-8A8975D8B33F}" dt="2023-03-09T14:08:26.287" v="2"/>
          <ac:spMkLst>
            <pc:docMk/>
            <pc:sldMk cId="2223037768" sldId="257"/>
            <ac:spMk id="7" creationId="{A2210F4C-2F26-F8C2-6FE2-99D93DCB7563}"/>
          </ac:spMkLst>
        </pc:spChg>
        <pc:spChg chg="add mod">
          <ac:chgData name="최홍석" userId="ba5bdcd3-7d32-458d-bc73-c22f975a5e57" providerId="ADAL" clId="{74F20813-72DC-47B5-9241-8A8975D8B33F}" dt="2023-03-09T14:08:43.701" v="3"/>
          <ac:spMkLst>
            <pc:docMk/>
            <pc:sldMk cId="2223037768" sldId="257"/>
            <ac:spMk id="8" creationId="{CBD79B53-9A1F-37CF-0E8B-4F1E87F9EC25}"/>
          </ac:spMkLst>
        </pc:spChg>
      </pc:sldChg>
      <pc:sldChg chg="addSp modSp">
        <pc:chgData name="최홍석" userId="ba5bdcd3-7d32-458d-bc73-c22f975a5e57" providerId="ADAL" clId="{74F20813-72DC-47B5-9241-8A8975D8B33F}" dt="2023-03-09T14:10:33.182" v="7"/>
        <pc:sldMkLst>
          <pc:docMk/>
          <pc:sldMk cId="2681248312" sldId="258"/>
        </pc:sldMkLst>
        <pc:spChg chg="add mod">
          <ac:chgData name="최홍석" userId="ba5bdcd3-7d32-458d-bc73-c22f975a5e57" providerId="ADAL" clId="{74F20813-72DC-47B5-9241-8A8975D8B33F}" dt="2023-03-09T14:10:33.182" v="7"/>
          <ac:spMkLst>
            <pc:docMk/>
            <pc:sldMk cId="2681248312" sldId="258"/>
            <ac:spMk id="4" creationId="{02C45845-20B8-25C4-A5B1-ED918F9B060C}"/>
          </ac:spMkLst>
        </pc:spChg>
        <pc:spChg chg="add mod">
          <ac:chgData name="최홍석" userId="ba5bdcd3-7d32-458d-bc73-c22f975a5e57" providerId="ADAL" clId="{74F20813-72DC-47B5-9241-8A8975D8B33F}" dt="2023-03-09T14:10:33.182" v="7"/>
          <ac:spMkLst>
            <pc:docMk/>
            <pc:sldMk cId="2681248312" sldId="258"/>
            <ac:spMk id="5" creationId="{5212852E-07BA-C3E2-1508-26BC541A45CD}"/>
          </ac:spMkLst>
        </pc:spChg>
        <pc:spChg chg="add mod">
          <ac:chgData name="최홍석" userId="ba5bdcd3-7d32-458d-bc73-c22f975a5e57" providerId="ADAL" clId="{74F20813-72DC-47B5-9241-8A8975D8B33F}" dt="2023-03-09T14:10:33.182" v="7"/>
          <ac:spMkLst>
            <pc:docMk/>
            <pc:sldMk cId="2681248312" sldId="258"/>
            <ac:spMk id="6" creationId="{E9AC865C-C14C-D5EA-BDB2-7E6185593E0D}"/>
          </ac:spMkLst>
        </pc:spChg>
        <pc:spChg chg="add mod">
          <ac:chgData name="최홍석" userId="ba5bdcd3-7d32-458d-bc73-c22f975a5e57" providerId="ADAL" clId="{74F20813-72DC-47B5-9241-8A8975D8B33F}" dt="2023-03-09T14:10:33.182" v="7"/>
          <ac:spMkLst>
            <pc:docMk/>
            <pc:sldMk cId="2681248312" sldId="258"/>
            <ac:spMk id="7" creationId="{6D0BE757-1846-1488-96FA-D9F3BA36F11C}"/>
          </ac:spMkLst>
        </pc:spChg>
        <pc:spChg chg="add mod">
          <ac:chgData name="최홍석" userId="ba5bdcd3-7d32-458d-bc73-c22f975a5e57" providerId="ADAL" clId="{74F20813-72DC-47B5-9241-8A8975D8B33F}" dt="2023-03-09T14:10:33.182" v="7"/>
          <ac:spMkLst>
            <pc:docMk/>
            <pc:sldMk cId="2681248312" sldId="258"/>
            <ac:spMk id="8" creationId="{A3A4BE54-96D0-E750-4D13-2BD5B70C8C8B}"/>
          </ac:spMkLst>
        </pc:spChg>
      </pc:sldChg>
      <pc:sldChg chg="add">
        <pc:chgData name="최홍석" userId="ba5bdcd3-7d32-458d-bc73-c22f975a5e57" providerId="ADAL" clId="{74F20813-72DC-47B5-9241-8A8975D8B33F}" dt="2023-03-09T14:10:29.287" v="4"/>
        <pc:sldMkLst>
          <pc:docMk/>
          <pc:sldMk cId="2959569590" sldId="259"/>
        </pc:sldMkLst>
      </pc:sldChg>
      <pc:sldChg chg="add">
        <pc:chgData name="최홍석" userId="ba5bdcd3-7d32-458d-bc73-c22f975a5e57" providerId="ADAL" clId="{74F20813-72DC-47B5-9241-8A8975D8B33F}" dt="2023-03-09T14:10:29.425" v="5"/>
        <pc:sldMkLst>
          <pc:docMk/>
          <pc:sldMk cId="2665446224" sldId="260"/>
        </pc:sldMkLst>
      </pc:sldChg>
      <pc:sldChg chg="add">
        <pc:chgData name="최홍석" userId="ba5bdcd3-7d32-458d-bc73-c22f975a5e57" providerId="ADAL" clId="{74F20813-72DC-47B5-9241-8A8975D8B33F}" dt="2023-03-09T14:10:29.570" v="6"/>
        <pc:sldMkLst>
          <pc:docMk/>
          <pc:sldMk cId="3164677154" sldId="261"/>
        </pc:sldMkLst>
      </pc:sldChg>
      <pc:sldChg chg="addSp modSp add ord">
        <pc:chgData name="최홍석" userId="ba5bdcd3-7d32-458d-bc73-c22f975a5e57" providerId="ADAL" clId="{74F20813-72DC-47B5-9241-8A8975D8B33F}" dt="2023-03-09T14:26:46.582" v="20"/>
        <pc:sldMkLst>
          <pc:docMk/>
          <pc:sldMk cId="4014771658" sldId="262"/>
        </pc:sldMkLst>
        <pc:spChg chg="add mod">
          <ac:chgData name="최홍석" userId="ba5bdcd3-7d32-458d-bc73-c22f975a5e57" providerId="ADAL" clId="{74F20813-72DC-47B5-9241-8A8975D8B33F}" dt="2023-03-09T14:26:42.037" v="19"/>
          <ac:spMkLst>
            <pc:docMk/>
            <pc:sldMk cId="4014771658" sldId="262"/>
            <ac:spMk id="11" creationId="{E6F31F0A-6069-ED89-EA1A-17F54F6F6A38}"/>
          </ac:spMkLst>
        </pc:spChg>
        <pc:spChg chg="add mod">
          <ac:chgData name="최홍석" userId="ba5bdcd3-7d32-458d-bc73-c22f975a5e57" providerId="ADAL" clId="{74F20813-72DC-47B5-9241-8A8975D8B33F}" dt="2023-03-09T14:26:46.582" v="20"/>
          <ac:spMkLst>
            <pc:docMk/>
            <pc:sldMk cId="4014771658" sldId="262"/>
            <ac:spMk id="12" creationId="{DBF9F127-ED36-EFFB-4035-1BC40840D021}"/>
          </ac:spMkLst>
        </pc:spChg>
      </pc:sldChg>
      <pc:sldChg chg="addSp modSp add ord">
        <pc:chgData name="최홍석" userId="ba5bdcd3-7d32-458d-bc73-c22f975a5e57" providerId="ADAL" clId="{74F20813-72DC-47B5-9241-8A8975D8B33F}" dt="2023-03-09T14:26:36.908" v="18"/>
        <pc:sldMkLst>
          <pc:docMk/>
          <pc:sldMk cId="3253284404" sldId="263"/>
        </pc:sldMkLst>
        <pc:spChg chg="add mod">
          <ac:chgData name="최홍석" userId="ba5bdcd3-7d32-458d-bc73-c22f975a5e57" providerId="ADAL" clId="{74F20813-72DC-47B5-9241-8A8975D8B33F}" dt="2023-03-09T14:26:33.442" v="17"/>
          <ac:spMkLst>
            <pc:docMk/>
            <pc:sldMk cId="3253284404" sldId="263"/>
            <ac:spMk id="6" creationId="{DE8F0695-2727-EC25-336D-3E8473354B1A}"/>
          </ac:spMkLst>
        </pc:spChg>
        <pc:spChg chg="add mod">
          <ac:chgData name="최홍석" userId="ba5bdcd3-7d32-458d-bc73-c22f975a5e57" providerId="ADAL" clId="{74F20813-72DC-47B5-9241-8A8975D8B33F}" dt="2023-03-09T14:26:36.908" v="18"/>
          <ac:spMkLst>
            <pc:docMk/>
            <pc:sldMk cId="3253284404" sldId="263"/>
            <ac:spMk id="8" creationId="{34FBEE08-A1C3-637D-3658-485C9CF0C782}"/>
          </ac:spMkLst>
        </pc:spChg>
        <pc:picChg chg="add mod">
          <ac:chgData name="최홍석" userId="ba5bdcd3-7d32-458d-bc73-c22f975a5e57" providerId="ADAL" clId="{74F20813-72DC-47B5-9241-8A8975D8B33F}" dt="2023-03-09T14:24:22.990" v="13"/>
          <ac:picMkLst>
            <pc:docMk/>
            <pc:sldMk cId="3253284404" sldId="263"/>
            <ac:picMk id="3" creationId="{D511A10F-962A-CF9A-CB77-8A1BD234499D}"/>
          </ac:picMkLst>
        </pc:picChg>
      </pc:sldChg>
      <pc:sldChg chg="addSp modSp add">
        <pc:chgData name="최홍석" userId="ba5bdcd3-7d32-458d-bc73-c22f975a5e57" providerId="ADAL" clId="{74F20813-72DC-47B5-9241-8A8975D8B33F}" dt="2023-03-09T14:27:04.233" v="23"/>
        <pc:sldMkLst>
          <pc:docMk/>
          <pc:sldMk cId="2769078549" sldId="264"/>
        </pc:sldMkLst>
        <pc:spChg chg="add mod">
          <ac:chgData name="최홍석" userId="ba5bdcd3-7d32-458d-bc73-c22f975a5e57" providerId="ADAL" clId="{74F20813-72DC-47B5-9241-8A8975D8B33F}" dt="2023-03-09T14:26:53.761" v="21"/>
          <ac:spMkLst>
            <pc:docMk/>
            <pc:sldMk cId="2769078549" sldId="264"/>
            <ac:spMk id="11" creationId="{162FC079-1283-AF85-E9FD-CD5313CA5CE1}"/>
          </ac:spMkLst>
        </pc:spChg>
        <pc:spChg chg="add mod">
          <ac:chgData name="최홍석" userId="ba5bdcd3-7d32-458d-bc73-c22f975a5e57" providerId="ADAL" clId="{74F20813-72DC-47B5-9241-8A8975D8B33F}" dt="2023-03-09T14:26:58.118" v="22"/>
          <ac:spMkLst>
            <pc:docMk/>
            <pc:sldMk cId="2769078549" sldId="264"/>
            <ac:spMk id="12" creationId="{D0A2A79A-922B-3D77-420D-5D3978D28BED}"/>
          </ac:spMkLst>
        </pc:spChg>
        <pc:spChg chg="add mod">
          <ac:chgData name="최홍석" userId="ba5bdcd3-7d32-458d-bc73-c22f975a5e57" providerId="ADAL" clId="{74F20813-72DC-47B5-9241-8A8975D8B33F}" dt="2023-03-09T14:27:04.233" v="23"/>
          <ac:spMkLst>
            <pc:docMk/>
            <pc:sldMk cId="2769078549" sldId="264"/>
            <ac:spMk id="13" creationId="{7CF0F958-8B9F-351B-A990-375DC943E458}"/>
          </ac:spMkLst>
        </pc:spChg>
      </pc:sldChg>
      <pc:sldChg chg="addSp modSp add">
        <pc:chgData name="최홍석" userId="ba5bdcd3-7d32-458d-bc73-c22f975a5e57" providerId="ADAL" clId="{74F20813-72DC-47B5-9241-8A8975D8B33F}" dt="2023-03-09T14:45:35.603" v="33"/>
        <pc:sldMkLst>
          <pc:docMk/>
          <pc:sldMk cId="3577172012" sldId="265"/>
        </pc:sldMkLst>
        <pc:picChg chg="add mod">
          <ac:chgData name="최홍석" userId="ba5bdcd3-7d32-458d-bc73-c22f975a5e57" providerId="ADAL" clId="{74F20813-72DC-47B5-9241-8A8975D8B33F}" dt="2023-03-09T14:45:35.603" v="33"/>
          <ac:picMkLst>
            <pc:docMk/>
            <pc:sldMk cId="3577172012" sldId="265"/>
            <ac:picMk id="5" creationId="{CCFC7976-3278-1CD7-54B5-C27D1E786E6D}"/>
          </ac:picMkLst>
        </pc:picChg>
      </pc:sldChg>
      <pc:sldChg chg="addSp modSp add">
        <pc:chgData name="최홍석" userId="ba5bdcd3-7d32-458d-bc73-c22f975a5e57" providerId="ADAL" clId="{74F20813-72DC-47B5-9241-8A8975D8B33F}" dt="2023-03-09T14:49:01.679" v="43"/>
        <pc:sldMkLst>
          <pc:docMk/>
          <pc:sldMk cId="2130367652" sldId="266"/>
        </pc:sldMkLst>
        <pc:spChg chg="add mod">
          <ac:chgData name="최홍석" userId="ba5bdcd3-7d32-458d-bc73-c22f975a5e57" providerId="ADAL" clId="{74F20813-72DC-47B5-9241-8A8975D8B33F}" dt="2023-03-09T14:48:37.880" v="40"/>
          <ac:spMkLst>
            <pc:docMk/>
            <pc:sldMk cId="2130367652" sldId="266"/>
            <ac:spMk id="11" creationId="{D0DAFE44-BA19-2F61-E33F-4A7138B06672}"/>
          </ac:spMkLst>
        </pc:spChg>
        <pc:spChg chg="add mod">
          <ac:chgData name="최홍석" userId="ba5bdcd3-7d32-458d-bc73-c22f975a5e57" providerId="ADAL" clId="{74F20813-72DC-47B5-9241-8A8975D8B33F}" dt="2023-03-09T14:48:43.673" v="41"/>
          <ac:spMkLst>
            <pc:docMk/>
            <pc:sldMk cId="2130367652" sldId="266"/>
            <ac:spMk id="12" creationId="{F1656365-6EF4-E237-9AA0-CBA0577511A9}"/>
          </ac:spMkLst>
        </pc:spChg>
        <pc:spChg chg="add mod">
          <ac:chgData name="최홍석" userId="ba5bdcd3-7d32-458d-bc73-c22f975a5e57" providerId="ADAL" clId="{74F20813-72DC-47B5-9241-8A8975D8B33F}" dt="2023-03-09T14:48:48.545" v="42"/>
          <ac:spMkLst>
            <pc:docMk/>
            <pc:sldMk cId="2130367652" sldId="266"/>
            <ac:spMk id="13" creationId="{3A984FF6-0800-32AC-B45C-209758101A7B}"/>
          </ac:spMkLst>
        </pc:spChg>
        <pc:spChg chg="add mod">
          <ac:chgData name="최홍석" userId="ba5bdcd3-7d32-458d-bc73-c22f975a5e57" providerId="ADAL" clId="{74F20813-72DC-47B5-9241-8A8975D8B33F}" dt="2023-03-09T14:49:01.679" v="43"/>
          <ac:spMkLst>
            <pc:docMk/>
            <pc:sldMk cId="2130367652" sldId="266"/>
            <ac:spMk id="14" creationId="{96F241E4-8B31-DE4F-5252-0F78DA04DF66}"/>
          </ac:spMkLst>
        </pc:spChg>
      </pc:sldChg>
      <pc:sldChg chg="addSp modSp add">
        <pc:chgData name="최홍석" userId="ba5bdcd3-7d32-458d-bc73-c22f975a5e57" providerId="ADAL" clId="{74F20813-72DC-47B5-9241-8A8975D8B33F}" dt="2023-03-09T14:45:29.285" v="32"/>
        <pc:sldMkLst>
          <pc:docMk/>
          <pc:sldMk cId="1242388413" sldId="267"/>
        </pc:sldMkLst>
        <pc:picChg chg="add mod">
          <ac:chgData name="최홍석" userId="ba5bdcd3-7d32-458d-bc73-c22f975a5e57" providerId="ADAL" clId="{74F20813-72DC-47B5-9241-8A8975D8B33F}" dt="2023-03-09T14:45:22.362" v="31"/>
          <ac:picMkLst>
            <pc:docMk/>
            <pc:sldMk cId="1242388413" sldId="267"/>
            <ac:picMk id="5" creationId="{ECF1A92E-9F32-FF28-1EC4-69C793F56E84}"/>
          </ac:picMkLst>
        </pc:picChg>
        <pc:picChg chg="add mod">
          <ac:chgData name="최홍석" userId="ba5bdcd3-7d32-458d-bc73-c22f975a5e57" providerId="ADAL" clId="{74F20813-72DC-47B5-9241-8A8975D8B33F}" dt="2023-03-09T14:45:29.285" v="32"/>
          <ac:picMkLst>
            <pc:docMk/>
            <pc:sldMk cId="1242388413" sldId="267"/>
            <ac:picMk id="6" creationId="{59489351-DF31-FB0C-B974-33AAADF17293}"/>
          </ac:picMkLst>
        </pc:picChg>
      </pc:sldChg>
      <pc:sldChg chg="add">
        <pc:chgData name="최홍석" userId="ba5bdcd3-7d32-458d-bc73-c22f975a5e57" providerId="ADAL" clId="{74F20813-72DC-47B5-9241-8A8975D8B33F}" dt="2023-03-09T14:32:01.982" v="24"/>
        <pc:sldMkLst>
          <pc:docMk/>
          <pc:sldMk cId="879658261" sldId="268"/>
        </pc:sldMkLst>
      </pc:sldChg>
      <pc:sldChg chg="addSp modSp add">
        <pc:chgData name="최홍석" userId="ba5bdcd3-7d32-458d-bc73-c22f975a5e57" providerId="ADAL" clId="{74F20813-72DC-47B5-9241-8A8975D8B33F}" dt="2023-03-09T14:45:11.005" v="30"/>
        <pc:sldMkLst>
          <pc:docMk/>
          <pc:sldMk cId="2614323422" sldId="269"/>
        </pc:sldMkLst>
        <pc:picChg chg="add mod">
          <ac:chgData name="최홍석" userId="ba5bdcd3-7d32-458d-bc73-c22f975a5e57" providerId="ADAL" clId="{74F20813-72DC-47B5-9241-8A8975D8B33F}" dt="2023-03-09T14:45:09.045" v="29"/>
          <ac:picMkLst>
            <pc:docMk/>
            <pc:sldMk cId="2614323422" sldId="269"/>
            <ac:picMk id="6" creationId="{4A582873-75CC-E773-6CBE-437F085523B9}"/>
          </ac:picMkLst>
        </pc:picChg>
        <pc:picChg chg="add mod">
          <ac:chgData name="최홍석" userId="ba5bdcd3-7d32-458d-bc73-c22f975a5e57" providerId="ADAL" clId="{74F20813-72DC-47B5-9241-8A8975D8B33F}" dt="2023-03-09T14:45:11.005" v="30"/>
          <ac:picMkLst>
            <pc:docMk/>
            <pc:sldMk cId="2614323422" sldId="269"/>
            <ac:picMk id="7" creationId="{1FC3EC0D-F10F-0A36-3C90-A033649036E4}"/>
          </ac:picMkLst>
        </pc:picChg>
      </pc:sldChg>
      <pc:sldChg chg="addSp modSp add">
        <pc:chgData name="최홍석" userId="ba5bdcd3-7d32-458d-bc73-c22f975a5e57" providerId="ADAL" clId="{74F20813-72DC-47B5-9241-8A8975D8B33F}" dt="2023-03-09T14:50:31.126" v="47"/>
        <pc:sldMkLst>
          <pc:docMk/>
          <pc:sldMk cId="1801721129" sldId="270"/>
        </pc:sldMkLst>
        <pc:spChg chg="add mod">
          <ac:chgData name="최홍석" userId="ba5bdcd3-7d32-458d-bc73-c22f975a5e57" providerId="ADAL" clId="{74F20813-72DC-47B5-9241-8A8975D8B33F}" dt="2023-03-09T14:50:17.162" v="44"/>
          <ac:spMkLst>
            <pc:docMk/>
            <pc:sldMk cId="1801721129" sldId="270"/>
            <ac:spMk id="8" creationId="{6141A5B4-8860-FB13-A814-789E8EDCB705}"/>
          </ac:spMkLst>
        </pc:spChg>
        <pc:spChg chg="add mod">
          <ac:chgData name="최홍석" userId="ba5bdcd3-7d32-458d-bc73-c22f975a5e57" providerId="ADAL" clId="{74F20813-72DC-47B5-9241-8A8975D8B33F}" dt="2023-03-09T14:50:21.663" v="45"/>
          <ac:spMkLst>
            <pc:docMk/>
            <pc:sldMk cId="1801721129" sldId="270"/>
            <ac:spMk id="9" creationId="{9E7D0F59-A794-E8F4-B53E-16EFD3B470A1}"/>
          </ac:spMkLst>
        </pc:spChg>
        <pc:spChg chg="add mod">
          <ac:chgData name="최홍석" userId="ba5bdcd3-7d32-458d-bc73-c22f975a5e57" providerId="ADAL" clId="{74F20813-72DC-47B5-9241-8A8975D8B33F}" dt="2023-03-09T14:50:26.638" v="46"/>
          <ac:spMkLst>
            <pc:docMk/>
            <pc:sldMk cId="1801721129" sldId="270"/>
            <ac:spMk id="10" creationId="{B76B7949-C8C7-D9D2-2531-6011EA3EA15F}"/>
          </ac:spMkLst>
        </pc:spChg>
        <pc:spChg chg="add mod">
          <ac:chgData name="최홍석" userId="ba5bdcd3-7d32-458d-bc73-c22f975a5e57" providerId="ADAL" clId="{74F20813-72DC-47B5-9241-8A8975D8B33F}" dt="2023-03-09T14:50:31.126" v="47"/>
          <ac:spMkLst>
            <pc:docMk/>
            <pc:sldMk cId="1801721129" sldId="270"/>
            <ac:spMk id="11" creationId="{34D5C4EC-C73C-597C-6CD6-07F45CF22DB5}"/>
          </ac:spMkLst>
        </pc:spChg>
      </pc:sldChg>
      <pc:sldChg chg="addSp modSp add">
        <pc:chgData name="최홍석" userId="ba5bdcd3-7d32-458d-bc73-c22f975a5e57" providerId="ADAL" clId="{74F20813-72DC-47B5-9241-8A8975D8B33F}" dt="2023-03-09T15:03:15.347" v="57"/>
        <pc:sldMkLst>
          <pc:docMk/>
          <pc:sldMk cId="3239776297" sldId="271"/>
        </pc:sldMkLst>
        <pc:spChg chg="add mod">
          <ac:chgData name="최홍석" userId="ba5bdcd3-7d32-458d-bc73-c22f975a5e57" providerId="ADAL" clId="{74F20813-72DC-47B5-9241-8A8975D8B33F}" dt="2023-03-09T15:03:15.347" v="57"/>
          <ac:spMkLst>
            <pc:docMk/>
            <pc:sldMk cId="3239776297" sldId="271"/>
            <ac:spMk id="8" creationId="{60474110-0864-D57E-18A3-2B7E655CD26B}"/>
          </ac:spMkLst>
        </pc:spChg>
      </pc:sldChg>
      <pc:sldChg chg="addSp modSp add">
        <pc:chgData name="최홍석" userId="ba5bdcd3-7d32-458d-bc73-c22f975a5e57" providerId="ADAL" clId="{74F20813-72DC-47B5-9241-8A8975D8B33F}" dt="2023-03-09T15:03:23.463" v="58"/>
        <pc:sldMkLst>
          <pc:docMk/>
          <pc:sldMk cId="504670731" sldId="272"/>
        </pc:sldMkLst>
        <pc:spChg chg="add mod">
          <ac:chgData name="최홍석" userId="ba5bdcd3-7d32-458d-bc73-c22f975a5e57" providerId="ADAL" clId="{74F20813-72DC-47B5-9241-8A8975D8B33F}" dt="2023-03-09T14:54:28.378" v="48"/>
          <ac:spMkLst>
            <pc:docMk/>
            <pc:sldMk cId="504670731" sldId="272"/>
            <ac:spMk id="6" creationId="{30F1ECCF-BC26-C10C-529C-7C7BCED176EA}"/>
          </ac:spMkLst>
        </pc:spChg>
        <pc:spChg chg="add mod">
          <ac:chgData name="최홍석" userId="ba5bdcd3-7d32-458d-bc73-c22f975a5e57" providerId="ADAL" clId="{74F20813-72DC-47B5-9241-8A8975D8B33F}" dt="2023-03-09T14:54:28.378" v="48"/>
          <ac:spMkLst>
            <pc:docMk/>
            <pc:sldMk cId="504670731" sldId="272"/>
            <ac:spMk id="7" creationId="{FC84C00E-0700-D713-E26D-0A6AE3BECEDF}"/>
          </ac:spMkLst>
        </pc:spChg>
        <pc:spChg chg="add mod">
          <ac:chgData name="최홍석" userId="ba5bdcd3-7d32-458d-bc73-c22f975a5e57" providerId="ADAL" clId="{74F20813-72DC-47B5-9241-8A8975D8B33F}" dt="2023-03-09T14:56:36.077" v="49"/>
          <ac:spMkLst>
            <pc:docMk/>
            <pc:sldMk cId="504670731" sldId="272"/>
            <ac:spMk id="10" creationId="{7EC218E0-1A53-86DE-526B-077003B5E93F}"/>
          </ac:spMkLst>
        </pc:spChg>
        <pc:spChg chg="add mod">
          <ac:chgData name="최홍석" userId="ba5bdcd3-7d32-458d-bc73-c22f975a5e57" providerId="ADAL" clId="{74F20813-72DC-47B5-9241-8A8975D8B33F}" dt="2023-03-09T14:56:43.635" v="50"/>
          <ac:spMkLst>
            <pc:docMk/>
            <pc:sldMk cId="504670731" sldId="272"/>
            <ac:spMk id="11" creationId="{E41B2A2C-BD4A-9776-B36E-FB9DADAE56D9}"/>
          </ac:spMkLst>
        </pc:spChg>
        <pc:spChg chg="add mod">
          <ac:chgData name="최홍석" userId="ba5bdcd3-7d32-458d-bc73-c22f975a5e57" providerId="ADAL" clId="{74F20813-72DC-47B5-9241-8A8975D8B33F}" dt="2023-03-09T15:03:23.463" v="58"/>
          <ac:spMkLst>
            <pc:docMk/>
            <pc:sldMk cId="504670731" sldId="272"/>
            <ac:spMk id="16" creationId="{30C12C7C-AE62-8CD8-0E3F-BFC896C58CE8}"/>
          </ac:spMkLst>
        </pc:spChg>
      </pc:sldChg>
      <pc:sldChg chg="addSp modSp">
        <pc:chgData name="최홍석" userId="ba5bdcd3-7d32-458d-bc73-c22f975a5e57" providerId="ADAL" clId="{74F20813-72DC-47B5-9241-8A8975D8B33F}" dt="2023-03-09T14:45:51.245" v="34"/>
        <pc:sldMkLst>
          <pc:docMk/>
          <pc:sldMk cId="14351937" sldId="273"/>
        </pc:sldMkLst>
        <pc:picChg chg="add mod">
          <ac:chgData name="최홍석" userId="ba5bdcd3-7d32-458d-bc73-c22f975a5e57" providerId="ADAL" clId="{74F20813-72DC-47B5-9241-8A8975D8B33F}" dt="2023-03-09T14:45:51.245" v="34"/>
          <ac:picMkLst>
            <pc:docMk/>
            <pc:sldMk cId="14351937" sldId="273"/>
            <ac:picMk id="4" creationId="{48D04771-592B-A4F3-8D24-2F15688FCD22}"/>
          </ac:picMkLst>
        </pc:picChg>
      </pc:sldChg>
      <pc:sldChg chg="addSp modSp add">
        <pc:chgData name="최홍석" userId="ba5bdcd3-7d32-458d-bc73-c22f975a5e57" providerId="ADAL" clId="{74F20813-72DC-47B5-9241-8A8975D8B33F}" dt="2023-03-09T14:48:11.266" v="39"/>
        <pc:sldMkLst>
          <pc:docMk/>
          <pc:sldMk cId="1028541714" sldId="274"/>
        </pc:sldMkLst>
        <pc:spChg chg="add mod">
          <ac:chgData name="최홍석" userId="ba5bdcd3-7d32-458d-bc73-c22f975a5e57" providerId="ADAL" clId="{74F20813-72DC-47B5-9241-8A8975D8B33F}" dt="2023-03-09T14:47:54.725" v="38" actId="767"/>
          <ac:spMkLst>
            <pc:docMk/>
            <pc:sldMk cId="1028541714" sldId="274"/>
            <ac:spMk id="9" creationId="{3FCA275F-CB02-BAB9-10D6-F4566817E418}"/>
          </ac:spMkLst>
        </pc:spChg>
        <pc:spChg chg="add mod">
          <ac:chgData name="최홍석" userId="ba5bdcd3-7d32-458d-bc73-c22f975a5e57" providerId="ADAL" clId="{74F20813-72DC-47B5-9241-8A8975D8B33F}" dt="2023-03-09T14:48:11.266" v="39"/>
          <ac:spMkLst>
            <pc:docMk/>
            <pc:sldMk cId="1028541714" sldId="274"/>
            <ac:spMk id="10" creationId="{BF8047ED-A54C-3FE5-3B6B-D8BFC880D9D5}"/>
          </ac:spMkLst>
        </pc:spChg>
        <pc:picChg chg="add mod">
          <ac:chgData name="최홍석" userId="ba5bdcd3-7d32-458d-bc73-c22f975a5e57" providerId="ADAL" clId="{74F20813-72DC-47B5-9241-8A8975D8B33F}" dt="2023-03-09T14:46:00.907" v="36"/>
          <ac:picMkLst>
            <pc:docMk/>
            <pc:sldMk cId="1028541714" sldId="274"/>
            <ac:picMk id="3" creationId="{04AC73BF-6B05-947F-4CE0-2DC09128372F}"/>
          </ac:picMkLst>
        </pc:picChg>
        <pc:picChg chg="add mod">
          <ac:chgData name="최홍석" userId="ba5bdcd3-7d32-458d-bc73-c22f975a5e57" providerId="ADAL" clId="{74F20813-72DC-47B5-9241-8A8975D8B33F}" dt="2023-03-09T14:46:21.287" v="37"/>
          <ac:picMkLst>
            <pc:docMk/>
            <pc:sldMk cId="1028541714" sldId="274"/>
            <ac:picMk id="6" creationId="{439362E8-0D07-A86F-7F37-80DA56E9575C}"/>
          </ac:picMkLst>
        </pc:picChg>
      </pc:sldChg>
      <pc:sldChg chg="addSp modSp add">
        <pc:chgData name="최홍석" userId="ba5bdcd3-7d32-458d-bc73-c22f975a5e57" providerId="ADAL" clId="{74F20813-72DC-47B5-9241-8A8975D8B33F}" dt="2023-03-09T15:21:18.146" v="61"/>
        <pc:sldMkLst>
          <pc:docMk/>
          <pc:sldMk cId="1416746088" sldId="275"/>
        </pc:sldMkLst>
        <pc:spChg chg="add mod">
          <ac:chgData name="최홍석" userId="ba5bdcd3-7d32-458d-bc73-c22f975a5e57" providerId="ADAL" clId="{74F20813-72DC-47B5-9241-8A8975D8B33F}" dt="2023-03-09T15:03:36.226" v="59"/>
          <ac:spMkLst>
            <pc:docMk/>
            <pc:sldMk cId="1416746088" sldId="275"/>
            <ac:spMk id="4" creationId="{37589123-8BD2-E8CC-C4DA-D1E01689B3F4}"/>
          </ac:spMkLst>
        </pc:spChg>
        <pc:spChg chg="add mod">
          <ac:chgData name="최홍석" userId="ba5bdcd3-7d32-458d-bc73-c22f975a5e57" providerId="ADAL" clId="{74F20813-72DC-47B5-9241-8A8975D8B33F}" dt="2023-03-09T15:03:49.204" v="60"/>
          <ac:spMkLst>
            <pc:docMk/>
            <pc:sldMk cId="1416746088" sldId="275"/>
            <ac:spMk id="6" creationId="{BFDBA0AE-261A-4F46-7C76-0AC58482FDBB}"/>
          </ac:spMkLst>
        </pc:spChg>
        <pc:spChg chg="add mod">
          <ac:chgData name="최홍석" userId="ba5bdcd3-7d32-458d-bc73-c22f975a5e57" providerId="ADAL" clId="{74F20813-72DC-47B5-9241-8A8975D8B33F}" dt="2023-03-09T15:21:18.146" v="61"/>
          <ac:spMkLst>
            <pc:docMk/>
            <pc:sldMk cId="1416746088" sldId="275"/>
            <ac:spMk id="8" creationId="{6DCC7536-0FCE-4AF4-5F9C-0C12A757CF39}"/>
          </ac:spMkLst>
        </pc:spChg>
        <pc:picChg chg="add mod">
          <ac:chgData name="최홍석" userId="ba5bdcd3-7d32-458d-bc73-c22f975a5e57" providerId="ADAL" clId="{74F20813-72DC-47B5-9241-8A8975D8B33F}" dt="2023-03-09T14:59:01.238" v="56"/>
          <ac:picMkLst>
            <pc:docMk/>
            <pc:sldMk cId="1416746088" sldId="275"/>
            <ac:picMk id="3" creationId="{6891294D-FF6A-4F3A-3E70-328096B51B96}"/>
          </ac:picMkLst>
        </pc:picChg>
      </pc:sldChg>
      <pc:sldChg chg="add">
        <pc:chgData name="최홍석" userId="ba5bdcd3-7d32-458d-bc73-c22f975a5e57" providerId="ADAL" clId="{74F20813-72DC-47B5-9241-8A8975D8B33F}" dt="2023-03-09T14:58:57.879" v="52"/>
        <pc:sldMkLst>
          <pc:docMk/>
          <pc:sldMk cId="2012488450" sldId="276"/>
        </pc:sldMkLst>
      </pc:sldChg>
      <pc:sldChg chg="add">
        <pc:chgData name="최홍석" userId="ba5bdcd3-7d32-458d-bc73-c22f975a5e57" providerId="ADAL" clId="{74F20813-72DC-47B5-9241-8A8975D8B33F}" dt="2023-03-09T14:58:58.057" v="53"/>
        <pc:sldMkLst>
          <pc:docMk/>
          <pc:sldMk cId="2863459512" sldId="277"/>
        </pc:sldMkLst>
      </pc:sldChg>
      <pc:sldChg chg="add">
        <pc:chgData name="최홍석" userId="ba5bdcd3-7d32-458d-bc73-c22f975a5e57" providerId="ADAL" clId="{74F20813-72DC-47B5-9241-8A8975D8B33F}" dt="2023-03-09T14:58:58.211" v="54"/>
        <pc:sldMkLst>
          <pc:docMk/>
          <pc:sldMk cId="2673500038" sldId="278"/>
        </pc:sldMkLst>
      </pc:sldChg>
      <pc:sldChg chg="add">
        <pc:chgData name="최홍석" userId="ba5bdcd3-7d32-458d-bc73-c22f975a5e57" providerId="ADAL" clId="{74F20813-72DC-47B5-9241-8A8975D8B33F}" dt="2023-03-09T14:58:58.365" v="55"/>
        <pc:sldMkLst>
          <pc:docMk/>
          <pc:sldMk cId="680320485" sldId="279"/>
        </pc:sldMkLst>
      </pc:sldChg>
    </pc:docChg>
  </pc:docChgLst>
  <pc:docChgLst>
    <pc:chgData name="최홍석" userId="ba5bdcd3-7d32-458d-bc73-c22f975a5e57" providerId="ADAL" clId="{616E5EAD-9081-43C9-B4B5-8C5CCEBE2AE0}"/>
    <pc:docChg chg="undo custSel addSld delSld modSld sldOrd">
      <pc:chgData name="최홍석" userId="ba5bdcd3-7d32-458d-bc73-c22f975a5e57" providerId="ADAL" clId="{616E5EAD-9081-43C9-B4B5-8C5CCEBE2AE0}" dt="2023-03-09T16:26:35.148" v="2154" actId="20577"/>
      <pc:docMkLst>
        <pc:docMk/>
      </pc:docMkLst>
      <pc:sldChg chg="modSp mod">
        <pc:chgData name="최홍석" userId="ba5bdcd3-7d32-458d-bc73-c22f975a5e57" providerId="ADAL" clId="{616E5EAD-9081-43C9-B4B5-8C5CCEBE2AE0}" dt="2023-03-09T16:21:22.956" v="1873" actId="20577"/>
        <pc:sldMkLst>
          <pc:docMk/>
          <pc:sldMk cId="3632820287" sldId="256"/>
        </pc:sldMkLst>
        <pc:spChg chg="mod">
          <ac:chgData name="최홍석" userId="ba5bdcd3-7d32-458d-bc73-c22f975a5e57" providerId="ADAL" clId="{616E5EAD-9081-43C9-B4B5-8C5CCEBE2AE0}" dt="2023-03-09T15:26:33.389" v="2" actId="20577"/>
          <ac:spMkLst>
            <pc:docMk/>
            <pc:sldMk cId="3632820287" sldId="256"/>
            <ac:spMk id="2" creationId="{0E212799-E7E9-AFDC-94A8-FFFBD3539A44}"/>
          </ac:spMkLst>
        </pc:spChg>
        <pc:spChg chg="mod">
          <ac:chgData name="최홍석" userId="ba5bdcd3-7d32-458d-bc73-c22f975a5e57" providerId="ADAL" clId="{616E5EAD-9081-43C9-B4B5-8C5CCEBE2AE0}" dt="2023-03-09T16:21:22.956" v="1873" actId="20577"/>
          <ac:spMkLst>
            <pc:docMk/>
            <pc:sldMk cId="3632820287" sldId="256"/>
            <ac:spMk id="3" creationId="{0118C1F9-6675-860A-52F7-7DE142E0F8DF}"/>
          </ac:spMkLst>
        </pc:spChg>
      </pc:sldChg>
      <pc:sldChg chg="addSp delSp modSp mod">
        <pc:chgData name="최홍석" userId="ba5bdcd3-7d32-458d-bc73-c22f975a5e57" providerId="ADAL" clId="{616E5EAD-9081-43C9-B4B5-8C5CCEBE2AE0}" dt="2023-03-09T15:41:27.260" v="805" actId="27636"/>
        <pc:sldMkLst>
          <pc:docMk/>
          <pc:sldMk cId="2223037768" sldId="257"/>
        </pc:sldMkLst>
        <pc:spChg chg="mod">
          <ac:chgData name="최홍석" userId="ba5bdcd3-7d32-458d-bc73-c22f975a5e57" providerId="ADAL" clId="{616E5EAD-9081-43C9-B4B5-8C5CCEBE2AE0}" dt="2023-03-09T15:38:07.963" v="490" actId="20577"/>
          <ac:spMkLst>
            <pc:docMk/>
            <pc:sldMk cId="2223037768" sldId="257"/>
            <ac:spMk id="2" creationId="{5F135ABF-C328-6152-AF83-E14BA51FEAB2}"/>
          </ac:spMkLst>
        </pc:spChg>
        <pc:spChg chg="mod">
          <ac:chgData name="최홍석" userId="ba5bdcd3-7d32-458d-bc73-c22f975a5e57" providerId="ADAL" clId="{616E5EAD-9081-43C9-B4B5-8C5CCEBE2AE0}" dt="2023-03-09T15:41:27.260" v="805" actId="27636"/>
          <ac:spMkLst>
            <pc:docMk/>
            <pc:sldMk cId="2223037768" sldId="257"/>
            <ac:spMk id="3" creationId="{CED2CBF2-2D8E-07C1-B6AA-5A2575ED845D}"/>
          </ac:spMkLst>
        </pc:spChg>
        <pc:spChg chg="add mod">
          <ac:chgData name="최홍석" userId="ba5bdcd3-7d32-458d-bc73-c22f975a5e57" providerId="ADAL" clId="{616E5EAD-9081-43C9-B4B5-8C5CCEBE2AE0}" dt="2023-03-09T15:40:38.455" v="772" actId="1076"/>
          <ac:spMkLst>
            <pc:docMk/>
            <pc:sldMk cId="2223037768" sldId="257"/>
            <ac:spMk id="6" creationId="{153F70ED-D4FD-FFC1-9469-949C1735ED04}"/>
          </ac:spMkLst>
        </pc:spChg>
        <pc:spChg chg="add mod">
          <ac:chgData name="최홍석" userId="ba5bdcd3-7d32-458d-bc73-c22f975a5e57" providerId="ADAL" clId="{616E5EAD-9081-43C9-B4B5-8C5CCEBE2AE0}" dt="2023-03-09T15:40:38.455" v="772" actId="1076"/>
          <ac:spMkLst>
            <pc:docMk/>
            <pc:sldMk cId="2223037768" sldId="257"/>
            <ac:spMk id="7" creationId="{806751CD-E45E-993B-B7F4-5260EF23F498}"/>
          </ac:spMkLst>
        </pc:spChg>
        <pc:picChg chg="add del mod">
          <ac:chgData name="최홍석" userId="ba5bdcd3-7d32-458d-bc73-c22f975a5e57" providerId="ADAL" clId="{616E5EAD-9081-43C9-B4B5-8C5CCEBE2AE0}" dt="2023-03-09T15:35:25.716" v="350" actId="21"/>
          <ac:picMkLst>
            <pc:docMk/>
            <pc:sldMk cId="2223037768" sldId="257"/>
            <ac:picMk id="5" creationId="{CDD98DB9-8EAF-770D-AF62-06D6BF4039A3}"/>
          </ac:picMkLst>
        </pc:picChg>
        <pc:picChg chg="del">
          <ac:chgData name="최홍석" userId="ba5bdcd3-7d32-458d-bc73-c22f975a5e57" providerId="ADAL" clId="{616E5EAD-9081-43C9-B4B5-8C5CCEBE2AE0}" dt="2023-03-09T15:31:53.010" v="140" actId="478"/>
          <ac:picMkLst>
            <pc:docMk/>
            <pc:sldMk cId="2223037768" sldId="257"/>
            <ac:picMk id="10" creationId="{A5F16053-50C2-F86B-097B-582DD79541AB}"/>
          </ac:picMkLst>
        </pc:picChg>
        <pc:picChg chg="add del mod">
          <ac:chgData name="최홍석" userId="ba5bdcd3-7d32-458d-bc73-c22f975a5e57" providerId="ADAL" clId="{616E5EAD-9081-43C9-B4B5-8C5CCEBE2AE0}" dt="2023-03-09T15:35:25.716" v="350" actId="21"/>
          <ac:picMkLst>
            <pc:docMk/>
            <pc:sldMk cId="2223037768" sldId="257"/>
            <ac:picMk id="1026" creationId="{E9FD02A4-9383-4F23-E76E-AB6E49C6CC52}"/>
          </ac:picMkLst>
        </pc:picChg>
      </pc:sldChg>
      <pc:sldChg chg="del">
        <pc:chgData name="최홍석" userId="ba5bdcd3-7d32-458d-bc73-c22f975a5e57" providerId="ADAL" clId="{616E5EAD-9081-43C9-B4B5-8C5CCEBE2AE0}" dt="2023-03-09T15:49:04.643" v="821" actId="47"/>
        <pc:sldMkLst>
          <pc:docMk/>
          <pc:sldMk cId="2681248312" sldId="258"/>
        </pc:sldMkLst>
      </pc:sldChg>
      <pc:sldChg chg="del">
        <pc:chgData name="최홍석" userId="ba5bdcd3-7d32-458d-bc73-c22f975a5e57" providerId="ADAL" clId="{616E5EAD-9081-43C9-B4B5-8C5CCEBE2AE0}" dt="2023-03-09T15:49:04.643" v="821" actId="47"/>
        <pc:sldMkLst>
          <pc:docMk/>
          <pc:sldMk cId="2959569590" sldId="259"/>
        </pc:sldMkLst>
      </pc:sldChg>
      <pc:sldChg chg="del">
        <pc:chgData name="최홍석" userId="ba5bdcd3-7d32-458d-bc73-c22f975a5e57" providerId="ADAL" clId="{616E5EAD-9081-43C9-B4B5-8C5CCEBE2AE0}" dt="2023-03-09T15:49:04.643" v="821" actId="47"/>
        <pc:sldMkLst>
          <pc:docMk/>
          <pc:sldMk cId="2665446224" sldId="260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4014771658" sldId="262"/>
        </pc:sldMkLst>
      </pc:sldChg>
      <pc:sldChg chg="addSp delSp modSp mod ord">
        <pc:chgData name="최홍석" userId="ba5bdcd3-7d32-458d-bc73-c22f975a5e57" providerId="ADAL" clId="{616E5EAD-9081-43C9-B4B5-8C5CCEBE2AE0}" dt="2023-03-09T16:25:55.164" v="2016" actId="20577"/>
        <pc:sldMkLst>
          <pc:docMk/>
          <pc:sldMk cId="3253284404" sldId="263"/>
        </pc:sldMkLst>
        <pc:spChg chg="mod">
          <ac:chgData name="최홍석" userId="ba5bdcd3-7d32-458d-bc73-c22f975a5e57" providerId="ADAL" clId="{616E5EAD-9081-43C9-B4B5-8C5CCEBE2AE0}" dt="2023-03-09T16:25:55.164" v="2016" actId="20577"/>
          <ac:spMkLst>
            <pc:docMk/>
            <pc:sldMk cId="3253284404" sldId="263"/>
            <ac:spMk id="2" creationId="{BFA68544-87A8-FB20-3E67-63C8E7FD9A23}"/>
          </ac:spMkLst>
        </pc:spChg>
        <pc:spChg chg="mod">
          <ac:chgData name="최홍석" userId="ba5bdcd3-7d32-458d-bc73-c22f975a5e57" providerId="ADAL" clId="{616E5EAD-9081-43C9-B4B5-8C5CCEBE2AE0}" dt="2023-03-09T15:49:21.212" v="832" actId="14100"/>
          <ac:spMkLst>
            <pc:docMk/>
            <pc:sldMk cId="3253284404" sldId="263"/>
            <ac:spMk id="4" creationId="{FEFFE29A-BF1E-F082-850B-5F7D218A0A6B}"/>
          </ac:spMkLst>
        </pc:spChg>
        <pc:spChg chg="mod">
          <ac:chgData name="최홍석" userId="ba5bdcd3-7d32-458d-bc73-c22f975a5e57" providerId="ADAL" clId="{616E5EAD-9081-43C9-B4B5-8C5CCEBE2AE0}" dt="2023-03-09T15:52:37.531" v="974" actId="1076"/>
          <ac:spMkLst>
            <pc:docMk/>
            <pc:sldMk cId="3253284404" sldId="263"/>
            <ac:spMk id="6" creationId="{DE8F0695-2727-EC25-336D-3E8473354B1A}"/>
          </ac:spMkLst>
        </pc:spChg>
        <pc:spChg chg="del">
          <ac:chgData name="최홍석" userId="ba5bdcd3-7d32-458d-bc73-c22f975a5e57" providerId="ADAL" clId="{616E5EAD-9081-43C9-B4B5-8C5CCEBE2AE0}" dt="2023-03-09T15:49:27.086" v="835" actId="478"/>
          <ac:spMkLst>
            <pc:docMk/>
            <pc:sldMk cId="3253284404" sldId="263"/>
            <ac:spMk id="8" creationId="{34FBEE08-A1C3-637D-3658-485C9CF0C782}"/>
          </ac:spMkLst>
        </pc:spChg>
        <pc:spChg chg="add mod">
          <ac:chgData name="최홍석" userId="ba5bdcd3-7d32-458d-bc73-c22f975a5e57" providerId="ADAL" clId="{616E5EAD-9081-43C9-B4B5-8C5CCEBE2AE0}" dt="2023-03-09T15:51:58.187" v="922" actId="1076"/>
          <ac:spMkLst>
            <pc:docMk/>
            <pc:sldMk cId="3253284404" sldId="263"/>
            <ac:spMk id="11" creationId="{507A8186-584E-1ECA-E315-31E06443C396}"/>
          </ac:spMkLst>
        </pc:spChg>
        <pc:spChg chg="add mod">
          <ac:chgData name="최홍석" userId="ba5bdcd3-7d32-458d-bc73-c22f975a5e57" providerId="ADAL" clId="{616E5EAD-9081-43C9-B4B5-8C5CCEBE2AE0}" dt="2023-03-09T15:52:43.772" v="991" actId="20577"/>
          <ac:spMkLst>
            <pc:docMk/>
            <pc:sldMk cId="3253284404" sldId="263"/>
            <ac:spMk id="12" creationId="{85D6B7F1-100C-40D1-09E3-EDE0EAEEC2C8}"/>
          </ac:spMkLst>
        </pc:spChg>
        <pc:picChg chg="del">
          <ac:chgData name="최홍석" userId="ba5bdcd3-7d32-458d-bc73-c22f975a5e57" providerId="ADAL" clId="{616E5EAD-9081-43C9-B4B5-8C5CCEBE2AE0}" dt="2023-03-09T15:48:41.006" v="806" actId="478"/>
          <ac:picMkLst>
            <pc:docMk/>
            <pc:sldMk cId="3253284404" sldId="263"/>
            <ac:picMk id="3" creationId="{D511A10F-962A-CF9A-CB77-8A1BD234499D}"/>
          </ac:picMkLst>
        </pc:picChg>
        <pc:picChg chg="del">
          <ac:chgData name="최홍석" userId="ba5bdcd3-7d32-458d-bc73-c22f975a5e57" providerId="ADAL" clId="{616E5EAD-9081-43C9-B4B5-8C5CCEBE2AE0}" dt="2023-03-09T15:48:41.762" v="808" actId="478"/>
          <ac:picMkLst>
            <pc:docMk/>
            <pc:sldMk cId="3253284404" sldId="263"/>
            <ac:picMk id="5" creationId="{A56FC2CD-7D62-346C-E022-87EF25A340A3}"/>
          </ac:picMkLst>
        </pc:picChg>
        <pc:picChg chg="del">
          <ac:chgData name="최홍석" userId="ba5bdcd3-7d32-458d-bc73-c22f975a5e57" providerId="ADAL" clId="{616E5EAD-9081-43C9-B4B5-8C5CCEBE2AE0}" dt="2023-03-09T15:48:41.371" v="807" actId="478"/>
          <ac:picMkLst>
            <pc:docMk/>
            <pc:sldMk cId="3253284404" sldId="263"/>
            <ac:picMk id="7" creationId="{9AF44878-A7C2-1C41-8CA3-0DAF50ED0729}"/>
          </ac:picMkLst>
        </pc:picChg>
        <pc:picChg chg="add del mod ord">
          <ac:chgData name="최홍석" userId="ba5bdcd3-7d32-458d-bc73-c22f975a5e57" providerId="ADAL" clId="{616E5EAD-9081-43C9-B4B5-8C5CCEBE2AE0}" dt="2023-03-09T15:52:28.788" v="969" actId="478"/>
          <ac:picMkLst>
            <pc:docMk/>
            <pc:sldMk cId="3253284404" sldId="263"/>
            <ac:picMk id="10" creationId="{60456C43-9D59-F6B7-EEC2-270AE4CB56F7}"/>
          </ac:picMkLst>
        </pc:picChg>
        <pc:picChg chg="add mod ord">
          <ac:chgData name="최홍석" userId="ba5bdcd3-7d32-458d-bc73-c22f975a5e57" providerId="ADAL" clId="{616E5EAD-9081-43C9-B4B5-8C5CCEBE2AE0}" dt="2023-03-09T15:52:33.669" v="973" actId="167"/>
          <ac:picMkLst>
            <pc:docMk/>
            <pc:sldMk cId="3253284404" sldId="263"/>
            <ac:picMk id="14" creationId="{A7E161E2-2702-D6EB-48B5-70A227102FB2}"/>
          </ac:picMkLst>
        </pc:picChg>
      </pc:sldChg>
      <pc:sldChg chg="addSp modSp new mod">
        <pc:chgData name="최홍석" userId="ba5bdcd3-7d32-458d-bc73-c22f975a5e57" providerId="ADAL" clId="{616E5EAD-9081-43C9-B4B5-8C5CCEBE2AE0}" dt="2023-03-09T15:35:53.569" v="362" actId="1076"/>
        <pc:sldMkLst>
          <pc:docMk/>
          <pc:sldMk cId="2758514393" sldId="264"/>
        </pc:sldMkLst>
        <pc:picChg chg="add mod">
          <ac:chgData name="최홍석" userId="ba5bdcd3-7d32-458d-bc73-c22f975a5e57" providerId="ADAL" clId="{616E5EAD-9081-43C9-B4B5-8C5CCEBE2AE0}" dt="2023-03-09T15:35:53.569" v="362" actId="1076"/>
          <ac:picMkLst>
            <pc:docMk/>
            <pc:sldMk cId="2758514393" sldId="264"/>
            <ac:picMk id="2" creationId="{5CC333A4-E658-0335-E9E9-3241BE7BEAEA}"/>
          </ac:picMkLst>
        </pc:picChg>
        <pc:picChg chg="add mod">
          <ac:chgData name="최홍석" userId="ba5bdcd3-7d32-458d-bc73-c22f975a5e57" providerId="ADAL" clId="{616E5EAD-9081-43C9-B4B5-8C5CCEBE2AE0}" dt="2023-03-09T15:35:38.570" v="359" actId="208"/>
          <ac:picMkLst>
            <pc:docMk/>
            <pc:sldMk cId="2758514393" sldId="264"/>
            <ac:picMk id="3" creationId="{FB0A14E7-F6AA-50FD-7C56-BD2BD6DB7348}"/>
          </ac:picMkLst>
        </pc:picChg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2769078549" sldId="264"/>
        </pc:sldMkLst>
      </pc:sldChg>
      <pc:sldChg chg="addSp delSp modSp add mod">
        <pc:chgData name="최홍석" userId="ba5bdcd3-7d32-458d-bc73-c22f975a5e57" providerId="ADAL" clId="{616E5EAD-9081-43C9-B4B5-8C5CCEBE2AE0}" dt="2023-03-09T16:26:01.420" v="2057" actId="20577"/>
        <pc:sldMkLst>
          <pc:docMk/>
          <pc:sldMk cId="473353433" sldId="265"/>
        </pc:sldMkLst>
        <pc:spChg chg="mod">
          <ac:chgData name="최홍석" userId="ba5bdcd3-7d32-458d-bc73-c22f975a5e57" providerId="ADAL" clId="{616E5EAD-9081-43C9-B4B5-8C5CCEBE2AE0}" dt="2023-03-09T16:26:01.420" v="2057" actId="20577"/>
          <ac:spMkLst>
            <pc:docMk/>
            <pc:sldMk cId="473353433" sldId="265"/>
            <ac:spMk id="2" creationId="{BFA68544-87A8-FB20-3E67-63C8E7FD9A23}"/>
          </ac:spMkLst>
        </pc:spChg>
        <pc:spChg chg="del">
          <ac:chgData name="최홍석" userId="ba5bdcd3-7d32-458d-bc73-c22f975a5e57" providerId="ADAL" clId="{616E5EAD-9081-43C9-B4B5-8C5CCEBE2AE0}" dt="2023-03-09T15:49:08.758" v="824" actId="478"/>
          <ac:spMkLst>
            <pc:docMk/>
            <pc:sldMk cId="473353433" sldId="265"/>
            <ac:spMk id="4" creationId="{FEFFE29A-BF1E-F082-850B-5F7D218A0A6B}"/>
          </ac:spMkLst>
        </pc:spChg>
        <pc:spChg chg="del">
          <ac:chgData name="최홍석" userId="ba5bdcd3-7d32-458d-bc73-c22f975a5e57" providerId="ADAL" clId="{616E5EAD-9081-43C9-B4B5-8C5CCEBE2AE0}" dt="2023-03-09T15:49:07.988" v="823" actId="478"/>
          <ac:spMkLst>
            <pc:docMk/>
            <pc:sldMk cId="473353433" sldId="265"/>
            <ac:spMk id="6" creationId="{DE8F0695-2727-EC25-336D-3E8473354B1A}"/>
          </ac:spMkLst>
        </pc:spChg>
        <pc:spChg chg="del">
          <ac:chgData name="최홍석" userId="ba5bdcd3-7d32-458d-bc73-c22f975a5e57" providerId="ADAL" clId="{616E5EAD-9081-43C9-B4B5-8C5CCEBE2AE0}" dt="2023-03-09T15:49:09.824" v="825" actId="478"/>
          <ac:spMkLst>
            <pc:docMk/>
            <pc:sldMk cId="473353433" sldId="265"/>
            <ac:spMk id="8" creationId="{34FBEE08-A1C3-637D-3658-485C9CF0C782}"/>
          </ac:spMkLst>
        </pc:spChg>
        <pc:spChg chg="add mod">
          <ac:chgData name="최홍석" userId="ba5bdcd3-7d32-458d-bc73-c22f975a5e57" providerId="ADAL" clId="{616E5EAD-9081-43C9-B4B5-8C5CCEBE2AE0}" dt="2023-03-09T16:22:35.419" v="1888" actId="1076"/>
          <ac:spMkLst>
            <pc:docMk/>
            <pc:sldMk cId="473353433" sldId="265"/>
            <ac:spMk id="11" creationId="{01A39A7E-4542-9EB4-93D5-D132857F4544}"/>
          </ac:spMkLst>
        </pc:spChg>
        <pc:spChg chg="add mod">
          <ac:chgData name="최홍석" userId="ba5bdcd3-7d32-458d-bc73-c22f975a5e57" providerId="ADAL" clId="{616E5EAD-9081-43C9-B4B5-8C5CCEBE2AE0}" dt="2023-03-09T16:22:48.124" v="1891" actId="14100"/>
          <ac:spMkLst>
            <pc:docMk/>
            <pc:sldMk cId="473353433" sldId="265"/>
            <ac:spMk id="14" creationId="{161B01E0-519C-0E65-23F6-134502186DFC}"/>
          </ac:spMkLst>
        </pc:spChg>
        <pc:spChg chg="add mod">
          <ac:chgData name="최홍석" userId="ba5bdcd3-7d32-458d-bc73-c22f975a5e57" providerId="ADAL" clId="{616E5EAD-9081-43C9-B4B5-8C5CCEBE2AE0}" dt="2023-03-09T16:22:53.396" v="1894" actId="14100"/>
          <ac:spMkLst>
            <pc:docMk/>
            <pc:sldMk cId="473353433" sldId="265"/>
            <ac:spMk id="15" creationId="{802294BB-E3FD-7818-9EBE-B8BF4B0A05C6}"/>
          </ac:spMkLst>
        </pc:spChg>
        <pc:spChg chg="add mod">
          <ac:chgData name="최홍석" userId="ba5bdcd3-7d32-458d-bc73-c22f975a5e57" providerId="ADAL" clId="{616E5EAD-9081-43C9-B4B5-8C5CCEBE2AE0}" dt="2023-03-09T16:22:56.220" v="1896" actId="1076"/>
          <ac:spMkLst>
            <pc:docMk/>
            <pc:sldMk cId="473353433" sldId="265"/>
            <ac:spMk id="16" creationId="{6EAD3874-C945-1B8D-BFDD-0BAD5C2AEF52}"/>
          </ac:spMkLst>
        </pc:spChg>
        <pc:picChg chg="add mod modCrop">
          <ac:chgData name="최홍석" userId="ba5bdcd3-7d32-458d-bc73-c22f975a5e57" providerId="ADAL" clId="{616E5EAD-9081-43C9-B4B5-8C5CCEBE2AE0}" dt="2023-03-09T16:03:55.288" v="996" actId="14100"/>
          <ac:picMkLst>
            <pc:docMk/>
            <pc:sldMk cId="473353433" sldId="265"/>
            <ac:picMk id="5" creationId="{E1D20E1B-F0CE-6040-DA6E-514A1433EAE4}"/>
          </ac:picMkLst>
        </pc:picChg>
        <pc:picChg chg="add mod">
          <ac:chgData name="최홍석" userId="ba5bdcd3-7d32-458d-bc73-c22f975a5e57" providerId="ADAL" clId="{616E5EAD-9081-43C9-B4B5-8C5CCEBE2AE0}" dt="2023-03-09T16:22:31.268" v="1886" actId="1076"/>
          <ac:picMkLst>
            <pc:docMk/>
            <pc:sldMk cId="473353433" sldId="265"/>
            <ac:picMk id="9" creationId="{DEE017D0-6657-C964-1BE4-A799DC7A39CD}"/>
          </ac:picMkLst>
        </pc:picChg>
        <pc:picChg chg="del">
          <ac:chgData name="최홍석" userId="ba5bdcd3-7d32-458d-bc73-c22f975a5e57" providerId="ADAL" clId="{616E5EAD-9081-43C9-B4B5-8C5CCEBE2AE0}" dt="2023-03-09T15:49:06.983" v="822" actId="478"/>
          <ac:picMkLst>
            <pc:docMk/>
            <pc:sldMk cId="473353433" sldId="265"/>
            <ac:picMk id="10" creationId="{60456C43-9D59-F6B7-EEC2-270AE4CB56F7}"/>
          </ac:picMkLst>
        </pc:picChg>
        <pc:picChg chg="add mod">
          <ac:chgData name="최홍석" userId="ba5bdcd3-7d32-458d-bc73-c22f975a5e57" providerId="ADAL" clId="{616E5EAD-9081-43C9-B4B5-8C5CCEBE2AE0}" dt="2023-03-09T16:22:25.980" v="1885" actId="1076"/>
          <ac:picMkLst>
            <pc:docMk/>
            <pc:sldMk cId="473353433" sldId="265"/>
            <ac:picMk id="13" creationId="{997A880C-473A-7749-85CB-581B953DE01B}"/>
          </ac:picMkLst>
        </pc:picChg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3577172012" sldId="265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2130367652" sldId="266"/>
        </pc:sldMkLst>
      </pc:sldChg>
      <pc:sldChg chg="addSp modSp add mod">
        <pc:chgData name="최홍석" userId="ba5bdcd3-7d32-458d-bc73-c22f975a5e57" providerId="ADAL" clId="{616E5EAD-9081-43C9-B4B5-8C5CCEBE2AE0}" dt="2023-03-09T16:08:17.945" v="1408" actId="20577"/>
        <pc:sldMkLst>
          <pc:docMk/>
          <pc:sldMk cId="3578434522" sldId="266"/>
        </pc:sldMkLst>
        <pc:spChg chg="mod">
          <ac:chgData name="최홍석" userId="ba5bdcd3-7d32-458d-bc73-c22f975a5e57" providerId="ADAL" clId="{616E5EAD-9081-43C9-B4B5-8C5CCEBE2AE0}" dt="2023-03-09T16:08:17.945" v="1408" actId="20577"/>
          <ac:spMkLst>
            <pc:docMk/>
            <pc:sldMk cId="3578434522" sldId="266"/>
            <ac:spMk id="2" creationId="{BFA68544-87A8-FB20-3E67-63C8E7FD9A23}"/>
          </ac:spMkLst>
        </pc:spChg>
        <pc:spChg chg="add mod">
          <ac:chgData name="최홍석" userId="ba5bdcd3-7d32-458d-bc73-c22f975a5e57" providerId="ADAL" clId="{616E5EAD-9081-43C9-B4B5-8C5CCEBE2AE0}" dt="2023-03-09T16:06:22.079" v="1078" actId="1076"/>
          <ac:spMkLst>
            <pc:docMk/>
            <pc:sldMk cId="3578434522" sldId="266"/>
            <ac:spMk id="7" creationId="{99029355-EB24-29AB-EB91-2152F4B0F66C}"/>
          </ac:spMkLst>
        </pc:spChg>
        <pc:spChg chg="add mod">
          <ac:chgData name="최홍석" userId="ba5bdcd3-7d32-458d-bc73-c22f975a5e57" providerId="ADAL" clId="{616E5EAD-9081-43C9-B4B5-8C5CCEBE2AE0}" dt="2023-03-09T16:07:57.870" v="1339" actId="1076"/>
          <ac:spMkLst>
            <pc:docMk/>
            <pc:sldMk cId="3578434522" sldId="266"/>
            <ac:spMk id="8" creationId="{5F0FC9F6-FB35-B866-2148-26DD8281A515}"/>
          </ac:spMkLst>
        </pc:spChg>
        <pc:spChg chg="add mod">
          <ac:chgData name="최홍석" userId="ba5bdcd3-7d32-458d-bc73-c22f975a5e57" providerId="ADAL" clId="{616E5EAD-9081-43C9-B4B5-8C5CCEBE2AE0}" dt="2023-03-09T16:08:02.143" v="1341" actId="1076"/>
          <ac:spMkLst>
            <pc:docMk/>
            <pc:sldMk cId="3578434522" sldId="266"/>
            <ac:spMk id="9" creationId="{FABCDF69-33AE-0AF9-E6C9-96F1C0E6C350}"/>
          </ac:spMkLst>
        </pc:spChg>
        <pc:picChg chg="add mod modCrop">
          <ac:chgData name="최홍석" userId="ba5bdcd3-7d32-458d-bc73-c22f975a5e57" providerId="ADAL" clId="{616E5EAD-9081-43C9-B4B5-8C5CCEBE2AE0}" dt="2023-03-09T16:05:46.471" v="1038" actId="732"/>
          <ac:picMkLst>
            <pc:docMk/>
            <pc:sldMk cId="3578434522" sldId="266"/>
            <ac:picMk id="4" creationId="{5FDBCED0-65A0-ED90-9261-5824BF45360B}"/>
          </ac:picMkLst>
        </pc:picChg>
        <pc:picChg chg="add mod">
          <ac:chgData name="최홍석" userId="ba5bdcd3-7d32-458d-bc73-c22f975a5e57" providerId="ADAL" clId="{616E5EAD-9081-43C9-B4B5-8C5CCEBE2AE0}" dt="2023-03-09T16:05:43.584" v="1037" actId="1076"/>
          <ac:picMkLst>
            <pc:docMk/>
            <pc:sldMk cId="3578434522" sldId="266"/>
            <ac:picMk id="6" creationId="{E3276B6C-7909-B41B-8576-7AB8640FD873}"/>
          </ac:picMkLst>
        </pc:picChg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1242388413" sldId="267"/>
        </pc:sldMkLst>
      </pc:sldChg>
      <pc:sldChg chg="addSp modSp add mod">
        <pc:chgData name="최홍석" userId="ba5bdcd3-7d32-458d-bc73-c22f975a5e57" providerId="ADAL" clId="{616E5EAD-9081-43C9-B4B5-8C5CCEBE2AE0}" dt="2023-03-09T16:26:13.085" v="2091" actId="20577"/>
        <pc:sldMkLst>
          <pc:docMk/>
          <pc:sldMk cId="2853032221" sldId="267"/>
        </pc:sldMkLst>
        <pc:spChg chg="mod">
          <ac:chgData name="최홍석" userId="ba5bdcd3-7d32-458d-bc73-c22f975a5e57" providerId="ADAL" clId="{616E5EAD-9081-43C9-B4B5-8C5CCEBE2AE0}" dt="2023-03-09T16:26:13.085" v="2091" actId="20577"/>
          <ac:spMkLst>
            <pc:docMk/>
            <pc:sldMk cId="2853032221" sldId="267"/>
            <ac:spMk id="2" creationId="{BFA68544-87A8-FB20-3E67-63C8E7FD9A23}"/>
          </ac:spMkLst>
        </pc:spChg>
        <pc:spChg chg="add mod">
          <ac:chgData name="최홍석" userId="ba5bdcd3-7d32-458d-bc73-c22f975a5e57" providerId="ADAL" clId="{616E5EAD-9081-43C9-B4B5-8C5CCEBE2AE0}" dt="2023-03-09T16:24:41.917" v="1968" actId="207"/>
          <ac:spMkLst>
            <pc:docMk/>
            <pc:sldMk cId="2853032221" sldId="267"/>
            <ac:spMk id="3" creationId="{5DE9FE68-72B3-E70C-89FE-808CCBEAC44A}"/>
          </ac:spMkLst>
        </pc:spChg>
      </pc:sldChg>
      <pc:sldChg chg="addSp delSp modSp add mod">
        <pc:chgData name="최홍석" userId="ba5bdcd3-7d32-458d-bc73-c22f975a5e57" providerId="ADAL" clId="{616E5EAD-9081-43C9-B4B5-8C5CCEBE2AE0}" dt="2023-03-09T16:26:35.148" v="2154" actId="20577"/>
        <pc:sldMkLst>
          <pc:docMk/>
          <pc:sldMk cId="1158067523" sldId="268"/>
        </pc:sldMkLst>
        <pc:spChg chg="mod">
          <ac:chgData name="최홍석" userId="ba5bdcd3-7d32-458d-bc73-c22f975a5e57" providerId="ADAL" clId="{616E5EAD-9081-43C9-B4B5-8C5CCEBE2AE0}" dt="2023-03-09T16:26:35.148" v="2154" actId="20577"/>
          <ac:spMkLst>
            <pc:docMk/>
            <pc:sldMk cId="1158067523" sldId="268"/>
            <ac:spMk id="2" creationId="{BFA68544-87A8-FB20-3E67-63C8E7FD9A23}"/>
          </ac:spMkLst>
        </pc:spChg>
        <pc:spChg chg="add mod">
          <ac:chgData name="최홍석" userId="ba5bdcd3-7d32-458d-bc73-c22f975a5e57" providerId="ADAL" clId="{616E5EAD-9081-43C9-B4B5-8C5CCEBE2AE0}" dt="2023-03-09T16:25:28.866" v="1975" actId="14100"/>
          <ac:spMkLst>
            <pc:docMk/>
            <pc:sldMk cId="1158067523" sldId="268"/>
            <ac:spMk id="11" creationId="{46F8CD3B-046C-9259-2B31-4F4D1D44C871}"/>
          </ac:spMkLst>
        </pc:spChg>
        <pc:spChg chg="add mod">
          <ac:chgData name="최홍석" userId="ba5bdcd3-7d32-458d-bc73-c22f975a5e57" providerId="ADAL" clId="{616E5EAD-9081-43C9-B4B5-8C5CCEBE2AE0}" dt="2023-03-09T16:25:32.291" v="1976" actId="1076"/>
          <ac:spMkLst>
            <pc:docMk/>
            <pc:sldMk cId="1158067523" sldId="268"/>
            <ac:spMk id="12" creationId="{A9D7FA1A-26FD-EAF5-4280-8781F7EB6B92}"/>
          </ac:spMkLst>
        </pc:spChg>
        <pc:picChg chg="add del mod modCrop">
          <ac:chgData name="최홍석" userId="ba5bdcd3-7d32-458d-bc73-c22f975a5e57" providerId="ADAL" clId="{616E5EAD-9081-43C9-B4B5-8C5CCEBE2AE0}" dt="2023-03-09T16:20:55.345" v="1862" actId="478"/>
          <ac:picMkLst>
            <pc:docMk/>
            <pc:sldMk cId="1158067523" sldId="268"/>
            <ac:picMk id="4" creationId="{528555A3-BA04-E16A-9903-E6F81DB526FF}"/>
          </ac:picMkLst>
        </pc:picChg>
        <pc:picChg chg="add del mod">
          <ac:chgData name="최홍석" userId="ba5bdcd3-7d32-458d-bc73-c22f975a5e57" providerId="ADAL" clId="{616E5EAD-9081-43C9-B4B5-8C5CCEBE2AE0}" dt="2023-03-09T16:20:57.870" v="1865" actId="478"/>
          <ac:picMkLst>
            <pc:docMk/>
            <pc:sldMk cId="1158067523" sldId="268"/>
            <ac:picMk id="6" creationId="{5E037BC1-D0B7-E66A-F8AC-FCE9B33794C6}"/>
          </ac:picMkLst>
        </pc:picChg>
        <pc:picChg chg="add del mod">
          <ac:chgData name="최홍석" userId="ba5bdcd3-7d32-458d-bc73-c22f975a5e57" providerId="ADAL" clId="{616E5EAD-9081-43C9-B4B5-8C5CCEBE2AE0}" dt="2023-03-09T16:25:16.098" v="1969" actId="478"/>
          <ac:picMkLst>
            <pc:docMk/>
            <pc:sldMk cId="1158067523" sldId="268"/>
            <ac:picMk id="8" creationId="{3591645F-6A70-C86D-2884-2A40F6E87B6E}"/>
          </ac:picMkLst>
        </pc:picChg>
        <pc:picChg chg="add mod ord">
          <ac:chgData name="최홍석" userId="ba5bdcd3-7d32-458d-bc73-c22f975a5e57" providerId="ADAL" clId="{616E5EAD-9081-43C9-B4B5-8C5CCEBE2AE0}" dt="2023-03-09T16:25:32.291" v="1976" actId="1076"/>
          <ac:picMkLst>
            <pc:docMk/>
            <pc:sldMk cId="1158067523" sldId="268"/>
            <ac:picMk id="10" creationId="{44D5392F-6FB0-26A3-3FED-C6C433FB28AD}"/>
          </ac:picMkLst>
        </pc:picChg>
        <pc:picChg chg="add mod ord">
          <ac:chgData name="최홍석" userId="ba5bdcd3-7d32-458d-bc73-c22f975a5e57" providerId="ADAL" clId="{616E5EAD-9081-43C9-B4B5-8C5CCEBE2AE0}" dt="2023-03-09T16:25:22.652" v="1973" actId="167"/>
          <ac:picMkLst>
            <pc:docMk/>
            <pc:sldMk cId="1158067523" sldId="268"/>
            <ac:picMk id="14" creationId="{3F66F82B-3493-CEB6-526D-F4A9F67665BA}"/>
          </ac:picMkLst>
        </pc:picChg>
      </pc:sldChg>
      <pc:sldChg chg="add del">
        <pc:chgData name="최홍석" userId="ba5bdcd3-7d32-458d-bc73-c22f975a5e57" providerId="ADAL" clId="{616E5EAD-9081-43C9-B4B5-8C5CCEBE2AE0}" dt="2023-03-09T16:21:16.981" v="1872" actId="47"/>
        <pc:sldMkLst>
          <pc:docMk/>
          <pc:sldMk cId="2103033455" sldId="269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2614323422" sldId="269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1801721129" sldId="270"/>
        </pc:sldMkLst>
      </pc:sldChg>
      <pc:sldChg chg="add del">
        <pc:chgData name="최홍석" userId="ba5bdcd3-7d32-458d-bc73-c22f975a5e57" providerId="ADAL" clId="{616E5EAD-9081-43C9-B4B5-8C5CCEBE2AE0}" dt="2023-03-09T16:21:14.984" v="1871" actId="47"/>
        <pc:sldMkLst>
          <pc:docMk/>
          <pc:sldMk cId="2759561752" sldId="270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3239776297" sldId="271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504670731" sldId="272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1028541714" sldId="274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1416746088" sldId="275"/>
        </pc:sldMkLst>
      </pc:sldChg>
    </pc:docChg>
  </pc:docChgLst>
  <pc:docChgLst>
    <pc:chgData name="최홍석" userId="ba5bdcd3-7d32-458d-bc73-c22f975a5e57" providerId="ADAL" clId="{4EC74DB0-6547-44FC-A7E8-F56A7CFFFA5E}"/>
    <pc:docChg chg="custSel addSld delSld modSld sldOrd">
      <pc:chgData name="최홍석" userId="ba5bdcd3-7d32-458d-bc73-c22f975a5e57" providerId="ADAL" clId="{4EC74DB0-6547-44FC-A7E8-F56A7CFFFA5E}" dt="2023-03-09T17:11:37.101" v="1563" actId="47"/>
      <pc:docMkLst>
        <pc:docMk/>
      </pc:docMkLst>
      <pc:sldChg chg="modSp mod">
        <pc:chgData name="최홍석" userId="ba5bdcd3-7d32-458d-bc73-c22f975a5e57" providerId="ADAL" clId="{4EC74DB0-6547-44FC-A7E8-F56A7CFFFA5E}" dt="2023-03-09T16:27:27.215" v="40" actId="20577"/>
        <pc:sldMkLst>
          <pc:docMk/>
          <pc:sldMk cId="3632820287" sldId="256"/>
        </pc:sldMkLst>
        <pc:spChg chg="mod">
          <ac:chgData name="최홍석" userId="ba5bdcd3-7d32-458d-bc73-c22f975a5e57" providerId="ADAL" clId="{4EC74DB0-6547-44FC-A7E8-F56A7CFFFA5E}" dt="2023-03-09T16:27:19.886" v="0" actId="20577"/>
          <ac:spMkLst>
            <pc:docMk/>
            <pc:sldMk cId="3632820287" sldId="256"/>
            <ac:spMk id="2" creationId="{0E212799-E7E9-AFDC-94A8-FFFBD3539A44}"/>
          </ac:spMkLst>
        </pc:spChg>
        <pc:spChg chg="mod">
          <ac:chgData name="최홍석" userId="ba5bdcd3-7d32-458d-bc73-c22f975a5e57" providerId="ADAL" clId="{4EC74DB0-6547-44FC-A7E8-F56A7CFFFA5E}" dt="2023-03-09T16:27:27.215" v="40" actId="20577"/>
          <ac:spMkLst>
            <pc:docMk/>
            <pc:sldMk cId="3632820287" sldId="256"/>
            <ac:spMk id="3" creationId="{0118C1F9-6675-860A-52F7-7DE142E0F8DF}"/>
          </ac:spMkLst>
        </pc:spChg>
      </pc:sldChg>
      <pc:sldChg chg="addSp delSp modSp mod">
        <pc:chgData name="최홍석" userId="ba5bdcd3-7d32-458d-bc73-c22f975a5e57" providerId="ADAL" clId="{4EC74DB0-6547-44FC-A7E8-F56A7CFFFA5E}" dt="2023-03-09T16:41:05.865" v="670" actId="1076"/>
        <pc:sldMkLst>
          <pc:docMk/>
          <pc:sldMk cId="2223037768" sldId="257"/>
        </pc:sldMkLst>
        <pc:spChg chg="mod">
          <ac:chgData name="최홍석" userId="ba5bdcd3-7d32-458d-bc73-c22f975a5e57" providerId="ADAL" clId="{4EC74DB0-6547-44FC-A7E8-F56A7CFFFA5E}" dt="2023-03-09T16:34:33.477" v="288" actId="20577"/>
          <ac:spMkLst>
            <pc:docMk/>
            <pc:sldMk cId="2223037768" sldId="257"/>
            <ac:spMk id="2" creationId="{5F135ABF-C328-6152-AF83-E14BA51FEAB2}"/>
          </ac:spMkLst>
        </pc:spChg>
        <pc:spChg chg="mod">
          <ac:chgData name="최홍석" userId="ba5bdcd3-7d32-458d-bc73-c22f975a5e57" providerId="ADAL" clId="{4EC74DB0-6547-44FC-A7E8-F56A7CFFFA5E}" dt="2023-03-09T16:39:13.782" v="526" actId="20577"/>
          <ac:spMkLst>
            <pc:docMk/>
            <pc:sldMk cId="2223037768" sldId="257"/>
            <ac:spMk id="3" creationId="{CED2CBF2-2D8E-07C1-B6AA-5A2575ED845D}"/>
          </ac:spMkLst>
        </pc:spChg>
        <pc:spChg chg="del">
          <ac:chgData name="최홍석" userId="ba5bdcd3-7d32-458d-bc73-c22f975a5e57" providerId="ADAL" clId="{4EC74DB0-6547-44FC-A7E8-F56A7CFFFA5E}" dt="2023-03-09T16:36:42.361" v="289" actId="478"/>
          <ac:spMkLst>
            <pc:docMk/>
            <pc:sldMk cId="2223037768" sldId="257"/>
            <ac:spMk id="6" creationId="{153F70ED-D4FD-FFC1-9469-949C1735ED04}"/>
          </ac:spMkLst>
        </pc:spChg>
        <pc:spChg chg="del">
          <ac:chgData name="최홍석" userId="ba5bdcd3-7d32-458d-bc73-c22f975a5e57" providerId="ADAL" clId="{4EC74DB0-6547-44FC-A7E8-F56A7CFFFA5E}" dt="2023-03-09T16:36:43.117" v="290" actId="478"/>
          <ac:spMkLst>
            <pc:docMk/>
            <pc:sldMk cId="2223037768" sldId="257"/>
            <ac:spMk id="7" creationId="{806751CD-E45E-993B-B7F4-5260EF23F498}"/>
          </ac:spMkLst>
        </pc:spChg>
        <pc:spChg chg="add mod">
          <ac:chgData name="최홍석" userId="ba5bdcd3-7d32-458d-bc73-c22f975a5e57" providerId="ADAL" clId="{4EC74DB0-6547-44FC-A7E8-F56A7CFFFA5E}" dt="2023-03-09T16:40:47.672" v="606" actId="1076"/>
          <ac:spMkLst>
            <pc:docMk/>
            <pc:sldMk cId="2223037768" sldId="257"/>
            <ac:spMk id="10" creationId="{7C0FF86E-DEC0-B2B6-755C-AE6B2E54D787}"/>
          </ac:spMkLst>
        </pc:spChg>
        <pc:spChg chg="add mod">
          <ac:chgData name="최홍석" userId="ba5bdcd3-7d32-458d-bc73-c22f975a5e57" providerId="ADAL" clId="{4EC74DB0-6547-44FC-A7E8-F56A7CFFFA5E}" dt="2023-03-09T16:41:05.865" v="670" actId="1076"/>
          <ac:spMkLst>
            <pc:docMk/>
            <pc:sldMk cId="2223037768" sldId="257"/>
            <ac:spMk id="12" creationId="{F3A58E6A-10FF-911E-997E-413555F6110C}"/>
          </ac:spMkLst>
        </pc:spChg>
        <pc:picChg chg="add mod">
          <ac:chgData name="최홍석" userId="ba5bdcd3-7d32-458d-bc73-c22f975a5e57" providerId="ADAL" clId="{4EC74DB0-6547-44FC-A7E8-F56A7CFFFA5E}" dt="2023-03-09T16:40:52.305" v="607" actId="1076"/>
          <ac:picMkLst>
            <pc:docMk/>
            <pc:sldMk cId="2223037768" sldId="257"/>
            <ac:picMk id="5" creationId="{4507FD74-DB0C-B563-FBBD-792CC085D935}"/>
          </ac:picMkLst>
        </pc:picChg>
        <pc:picChg chg="add mod modCrop">
          <ac:chgData name="최홍석" userId="ba5bdcd3-7d32-458d-bc73-c22f975a5e57" providerId="ADAL" clId="{4EC74DB0-6547-44FC-A7E8-F56A7CFFFA5E}" dt="2023-03-09T16:39:30.648" v="537" actId="1076"/>
          <ac:picMkLst>
            <pc:docMk/>
            <pc:sldMk cId="2223037768" sldId="257"/>
            <ac:picMk id="9" creationId="{2638E81B-208B-6E1F-E76F-EF54AD160820}"/>
          </ac:picMkLst>
        </pc:picChg>
      </pc:sldChg>
      <pc:sldChg chg="addSp delSp modSp mod">
        <pc:chgData name="최홍석" userId="ba5bdcd3-7d32-458d-bc73-c22f975a5e57" providerId="ADAL" clId="{4EC74DB0-6547-44FC-A7E8-F56A7CFFFA5E}" dt="2023-03-09T16:47:19.728" v="840" actId="20577"/>
        <pc:sldMkLst>
          <pc:docMk/>
          <pc:sldMk cId="3253284404" sldId="263"/>
        </pc:sldMkLst>
        <pc:spChg chg="mod">
          <ac:chgData name="최홍석" userId="ba5bdcd3-7d32-458d-bc73-c22f975a5e57" providerId="ADAL" clId="{4EC74DB0-6547-44FC-A7E8-F56A7CFFFA5E}" dt="2023-03-09T16:47:19.728" v="840" actId="20577"/>
          <ac:spMkLst>
            <pc:docMk/>
            <pc:sldMk cId="3253284404" sldId="263"/>
            <ac:spMk id="2" creationId="{BFA68544-87A8-FB20-3E67-63C8E7FD9A23}"/>
          </ac:spMkLst>
        </pc:spChg>
        <pc:spChg chg="del">
          <ac:chgData name="최홍석" userId="ba5bdcd3-7d32-458d-bc73-c22f975a5e57" providerId="ADAL" clId="{4EC74DB0-6547-44FC-A7E8-F56A7CFFFA5E}" dt="2023-03-09T16:34:25.674" v="267" actId="478"/>
          <ac:spMkLst>
            <pc:docMk/>
            <pc:sldMk cId="3253284404" sldId="263"/>
            <ac:spMk id="4" creationId="{FEFFE29A-BF1E-F082-850B-5F7D218A0A6B}"/>
          </ac:spMkLst>
        </pc:spChg>
        <pc:spChg chg="del mod">
          <ac:chgData name="최홍석" userId="ba5bdcd3-7d32-458d-bc73-c22f975a5e57" providerId="ADAL" clId="{4EC74DB0-6547-44FC-A7E8-F56A7CFFFA5E}" dt="2023-03-09T16:42:27.676" v="714" actId="478"/>
          <ac:spMkLst>
            <pc:docMk/>
            <pc:sldMk cId="3253284404" sldId="263"/>
            <ac:spMk id="6" creationId="{DE8F0695-2727-EC25-336D-3E8473354B1A}"/>
          </ac:spMkLst>
        </pc:spChg>
        <pc:spChg chg="del">
          <ac:chgData name="최홍석" userId="ba5bdcd3-7d32-458d-bc73-c22f975a5e57" providerId="ADAL" clId="{4EC74DB0-6547-44FC-A7E8-F56A7CFFFA5E}" dt="2023-03-09T16:33:09.481" v="89" actId="478"/>
          <ac:spMkLst>
            <pc:docMk/>
            <pc:sldMk cId="3253284404" sldId="263"/>
            <ac:spMk id="11" creationId="{507A8186-584E-1ECA-E315-31E06443C396}"/>
          </ac:spMkLst>
        </pc:spChg>
        <pc:spChg chg="del">
          <ac:chgData name="최홍석" userId="ba5bdcd3-7d32-458d-bc73-c22f975a5e57" providerId="ADAL" clId="{4EC74DB0-6547-44FC-A7E8-F56A7CFFFA5E}" dt="2023-03-09T16:33:09.029" v="88" actId="478"/>
          <ac:spMkLst>
            <pc:docMk/>
            <pc:sldMk cId="3253284404" sldId="263"/>
            <ac:spMk id="12" creationId="{85D6B7F1-100C-40D1-09E3-EDE0EAEEC2C8}"/>
          </ac:spMkLst>
        </pc:spChg>
        <pc:picChg chg="add del mod">
          <ac:chgData name="최홍석" userId="ba5bdcd3-7d32-458d-bc73-c22f975a5e57" providerId="ADAL" clId="{4EC74DB0-6547-44FC-A7E8-F56A7CFFFA5E}" dt="2023-03-09T16:34:26.898" v="268" actId="478"/>
          <ac:picMkLst>
            <pc:docMk/>
            <pc:sldMk cId="3253284404" sldId="263"/>
            <ac:picMk id="5" creationId="{6631087A-E96D-2202-6DA1-F1A9E9D0CE6B}"/>
          </ac:picMkLst>
        </pc:picChg>
        <pc:picChg chg="add mod ord">
          <ac:chgData name="최홍석" userId="ba5bdcd3-7d32-458d-bc73-c22f975a5e57" providerId="ADAL" clId="{4EC74DB0-6547-44FC-A7E8-F56A7CFFFA5E}" dt="2023-03-09T16:41:37.523" v="676" actId="167"/>
          <ac:picMkLst>
            <pc:docMk/>
            <pc:sldMk cId="3253284404" sldId="263"/>
            <ac:picMk id="8" creationId="{1631950E-B2E8-1F05-1EDE-8C31EB4D6B6E}"/>
          </ac:picMkLst>
        </pc:picChg>
        <pc:picChg chg="del">
          <ac:chgData name="최홍석" userId="ba5bdcd3-7d32-458d-bc73-c22f975a5e57" providerId="ADAL" clId="{4EC74DB0-6547-44FC-A7E8-F56A7CFFFA5E}" dt="2023-03-09T16:33:08.104" v="87" actId="478"/>
          <ac:picMkLst>
            <pc:docMk/>
            <pc:sldMk cId="3253284404" sldId="263"/>
            <ac:picMk id="14" creationId="{A7E161E2-2702-D6EB-48B5-70A227102FB2}"/>
          </ac:picMkLst>
        </pc:picChg>
      </pc:sldChg>
      <pc:sldChg chg="del">
        <pc:chgData name="최홍석" userId="ba5bdcd3-7d32-458d-bc73-c22f975a5e57" providerId="ADAL" clId="{4EC74DB0-6547-44FC-A7E8-F56A7CFFFA5E}" dt="2023-03-09T16:28:30.875" v="83" actId="47"/>
        <pc:sldMkLst>
          <pc:docMk/>
          <pc:sldMk cId="2758514393" sldId="264"/>
        </pc:sldMkLst>
      </pc:sldChg>
      <pc:sldChg chg="addSp delSp modSp mod ord">
        <pc:chgData name="최홍석" userId="ba5bdcd3-7d32-458d-bc73-c22f975a5e57" providerId="ADAL" clId="{4EC74DB0-6547-44FC-A7E8-F56A7CFFFA5E}" dt="2023-03-09T16:34:13.826" v="243" actId="208"/>
        <pc:sldMkLst>
          <pc:docMk/>
          <pc:sldMk cId="473353433" sldId="265"/>
        </pc:sldMkLst>
        <pc:spChg chg="mod">
          <ac:chgData name="최홍석" userId="ba5bdcd3-7d32-458d-bc73-c22f975a5e57" providerId="ADAL" clId="{4EC74DB0-6547-44FC-A7E8-F56A7CFFFA5E}" dt="2023-03-09T16:28:27.950" v="82" actId="20577"/>
          <ac:spMkLst>
            <pc:docMk/>
            <pc:sldMk cId="473353433" sldId="265"/>
            <ac:spMk id="2" creationId="{BFA68544-87A8-FB20-3E67-63C8E7FD9A23}"/>
          </ac:spMkLst>
        </pc:spChg>
        <pc:spChg chg="add mod">
          <ac:chgData name="최홍석" userId="ba5bdcd3-7d32-458d-bc73-c22f975a5e57" providerId="ADAL" clId="{4EC74DB0-6547-44FC-A7E8-F56A7CFFFA5E}" dt="2023-03-09T16:34:09.908" v="242" actId="113"/>
          <ac:spMkLst>
            <pc:docMk/>
            <pc:sldMk cId="473353433" sldId="265"/>
            <ac:spMk id="8" creationId="{8AC6C142-AF9F-4664-9E70-E04CBE639429}"/>
          </ac:spMkLst>
        </pc:spChg>
        <pc:spChg chg="del">
          <ac:chgData name="최홍석" userId="ba5bdcd3-7d32-458d-bc73-c22f975a5e57" providerId="ADAL" clId="{4EC74DB0-6547-44FC-A7E8-F56A7CFFFA5E}" dt="2023-03-09T16:28:19.354" v="47" actId="478"/>
          <ac:spMkLst>
            <pc:docMk/>
            <pc:sldMk cId="473353433" sldId="265"/>
            <ac:spMk id="11" creationId="{01A39A7E-4542-9EB4-93D5-D132857F4544}"/>
          </ac:spMkLst>
        </pc:spChg>
        <pc:spChg chg="del">
          <ac:chgData name="최홍석" userId="ba5bdcd3-7d32-458d-bc73-c22f975a5e57" providerId="ADAL" clId="{4EC74DB0-6547-44FC-A7E8-F56A7CFFFA5E}" dt="2023-03-09T16:28:14.873" v="42" actId="478"/>
          <ac:spMkLst>
            <pc:docMk/>
            <pc:sldMk cId="473353433" sldId="265"/>
            <ac:spMk id="14" creationId="{161B01E0-519C-0E65-23F6-134502186DFC}"/>
          </ac:spMkLst>
        </pc:spChg>
        <pc:spChg chg="mod">
          <ac:chgData name="최홍석" userId="ba5bdcd3-7d32-458d-bc73-c22f975a5e57" providerId="ADAL" clId="{4EC74DB0-6547-44FC-A7E8-F56A7CFFFA5E}" dt="2023-03-09T16:33:24.442" v="97" actId="14100"/>
          <ac:spMkLst>
            <pc:docMk/>
            <pc:sldMk cId="473353433" sldId="265"/>
            <ac:spMk id="16" creationId="{6EAD3874-C945-1B8D-BFDD-0BAD5C2AEF52}"/>
          </ac:spMkLst>
        </pc:spChg>
        <pc:picChg chg="add mod">
          <ac:chgData name="최홍석" userId="ba5bdcd3-7d32-458d-bc73-c22f975a5e57" providerId="ADAL" clId="{4EC74DB0-6547-44FC-A7E8-F56A7CFFFA5E}" dt="2023-03-09T16:34:13.826" v="243" actId="208"/>
          <ac:picMkLst>
            <pc:docMk/>
            <pc:sldMk cId="473353433" sldId="265"/>
            <ac:picMk id="4" creationId="{71B5D496-2134-CC02-B40C-086AE19F86E4}"/>
          </ac:picMkLst>
        </pc:picChg>
        <pc:picChg chg="del">
          <ac:chgData name="최홍석" userId="ba5bdcd3-7d32-458d-bc73-c22f975a5e57" providerId="ADAL" clId="{4EC74DB0-6547-44FC-A7E8-F56A7CFFFA5E}" dt="2023-03-09T16:28:14.160" v="41" actId="478"/>
          <ac:picMkLst>
            <pc:docMk/>
            <pc:sldMk cId="473353433" sldId="265"/>
            <ac:picMk id="5" creationId="{E1D20E1B-F0CE-6040-DA6E-514A1433EAE4}"/>
          </ac:picMkLst>
        </pc:picChg>
        <pc:picChg chg="add mod ord">
          <ac:chgData name="최홍석" userId="ba5bdcd3-7d32-458d-bc73-c22f975a5e57" providerId="ADAL" clId="{4EC74DB0-6547-44FC-A7E8-F56A7CFFFA5E}" dt="2023-03-09T16:33:19.661" v="95" actId="167"/>
          <ac:picMkLst>
            <pc:docMk/>
            <pc:sldMk cId="473353433" sldId="265"/>
            <ac:picMk id="7" creationId="{3A4349C8-E94D-E720-4086-FCF987CC27DF}"/>
          </ac:picMkLst>
        </pc:picChg>
        <pc:picChg chg="del">
          <ac:chgData name="최홍석" userId="ba5bdcd3-7d32-458d-bc73-c22f975a5e57" providerId="ADAL" clId="{4EC74DB0-6547-44FC-A7E8-F56A7CFFFA5E}" dt="2023-03-09T16:28:15.669" v="44" actId="478"/>
          <ac:picMkLst>
            <pc:docMk/>
            <pc:sldMk cId="473353433" sldId="265"/>
            <ac:picMk id="9" creationId="{DEE017D0-6657-C964-1BE4-A799DC7A39CD}"/>
          </ac:picMkLst>
        </pc:picChg>
        <pc:picChg chg="del">
          <ac:chgData name="최홍석" userId="ba5bdcd3-7d32-458d-bc73-c22f975a5e57" providerId="ADAL" clId="{4EC74DB0-6547-44FC-A7E8-F56A7CFFFA5E}" dt="2023-03-09T16:28:15.284" v="43" actId="478"/>
          <ac:picMkLst>
            <pc:docMk/>
            <pc:sldMk cId="473353433" sldId="265"/>
            <ac:picMk id="13" creationId="{997A880C-473A-7749-85CB-581B953DE01B}"/>
          </ac:picMkLst>
        </pc:picChg>
      </pc:sldChg>
      <pc:sldChg chg="del">
        <pc:chgData name="최홍석" userId="ba5bdcd3-7d32-458d-bc73-c22f975a5e57" providerId="ADAL" clId="{4EC74DB0-6547-44FC-A7E8-F56A7CFFFA5E}" dt="2023-03-09T16:41:39.068" v="677" actId="47"/>
        <pc:sldMkLst>
          <pc:docMk/>
          <pc:sldMk cId="3578434522" sldId="266"/>
        </pc:sldMkLst>
      </pc:sldChg>
      <pc:sldChg chg="del">
        <pc:chgData name="최홍석" userId="ba5bdcd3-7d32-458d-bc73-c22f975a5e57" providerId="ADAL" clId="{4EC74DB0-6547-44FC-A7E8-F56A7CFFFA5E}" dt="2023-03-09T16:41:40.284" v="678" actId="47"/>
        <pc:sldMkLst>
          <pc:docMk/>
          <pc:sldMk cId="2853032221" sldId="267"/>
        </pc:sldMkLst>
      </pc:sldChg>
      <pc:sldChg chg="addSp delSp modSp mod">
        <pc:chgData name="최홍석" userId="ba5bdcd3-7d32-458d-bc73-c22f975a5e57" providerId="ADAL" clId="{4EC74DB0-6547-44FC-A7E8-F56A7CFFFA5E}" dt="2023-03-09T16:52:54.463" v="930" actId="20577"/>
        <pc:sldMkLst>
          <pc:docMk/>
          <pc:sldMk cId="1158067523" sldId="268"/>
        </pc:sldMkLst>
        <pc:spChg chg="mod">
          <ac:chgData name="최홍석" userId="ba5bdcd3-7d32-458d-bc73-c22f975a5e57" providerId="ADAL" clId="{4EC74DB0-6547-44FC-A7E8-F56A7CFFFA5E}" dt="2023-03-09T16:52:15.520" v="890" actId="20577"/>
          <ac:spMkLst>
            <pc:docMk/>
            <pc:sldMk cId="1158067523" sldId="268"/>
            <ac:spMk id="2" creationId="{BFA68544-87A8-FB20-3E67-63C8E7FD9A23}"/>
          </ac:spMkLst>
        </pc:spChg>
        <pc:spChg chg="add mod">
          <ac:chgData name="최홍석" userId="ba5bdcd3-7d32-458d-bc73-c22f975a5e57" providerId="ADAL" clId="{4EC74DB0-6547-44FC-A7E8-F56A7CFFFA5E}" dt="2023-03-09T16:52:48.352" v="919" actId="122"/>
          <ac:spMkLst>
            <pc:docMk/>
            <pc:sldMk cId="1158067523" sldId="268"/>
            <ac:spMk id="5" creationId="{4A9E8F0C-BEBD-BA7D-6725-035A21BDD9A9}"/>
          </ac:spMkLst>
        </pc:spChg>
        <pc:spChg chg="add mod">
          <ac:chgData name="최홍석" userId="ba5bdcd3-7d32-458d-bc73-c22f975a5e57" providerId="ADAL" clId="{4EC74DB0-6547-44FC-A7E8-F56A7CFFFA5E}" dt="2023-03-09T16:52:54.463" v="930" actId="20577"/>
          <ac:spMkLst>
            <pc:docMk/>
            <pc:sldMk cId="1158067523" sldId="268"/>
            <ac:spMk id="6" creationId="{C36DD3EF-3FB7-8056-D5F6-00399521E0D8}"/>
          </ac:spMkLst>
        </pc:spChg>
        <pc:spChg chg="del">
          <ac:chgData name="최홍석" userId="ba5bdcd3-7d32-458d-bc73-c22f975a5e57" providerId="ADAL" clId="{4EC74DB0-6547-44FC-A7E8-F56A7CFFFA5E}" dt="2023-03-09T16:52:19.058" v="894" actId="478"/>
          <ac:spMkLst>
            <pc:docMk/>
            <pc:sldMk cId="1158067523" sldId="268"/>
            <ac:spMk id="11" creationId="{46F8CD3B-046C-9259-2B31-4F4D1D44C871}"/>
          </ac:spMkLst>
        </pc:spChg>
        <pc:spChg chg="del">
          <ac:chgData name="최홍석" userId="ba5bdcd3-7d32-458d-bc73-c22f975a5e57" providerId="ADAL" clId="{4EC74DB0-6547-44FC-A7E8-F56A7CFFFA5E}" dt="2023-03-09T16:52:24.236" v="897" actId="21"/>
          <ac:spMkLst>
            <pc:docMk/>
            <pc:sldMk cId="1158067523" sldId="268"/>
            <ac:spMk id="12" creationId="{A9D7FA1A-26FD-EAF5-4280-8781F7EB6B92}"/>
          </ac:spMkLst>
        </pc:spChg>
        <pc:picChg chg="add mod">
          <ac:chgData name="최홍석" userId="ba5bdcd3-7d32-458d-bc73-c22f975a5e57" providerId="ADAL" clId="{4EC74DB0-6547-44FC-A7E8-F56A7CFFFA5E}" dt="2023-03-09T16:52:21.071" v="895" actId="14100"/>
          <ac:picMkLst>
            <pc:docMk/>
            <pc:sldMk cId="1158067523" sldId="268"/>
            <ac:picMk id="4" creationId="{62DDD166-A69F-520D-285B-BE43FA3FAB6C}"/>
          </ac:picMkLst>
        </pc:picChg>
        <pc:picChg chg="del">
          <ac:chgData name="최홍석" userId="ba5bdcd3-7d32-458d-bc73-c22f975a5e57" providerId="ADAL" clId="{4EC74DB0-6547-44FC-A7E8-F56A7CFFFA5E}" dt="2023-03-09T16:52:21.846" v="896" actId="478"/>
          <ac:picMkLst>
            <pc:docMk/>
            <pc:sldMk cId="1158067523" sldId="268"/>
            <ac:picMk id="10" creationId="{44D5392F-6FB0-26A3-3FED-C6C433FB28AD}"/>
          </ac:picMkLst>
        </pc:picChg>
        <pc:picChg chg="del">
          <ac:chgData name="최홍석" userId="ba5bdcd3-7d32-458d-bc73-c22f975a5e57" providerId="ADAL" clId="{4EC74DB0-6547-44FC-A7E8-F56A7CFFFA5E}" dt="2023-03-09T16:52:16.008" v="891" actId="478"/>
          <ac:picMkLst>
            <pc:docMk/>
            <pc:sldMk cId="1158067523" sldId="268"/>
            <ac:picMk id="14" creationId="{3F66F82B-3493-CEB6-526D-F4A9F67665BA}"/>
          </ac:picMkLst>
        </pc:picChg>
      </pc:sldChg>
      <pc:sldChg chg="addSp delSp modSp add mod">
        <pc:chgData name="최홍석" userId="ba5bdcd3-7d32-458d-bc73-c22f975a5e57" providerId="ADAL" clId="{4EC74DB0-6547-44FC-A7E8-F56A7CFFFA5E}" dt="2023-03-09T16:47:16.029" v="838" actId="20577"/>
        <pc:sldMkLst>
          <pc:docMk/>
          <pc:sldMk cId="1357205720" sldId="269"/>
        </pc:sldMkLst>
        <pc:spChg chg="mod">
          <ac:chgData name="최홍석" userId="ba5bdcd3-7d32-458d-bc73-c22f975a5e57" providerId="ADAL" clId="{4EC74DB0-6547-44FC-A7E8-F56A7CFFFA5E}" dt="2023-03-09T16:47:16.029" v="838" actId="20577"/>
          <ac:spMkLst>
            <pc:docMk/>
            <pc:sldMk cId="1357205720" sldId="269"/>
            <ac:spMk id="2" creationId="{BFA68544-87A8-FB20-3E67-63C8E7FD9A23}"/>
          </ac:spMkLst>
        </pc:spChg>
        <pc:spChg chg="del mod">
          <ac:chgData name="최홍석" userId="ba5bdcd3-7d32-458d-bc73-c22f975a5e57" providerId="ADAL" clId="{4EC74DB0-6547-44FC-A7E8-F56A7CFFFA5E}" dt="2023-03-09T16:42:18.862" v="712" actId="478"/>
          <ac:spMkLst>
            <pc:docMk/>
            <pc:sldMk cId="1357205720" sldId="269"/>
            <ac:spMk id="6" creationId="{DE8F0695-2727-EC25-336D-3E8473354B1A}"/>
          </ac:spMkLst>
        </pc:spChg>
        <pc:spChg chg="add mod">
          <ac:chgData name="최홍석" userId="ba5bdcd3-7d32-458d-bc73-c22f975a5e57" providerId="ADAL" clId="{4EC74DB0-6547-44FC-A7E8-F56A7CFFFA5E}" dt="2023-03-09T16:43:07.320" v="758" actId="14100"/>
          <ac:spMkLst>
            <pc:docMk/>
            <pc:sldMk cId="1357205720" sldId="269"/>
            <ac:spMk id="9" creationId="{612F0E26-93F1-9413-D515-4D042AA914AB}"/>
          </ac:spMkLst>
        </pc:spChg>
        <pc:picChg chg="add mod ord">
          <ac:chgData name="최홍석" userId="ba5bdcd3-7d32-458d-bc73-c22f975a5e57" providerId="ADAL" clId="{4EC74DB0-6547-44FC-A7E8-F56A7CFFFA5E}" dt="2023-03-09T16:42:31.185" v="715" actId="1076"/>
          <ac:picMkLst>
            <pc:docMk/>
            <pc:sldMk cId="1357205720" sldId="269"/>
            <ac:picMk id="4" creationId="{AFD856EE-4003-3A03-C2D8-9F7C45A32AA5}"/>
          </ac:picMkLst>
        </pc:picChg>
        <pc:picChg chg="add mod">
          <ac:chgData name="최홍석" userId="ba5bdcd3-7d32-458d-bc73-c22f975a5e57" providerId="ADAL" clId="{4EC74DB0-6547-44FC-A7E8-F56A7CFFFA5E}" dt="2023-03-09T16:42:53.593" v="717" actId="1076"/>
          <ac:picMkLst>
            <pc:docMk/>
            <pc:sldMk cId="1357205720" sldId="269"/>
            <ac:picMk id="7" creationId="{1E753A1F-6C61-475F-CF3D-CA2FCF9B0583}"/>
          </ac:picMkLst>
        </pc:picChg>
        <pc:picChg chg="del">
          <ac:chgData name="최홍석" userId="ba5bdcd3-7d32-458d-bc73-c22f975a5e57" providerId="ADAL" clId="{4EC74DB0-6547-44FC-A7E8-F56A7CFFFA5E}" dt="2023-03-09T16:42:05.985" v="705" actId="478"/>
          <ac:picMkLst>
            <pc:docMk/>
            <pc:sldMk cId="1357205720" sldId="269"/>
            <ac:picMk id="8" creationId="{1631950E-B2E8-1F05-1EDE-8C31EB4D6B6E}"/>
          </ac:picMkLst>
        </pc:picChg>
      </pc:sldChg>
      <pc:sldChg chg="addSp delSp modSp add mod">
        <pc:chgData name="최홍석" userId="ba5bdcd3-7d32-458d-bc73-c22f975a5e57" providerId="ADAL" clId="{4EC74DB0-6547-44FC-A7E8-F56A7CFFFA5E}" dt="2023-03-09T17:02:57.922" v="1184" actId="20577"/>
        <pc:sldMkLst>
          <pc:docMk/>
          <pc:sldMk cId="968754236" sldId="270"/>
        </pc:sldMkLst>
        <pc:spChg chg="mod">
          <ac:chgData name="최홍석" userId="ba5bdcd3-7d32-458d-bc73-c22f975a5e57" providerId="ADAL" clId="{4EC74DB0-6547-44FC-A7E8-F56A7CFFFA5E}" dt="2023-03-09T16:47:03.160" v="831" actId="20577"/>
          <ac:spMkLst>
            <pc:docMk/>
            <pc:sldMk cId="968754236" sldId="270"/>
            <ac:spMk id="2" creationId="{BFA68544-87A8-FB20-3E67-63C8E7FD9A23}"/>
          </ac:spMkLst>
        </pc:spChg>
        <pc:spChg chg="add mod">
          <ac:chgData name="최홍석" userId="ba5bdcd3-7d32-458d-bc73-c22f975a5e57" providerId="ADAL" clId="{4EC74DB0-6547-44FC-A7E8-F56A7CFFFA5E}" dt="2023-03-09T17:02:57.922" v="1184" actId="20577"/>
          <ac:spMkLst>
            <pc:docMk/>
            <pc:sldMk cId="968754236" sldId="270"/>
            <ac:spMk id="5" creationId="{C242DC45-9ED8-3CAB-BE3D-56F2AB38AE9B}"/>
          </ac:spMkLst>
        </pc:spChg>
        <pc:spChg chg="mod">
          <ac:chgData name="최홍석" userId="ba5bdcd3-7d32-458d-bc73-c22f975a5e57" providerId="ADAL" clId="{4EC74DB0-6547-44FC-A7E8-F56A7CFFFA5E}" dt="2023-03-09T16:47:12.823" v="836" actId="14100"/>
          <ac:spMkLst>
            <pc:docMk/>
            <pc:sldMk cId="968754236" sldId="270"/>
            <ac:spMk id="6" creationId="{DE8F0695-2727-EC25-336D-3E8473354B1A}"/>
          </ac:spMkLst>
        </pc:spChg>
        <pc:picChg chg="add mod ord">
          <ac:chgData name="최홍석" userId="ba5bdcd3-7d32-458d-bc73-c22f975a5e57" providerId="ADAL" clId="{4EC74DB0-6547-44FC-A7E8-F56A7CFFFA5E}" dt="2023-03-09T16:47:08.528" v="834" actId="1076"/>
          <ac:picMkLst>
            <pc:docMk/>
            <pc:sldMk cId="968754236" sldId="270"/>
            <ac:picMk id="4" creationId="{E0267926-885E-0F93-F8EE-CC45EC99D718}"/>
          </ac:picMkLst>
        </pc:picChg>
        <pc:picChg chg="del">
          <ac:chgData name="최홍석" userId="ba5bdcd3-7d32-458d-bc73-c22f975a5e57" providerId="ADAL" clId="{4EC74DB0-6547-44FC-A7E8-F56A7CFFFA5E}" dt="2023-03-09T16:41:44.608" v="682" actId="478"/>
          <ac:picMkLst>
            <pc:docMk/>
            <pc:sldMk cId="968754236" sldId="270"/>
            <ac:picMk id="8" creationId="{1631950E-B2E8-1F05-1EDE-8C31EB4D6B6E}"/>
          </ac:picMkLst>
        </pc:picChg>
      </pc:sldChg>
      <pc:sldChg chg="addSp delSp modSp add mod">
        <pc:chgData name="최홍석" userId="ba5bdcd3-7d32-458d-bc73-c22f975a5e57" providerId="ADAL" clId="{4EC74DB0-6547-44FC-A7E8-F56A7CFFFA5E}" dt="2023-03-09T16:51:30.463" v="850" actId="14100"/>
        <pc:sldMkLst>
          <pc:docMk/>
          <pc:sldMk cId="2361050156" sldId="271"/>
        </pc:sldMkLst>
        <pc:spChg chg="mod">
          <ac:chgData name="최홍석" userId="ba5bdcd3-7d32-458d-bc73-c22f975a5e57" providerId="ADAL" clId="{4EC74DB0-6547-44FC-A7E8-F56A7CFFFA5E}" dt="2023-03-09T16:47:23.892" v="843" actId="20577"/>
          <ac:spMkLst>
            <pc:docMk/>
            <pc:sldMk cId="2361050156" sldId="271"/>
            <ac:spMk id="2" creationId="{BFA68544-87A8-FB20-3E67-63C8E7FD9A23}"/>
          </ac:spMkLst>
        </pc:spChg>
        <pc:spChg chg="mod">
          <ac:chgData name="최홍석" userId="ba5bdcd3-7d32-458d-bc73-c22f975a5e57" providerId="ADAL" clId="{4EC74DB0-6547-44FC-A7E8-F56A7CFFFA5E}" dt="2023-03-09T16:51:30.463" v="850" actId="14100"/>
          <ac:spMkLst>
            <pc:docMk/>
            <pc:sldMk cId="2361050156" sldId="271"/>
            <ac:spMk id="6" creationId="{DE8F0695-2727-EC25-336D-3E8473354B1A}"/>
          </ac:spMkLst>
        </pc:spChg>
        <pc:picChg chg="add mod ord">
          <ac:chgData name="최홍석" userId="ba5bdcd3-7d32-458d-bc73-c22f975a5e57" providerId="ADAL" clId="{4EC74DB0-6547-44FC-A7E8-F56A7CFFFA5E}" dt="2023-03-09T16:51:08.506" v="847" actId="167"/>
          <ac:picMkLst>
            <pc:docMk/>
            <pc:sldMk cId="2361050156" sldId="271"/>
            <ac:picMk id="4" creationId="{5E3F0063-C73F-8926-33AD-7108BBF8A148}"/>
          </ac:picMkLst>
        </pc:picChg>
        <pc:picChg chg="del">
          <ac:chgData name="최홍석" userId="ba5bdcd3-7d32-458d-bc73-c22f975a5e57" providerId="ADAL" clId="{4EC74DB0-6547-44FC-A7E8-F56A7CFFFA5E}" dt="2023-03-09T16:41:45.671" v="683" actId="478"/>
          <ac:picMkLst>
            <pc:docMk/>
            <pc:sldMk cId="2361050156" sldId="271"/>
            <ac:picMk id="8" creationId="{1631950E-B2E8-1F05-1EDE-8C31EB4D6B6E}"/>
          </ac:picMkLst>
        </pc:picChg>
      </pc:sldChg>
      <pc:sldChg chg="modSp new del mod">
        <pc:chgData name="최홍석" userId="ba5bdcd3-7d32-458d-bc73-c22f975a5e57" providerId="ADAL" clId="{4EC74DB0-6547-44FC-A7E8-F56A7CFFFA5E}" dt="2023-03-09T17:11:37.101" v="1563" actId="47"/>
        <pc:sldMkLst>
          <pc:docMk/>
          <pc:sldMk cId="3767824823" sldId="272"/>
        </pc:sldMkLst>
        <pc:spChg chg="mod">
          <ac:chgData name="최홍석" userId="ba5bdcd3-7d32-458d-bc73-c22f975a5e57" providerId="ADAL" clId="{4EC74DB0-6547-44FC-A7E8-F56A7CFFFA5E}" dt="2023-03-09T16:53:10.863" v="933" actId="20577"/>
          <ac:spMkLst>
            <pc:docMk/>
            <pc:sldMk cId="3767824823" sldId="272"/>
            <ac:spMk id="2" creationId="{B40EAB41-8999-F390-D841-B5936CC30A4F}"/>
          </ac:spMkLst>
        </pc:spChg>
      </pc:sldChg>
      <pc:sldChg chg="addSp delSp modSp add mod ord">
        <pc:chgData name="최홍석" userId="ba5bdcd3-7d32-458d-bc73-c22f975a5e57" providerId="ADAL" clId="{4EC74DB0-6547-44FC-A7E8-F56A7CFFFA5E}" dt="2023-03-09T17:00:28.125" v="1036" actId="20577"/>
        <pc:sldMkLst>
          <pc:docMk/>
          <pc:sldMk cId="3186995571" sldId="273"/>
        </pc:sldMkLst>
        <pc:spChg chg="mod">
          <ac:chgData name="최홍석" userId="ba5bdcd3-7d32-458d-bc73-c22f975a5e57" providerId="ADAL" clId="{4EC74DB0-6547-44FC-A7E8-F56A7CFFFA5E}" dt="2023-03-09T17:00:28.125" v="1036" actId="20577"/>
          <ac:spMkLst>
            <pc:docMk/>
            <pc:sldMk cId="3186995571" sldId="273"/>
            <ac:spMk id="2" creationId="{BFA68544-87A8-FB20-3E67-63C8E7FD9A23}"/>
          </ac:spMkLst>
        </pc:spChg>
        <pc:spChg chg="mod">
          <ac:chgData name="최홍석" userId="ba5bdcd3-7d32-458d-bc73-c22f975a5e57" providerId="ADAL" clId="{4EC74DB0-6547-44FC-A7E8-F56A7CFFFA5E}" dt="2023-03-09T16:59:23.967" v="1026" actId="14100"/>
          <ac:spMkLst>
            <pc:docMk/>
            <pc:sldMk cId="3186995571" sldId="273"/>
            <ac:spMk id="6" creationId="{DE8F0695-2727-EC25-336D-3E8473354B1A}"/>
          </ac:spMkLst>
        </pc:spChg>
        <pc:spChg chg="add mod">
          <ac:chgData name="최홍석" userId="ba5bdcd3-7d32-458d-bc73-c22f975a5e57" providerId="ADAL" clId="{4EC74DB0-6547-44FC-A7E8-F56A7CFFFA5E}" dt="2023-03-09T16:58:35.358" v="1008" actId="1076"/>
          <ac:spMkLst>
            <pc:docMk/>
            <pc:sldMk cId="3186995571" sldId="273"/>
            <ac:spMk id="9" creationId="{8044D925-F216-67D8-E104-8DF34B55F7AD}"/>
          </ac:spMkLst>
        </pc:spChg>
        <pc:spChg chg="add mod">
          <ac:chgData name="최홍석" userId="ba5bdcd3-7d32-458d-bc73-c22f975a5e57" providerId="ADAL" clId="{4EC74DB0-6547-44FC-A7E8-F56A7CFFFA5E}" dt="2023-03-09T16:58:33.526" v="1007" actId="1076"/>
          <ac:spMkLst>
            <pc:docMk/>
            <pc:sldMk cId="3186995571" sldId="273"/>
            <ac:spMk id="10" creationId="{9163CCC4-AAA7-B211-A05D-321C415FCBB7}"/>
          </ac:spMkLst>
        </pc:spChg>
        <pc:spChg chg="add mod">
          <ac:chgData name="최홍석" userId="ba5bdcd3-7d32-458d-bc73-c22f975a5e57" providerId="ADAL" clId="{4EC74DB0-6547-44FC-A7E8-F56A7CFFFA5E}" dt="2023-03-09T16:59:26.566" v="1028" actId="1076"/>
          <ac:spMkLst>
            <pc:docMk/>
            <pc:sldMk cId="3186995571" sldId="273"/>
            <ac:spMk id="13" creationId="{CC41DCFB-6A75-CAB7-93EB-B25E4144BB01}"/>
          </ac:spMkLst>
        </pc:spChg>
        <pc:spChg chg="add mod">
          <ac:chgData name="최홍석" userId="ba5bdcd3-7d32-458d-bc73-c22f975a5e57" providerId="ADAL" clId="{4EC74DB0-6547-44FC-A7E8-F56A7CFFFA5E}" dt="2023-03-09T16:59:50.157" v="1033" actId="1076"/>
          <ac:spMkLst>
            <pc:docMk/>
            <pc:sldMk cId="3186995571" sldId="273"/>
            <ac:spMk id="14" creationId="{D0C123AC-C6AB-4DED-F752-2AAC749AA483}"/>
          </ac:spMkLst>
        </pc:spChg>
        <pc:spChg chg="add mod">
          <ac:chgData name="최홍석" userId="ba5bdcd3-7d32-458d-bc73-c22f975a5e57" providerId="ADAL" clId="{4EC74DB0-6547-44FC-A7E8-F56A7CFFFA5E}" dt="2023-03-09T16:59:53.046" v="1034" actId="1076"/>
          <ac:spMkLst>
            <pc:docMk/>
            <pc:sldMk cId="3186995571" sldId="273"/>
            <ac:spMk id="15" creationId="{8AE8CADB-A536-E35A-6283-D92CF379ECEB}"/>
          </ac:spMkLst>
        </pc:spChg>
        <pc:picChg chg="del">
          <ac:chgData name="최홍석" userId="ba5bdcd3-7d32-458d-bc73-c22f975a5e57" providerId="ADAL" clId="{4EC74DB0-6547-44FC-A7E8-F56A7CFFFA5E}" dt="2023-03-09T16:53:21.064" v="937" actId="478"/>
          <ac:picMkLst>
            <pc:docMk/>
            <pc:sldMk cId="3186995571" sldId="273"/>
            <ac:picMk id="4" creationId="{5E3F0063-C73F-8926-33AD-7108BBF8A148}"/>
          </ac:picMkLst>
        </pc:picChg>
        <pc:picChg chg="add mod ord modCrop">
          <ac:chgData name="최홍석" userId="ba5bdcd3-7d32-458d-bc73-c22f975a5e57" providerId="ADAL" clId="{4EC74DB0-6547-44FC-A7E8-F56A7CFFFA5E}" dt="2023-03-09T16:59:28.903" v="1029" actId="208"/>
          <ac:picMkLst>
            <pc:docMk/>
            <pc:sldMk cId="3186995571" sldId="273"/>
            <ac:picMk id="5" creationId="{9BB64E3B-F76E-C9B9-E38F-E8C545A80553}"/>
          </ac:picMkLst>
        </pc:picChg>
        <pc:picChg chg="add mod">
          <ac:chgData name="최홍석" userId="ba5bdcd3-7d32-458d-bc73-c22f975a5e57" providerId="ADAL" clId="{4EC74DB0-6547-44FC-A7E8-F56A7CFFFA5E}" dt="2023-03-09T16:58:21.430" v="1004" actId="1076"/>
          <ac:picMkLst>
            <pc:docMk/>
            <pc:sldMk cId="3186995571" sldId="273"/>
            <ac:picMk id="8" creationId="{0A045715-020C-15BC-57AA-19137F665B95}"/>
          </ac:picMkLst>
        </pc:picChg>
        <pc:picChg chg="add mod ord">
          <ac:chgData name="최홍석" userId="ba5bdcd3-7d32-458d-bc73-c22f975a5e57" providerId="ADAL" clId="{4EC74DB0-6547-44FC-A7E8-F56A7CFFFA5E}" dt="2023-03-09T16:59:29.942" v="1030" actId="208"/>
          <ac:picMkLst>
            <pc:docMk/>
            <pc:sldMk cId="3186995571" sldId="273"/>
            <ac:picMk id="12" creationId="{F17F5EB0-0236-647F-8EE7-06B4F62482C4}"/>
          </ac:picMkLst>
        </pc:picChg>
      </pc:sldChg>
      <pc:sldChg chg="addSp delSp modSp add mod">
        <pc:chgData name="최홍석" userId="ba5bdcd3-7d32-458d-bc73-c22f975a5e57" providerId="ADAL" clId="{4EC74DB0-6547-44FC-A7E8-F56A7CFFFA5E}" dt="2023-03-09T17:09:12.213" v="1535" actId="14100"/>
        <pc:sldMkLst>
          <pc:docMk/>
          <pc:sldMk cId="3090828943" sldId="274"/>
        </pc:sldMkLst>
        <pc:spChg chg="mod">
          <ac:chgData name="최홍석" userId="ba5bdcd3-7d32-458d-bc73-c22f975a5e57" providerId="ADAL" clId="{4EC74DB0-6547-44FC-A7E8-F56A7CFFFA5E}" dt="2023-03-09T17:08:02.350" v="1526" actId="20577"/>
          <ac:spMkLst>
            <pc:docMk/>
            <pc:sldMk cId="3090828943" sldId="274"/>
            <ac:spMk id="2" creationId="{BFA68544-87A8-FB20-3E67-63C8E7FD9A23}"/>
          </ac:spMkLst>
        </pc:spChg>
        <pc:spChg chg="mod">
          <ac:chgData name="최홍석" userId="ba5bdcd3-7d32-458d-bc73-c22f975a5e57" providerId="ADAL" clId="{4EC74DB0-6547-44FC-A7E8-F56A7CFFFA5E}" dt="2023-03-09T17:09:12.213" v="1535" actId="14100"/>
          <ac:spMkLst>
            <pc:docMk/>
            <pc:sldMk cId="3090828943" sldId="274"/>
            <ac:spMk id="6" creationId="{DE8F0695-2727-EC25-336D-3E8473354B1A}"/>
          </ac:spMkLst>
        </pc:spChg>
        <pc:picChg chg="add del mod">
          <ac:chgData name="최홍석" userId="ba5bdcd3-7d32-458d-bc73-c22f975a5e57" providerId="ADAL" clId="{4EC74DB0-6547-44FC-A7E8-F56A7CFFFA5E}" dt="2023-03-09T17:07:38.336" v="1460" actId="21"/>
          <ac:picMkLst>
            <pc:docMk/>
            <pc:sldMk cId="3090828943" sldId="274"/>
            <ac:picMk id="4" creationId="{29A6050E-3F7D-226D-81DB-A169232303CC}"/>
          </ac:picMkLst>
        </pc:picChg>
        <pc:picChg chg="add mod ord">
          <ac:chgData name="최홍석" userId="ba5bdcd3-7d32-458d-bc73-c22f975a5e57" providerId="ADAL" clId="{4EC74DB0-6547-44FC-A7E8-F56A7CFFFA5E}" dt="2023-03-09T17:09:07.997" v="1533" actId="14100"/>
          <ac:picMkLst>
            <pc:docMk/>
            <pc:sldMk cId="3090828943" sldId="274"/>
            <ac:picMk id="7" creationId="{FB1E2A5F-F422-9DE8-0391-0146EA867F58}"/>
          </ac:picMkLst>
        </pc:picChg>
      </pc:sldChg>
      <pc:sldChg chg="addSp modSp add mod">
        <pc:chgData name="최홍석" userId="ba5bdcd3-7d32-458d-bc73-c22f975a5e57" providerId="ADAL" clId="{4EC74DB0-6547-44FC-A7E8-F56A7CFFFA5E}" dt="2023-03-09T17:09:25.637" v="1542" actId="14100"/>
        <pc:sldMkLst>
          <pc:docMk/>
          <pc:sldMk cId="3924562412" sldId="275"/>
        </pc:sldMkLst>
        <pc:spChg chg="mod">
          <ac:chgData name="최홍석" userId="ba5bdcd3-7d32-458d-bc73-c22f975a5e57" providerId="ADAL" clId="{4EC74DB0-6547-44FC-A7E8-F56A7CFFFA5E}" dt="2023-03-09T17:07:57.607" v="1517" actId="20577"/>
          <ac:spMkLst>
            <pc:docMk/>
            <pc:sldMk cId="3924562412" sldId="275"/>
            <ac:spMk id="2" creationId="{BFA68544-87A8-FB20-3E67-63C8E7FD9A23}"/>
          </ac:spMkLst>
        </pc:spChg>
        <pc:spChg chg="mod">
          <ac:chgData name="최홍석" userId="ba5bdcd3-7d32-458d-bc73-c22f975a5e57" providerId="ADAL" clId="{4EC74DB0-6547-44FC-A7E8-F56A7CFFFA5E}" dt="2023-03-09T17:09:25.637" v="1542" actId="14100"/>
          <ac:spMkLst>
            <pc:docMk/>
            <pc:sldMk cId="3924562412" sldId="275"/>
            <ac:spMk id="6" creationId="{DE8F0695-2727-EC25-336D-3E8473354B1A}"/>
          </ac:spMkLst>
        </pc:spChg>
        <pc:picChg chg="add mod ord">
          <ac:chgData name="최홍석" userId="ba5bdcd3-7d32-458d-bc73-c22f975a5e57" providerId="ADAL" clId="{4EC74DB0-6547-44FC-A7E8-F56A7CFFFA5E}" dt="2023-03-09T17:09:21.158" v="1540" actId="167"/>
          <ac:picMkLst>
            <pc:docMk/>
            <pc:sldMk cId="3924562412" sldId="275"/>
            <ac:picMk id="3" creationId="{AB0AE37B-4F72-D666-9465-FC2185ADAF02}"/>
          </ac:picMkLst>
        </pc:picChg>
      </pc:sldChg>
      <pc:sldChg chg="delSp modSp add del mod">
        <pc:chgData name="최홍석" userId="ba5bdcd3-7d32-458d-bc73-c22f975a5e57" providerId="ADAL" clId="{4EC74DB0-6547-44FC-A7E8-F56A7CFFFA5E}" dt="2023-03-09T17:11:37.101" v="1563" actId="47"/>
        <pc:sldMkLst>
          <pc:docMk/>
          <pc:sldMk cId="1298232938" sldId="276"/>
        </pc:sldMkLst>
        <pc:spChg chg="mod">
          <ac:chgData name="최홍석" userId="ba5bdcd3-7d32-458d-bc73-c22f975a5e57" providerId="ADAL" clId="{4EC74DB0-6547-44FC-A7E8-F56A7CFFFA5E}" dt="2023-03-09T17:09:53.078" v="1561" actId="20577"/>
          <ac:spMkLst>
            <pc:docMk/>
            <pc:sldMk cId="1298232938" sldId="276"/>
            <ac:spMk id="2" creationId="{BFA68544-87A8-FB20-3E67-63C8E7FD9A23}"/>
          </ac:spMkLst>
        </pc:spChg>
        <pc:spChg chg="del">
          <ac:chgData name="최홍석" userId="ba5bdcd3-7d32-458d-bc73-c22f975a5e57" providerId="ADAL" clId="{4EC74DB0-6547-44FC-A7E8-F56A7CFFFA5E}" dt="2023-03-09T17:09:53.582" v="1562" actId="478"/>
          <ac:spMkLst>
            <pc:docMk/>
            <pc:sldMk cId="1298232938" sldId="276"/>
            <ac:spMk id="6" creationId="{DE8F0695-2727-EC25-336D-3E8473354B1A}"/>
          </ac:spMkLst>
        </pc:spChg>
      </pc:sldChg>
      <pc:sldChg chg="addSp delSp modSp add mod">
        <pc:chgData name="최홍석" userId="ba5bdcd3-7d32-458d-bc73-c22f975a5e57" providerId="ADAL" clId="{4EC74DB0-6547-44FC-A7E8-F56A7CFFFA5E}" dt="2023-03-09T17:04:54.711" v="1457" actId="120"/>
        <pc:sldMkLst>
          <pc:docMk/>
          <pc:sldMk cId="911463465" sldId="277"/>
        </pc:sldMkLst>
        <pc:spChg chg="mod">
          <ac:chgData name="최홍석" userId="ba5bdcd3-7d32-458d-bc73-c22f975a5e57" providerId="ADAL" clId="{4EC74DB0-6547-44FC-A7E8-F56A7CFFFA5E}" dt="2023-03-09T17:00:44.451" v="1081" actId="20577"/>
          <ac:spMkLst>
            <pc:docMk/>
            <pc:sldMk cId="911463465" sldId="277"/>
            <ac:spMk id="2" creationId="{BFA68544-87A8-FB20-3E67-63C8E7FD9A23}"/>
          </ac:spMkLst>
        </pc:spChg>
        <pc:spChg chg="del">
          <ac:chgData name="최홍석" userId="ba5bdcd3-7d32-458d-bc73-c22f975a5e57" providerId="ADAL" clId="{4EC74DB0-6547-44FC-A7E8-F56A7CFFFA5E}" dt="2023-03-09T17:03:45.124" v="1201" actId="478"/>
          <ac:spMkLst>
            <pc:docMk/>
            <pc:sldMk cId="911463465" sldId="277"/>
            <ac:spMk id="6" creationId="{DE8F0695-2727-EC25-336D-3E8473354B1A}"/>
          </ac:spMkLst>
        </pc:spChg>
        <pc:spChg chg="add mod">
          <ac:chgData name="최홍석" userId="ba5bdcd3-7d32-458d-bc73-c22f975a5e57" providerId="ADAL" clId="{4EC74DB0-6547-44FC-A7E8-F56A7CFFFA5E}" dt="2023-03-09T17:04:54.711" v="1457" actId="120"/>
          <ac:spMkLst>
            <pc:docMk/>
            <pc:sldMk cId="911463465" sldId="277"/>
            <ac:spMk id="7" creationId="{BC303976-A45E-BEDC-D2F8-D01D15F93191}"/>
          </ac:spMkLst>
        </pc:spChg>
        <pc:spChg chg="mod">
          <ac:chgData name="최홍석" userId="ba5bdcd3-7d32-458d-bc73-c22f975a5e57" providerId="ADAL" clId="{4EC74DB0-6547-44FC-A7E8-F56A7CFFFA5E}" dt="2023-03-09T17:03:42.725" v="1199" actId="1076"/>
          <ac:spMkLst>
            <pc:docMk/>
            <pc:sldMk cId="911463465" sldId="277"/>
            <ac:spMk id="9" creationId="{8044D925-F216-67D8-E104-8DF34B55F7AD}"/>
          </ac:spMkLst>
        </pc:spChg>
        <pc:spChg chg="mod">
          <ac:chgData name="최홍석" userId="ba5bdcd3-7d32-458d-bc73-c22f975a5e57" providerId="ADAL" clId="{4EC74DB0-6547-44FC-A7E8-F56A7CFFFA5E}" dt="2023-03-09T17:03:42.725" v="1199" actId="1076"/>
          <ac:spMkLst>
            <pc:docMk/>
            <pc:sldMk cId="911463465" sldId="277"/>
            <ac:spMk id="10" creationId="{9163CCC4-AAA7-B211-A05D-321C415FCBB7}"/>
          </ac:spMkLst>
        </pc:spChg>
        <pc:spChg chg="add mod">
          <ac:chgData name="최홍석" userId="ba5bdcd3-7d32-458d-bc73-c22f975a5e57" providerId="ADAL" clId="{4EC74DB0-6547-44FC-A7E8-F56A7CFFFA5E}" dt="2023-03-09T17:04:53.376" v="1456" actId="120"/>
          <ac:spMkLst>
            <pc:docMk/>
            <pc:sldMk cId="911463465" sldId="277"/>
            <ac:spMk id="11" creationId="{0194FCF7-1216-3D16-ED22-FF33A78B9C69}"/>
          </ac:spMkLst>
        </pc:spChg>
        <pc:spChg chg="del">
          <ac:chgData name="최홍석" userId="ba5bdcd3-7d32-458d-bc73-c22f975a5e57" providerId="ADAL" clId="{4EC74DB0-6547-44FC-A7E8-F56A7CFFFA5E}" dt="2023-03-09T17:03:44.677" v="1200" actId="478"/>
          <ac:spMkLst>
            <pc:docMk/>
            <pc:sldMk cId="911463465" sldId="277"/>
            <ac:spMk id="13" creationId="{CC41DCFB-6A75-CAB7-93EB-B25E4144BB01}"/>
          </ac:spMkLst>
        </pc:spChg>
        <pc:spChg chg="del">
          <ac:chgData name="최홍석" userId="ba5bdcd3-7d32-458d-bc73-c22f975a5e57" providerId="ADAL" clId="{4EC74DB0-6547-44FC-A7E8-F56A7CFFFA5E}" dt="2023-03-09T17:03:17.721" v="1188" actId="478"/>
          <ac:spMkLst>
            <pc:docMk/>
            <pc:sldMk cId="911463465" sldId="277"/>
            <ac:spMk id="14" creationId="{D0C123AC-C6AB-4DED-F752-2AAC749AA483}"/>
          </ac:spMkLst>
        </pc:spChg>
        <pc:spChg chg="del">
          <ac:chgData name="최홍석" userId="ba5bdcd3-7d32-458d-bc73-c22f975a5e57" providerId="ADAL" clId="{4EC74DB0-6547-44FC-A7E8-F56A7CFFFA5E}" dt="2023-03-09T17:03:17.205" v="1187" actId="478"/>
          <ac:spMkLst>
            <pc:docMk/>
            <pc:sldMk cId="911463465" sldId="277"/>
            <ac:spMk id="15" creationId="{8AE8CADB-A536-E35A-6283-D92CF379ECEB}"/>
          </ac:spMkLst>
        </pc:spChg>
        <pc:picChg chg="add mod ord">
          <ac:chgData name="최홍석" userId="ba5bdcd3-7d32-458d-bc73-c22f975a5e57" providerId="ADAL" clId="{4EC74DB0-6547-44FC-A7E8-F56A7CFFFA5E}" dt="2023-03-09T17:03:42.725" v="1199" actId="1076"/>
          <ac:picMkLst>
            <pc:docMk/>
            <pc:sldMk cId="911463465" sldId="277"/>
            <ac:picMk id="4" creationId="{BD35DE6D-89C5-994B-DC9E-E3882956BB0A}"/>
          </ac:picMkLst>
        </pc:picChg>
        <pc:picChg chg="del">
          <ac:chgData name="최홍석" userId="ba5bdcd3-7d32-458d-bc73-c22f975a5e57" providerId="ADAL" clId="{4EC74DB0-6547-44FC-A7E8-F56A7CFFFA5E}" dt="2023-03-09T17:03:16.025" v="1185" actId="478"/>
          <ac:picMkLst>
            <pc:docMk/>
            <pc:sldMk cId="911463465" sldId="277"/>
            <ac:picMk id="5" creationId="{9BB64E3B-F76E-C9B9-E38F-E8C545A80553}"/>
          </ac:picMkLst>
        </pc:picChg>
        <pc:picChg chg="del">
          <ac:chgData name="최홍석" userId="ba5bdcd3-7d32-458d-bc73-c22f975a5e57" providerId="ADAL" clId="{4EC74DB0-6547-44FC-A7E8-F56A7CFFFA5E}" dt="2023-03-09T17:03:27.620" v="1193" actId="478"/>
          <ac:picMkLst>
            <pc:docMk/>
            <pc:sldMk cId="911463465" sldId="277"/>
            <ac:picMk id="8" creationId="{0A045715-020C-15BC-57AA-19137F665B95}"/>
          </ac:picMkLst>
        </pc:picChg>
        <pc:picChg chg="del">
          <ac:chgData name="최홍석" userId="ba5bdcd3-7d32-458d-bc73-c22f975a5e57" providerId="ADAL" clId="{4EC74DB0-6547-44FC-A7E8-F56A7CFFFA5E}" dt="2023-03-09T17:03:16.505" v="1186" actId="478"/>
          <ac:picMkLst>
            <pc:docMk/>
            <pc:sldMk cId="911463465" sldId="277"/>
            <ac:picMk id="12" creationId="{F17F5EB0-0236-647F-8EE7-06B4F62482C4}"/>
          </ac:picMkLst>
        </pc:picChg>
      </pc:sldChg>
    </pc:docChg>
  </pc:docChgLst>
  <pc:docChgLst>
    <pc:chgData name="최홍석" userId="ba5bdcd3-7d32-458d-bc73-c22f975a5e57" providerId="ADAL" clId="{CC9CA373-AD79-45F6-A359-A8C4F4FE6AE1}"/>
    <pc:docChg chg="modSld">
      <pc:chgData name="최홍석" userId="ba5bdcd3-7d32-458d-bc73-c22f975a5e57" providerId="ADAL" clId="{CC9CA373-AD79-45F6-A359-A8C4F4FE6AE1}" dt="2023-07-20T15:09:01.901" v="9" actId="20577"/>
      <pc:docMkLst>
        <pc:docMk/>
      </pc:docMkLst>
      <pc:sldChg chg="modSp mod">
        <pc:chgData name="최홍석" userId="ba5bdcd3-7d32-458d-bc73-c22f975a5e57" providerId="ADAL" clId="{CC9CA373-AD79-45F6-A359-A8C4F4FE6AE1}" dt="2023-07-20T15:08:57.699" v="8" actId="20577"/>
        <pc:sldMkLst>
          <pc:docMk/>
          <pc:sldMk cId="3632820287" sldId="256"/>
        </pc:sldMkLst>
        <pc:spChg chg="mod">
          <ac:chgData name="최홍석" userId="ba5bdcd3-7d32-458d-bc73-c22f975a5e57" providerId="ADAL" clId="{CC9CA373-AD79-45F6-A359-A8C4F4FE6AE1}" dt="2023-07-20T15:08:57.699" v="8" actId="20577"/>
          <ac:spMkLst>
            <pc:docMk/>
            <pc:sldMk cId="3632820287" sldId="256"/>
            <ac:spMk id="2" creationId="{0E212799-E7E9-AFDC-94A8-FFFBD3539A44}"/>
          </ac:spMkLst>
        </pc:spChg>
      </pc:sldChg>
      <pc:sldChg chg="modSp mod">
        <pc:chgData name="최홍석" userId="ba5bdcd3-7d32-458d-bc73-c22f975a5e57" providerId="ADAL" clId="{CC9CA373-AD79-45F6-A359-A8C4F4FE6AE1}" dt="2023-07-20T15:09:01.901" v="9" actId="20577"/>
        <pc:sldMkLst>
          <pc:docMk/>
          <pc:sldMk cId="473353433" sldId="265"/>
        </pc:sldMkLst>
        <pc:spChg chg="mod">
          <ac:chgData name="최홍석" userId="ba5bdcd3-7d32-458d-bc73-c22f975a5e57" providerId="ADAL" clId="{CC9CA373-AD79-45F6-A359-A8C4F4FE6AE1}" dt="2023-07-20T15:09:01.901" v="9" actId="20577"/>
          <ac:spMkLst>
            <pc:docMk/>
            <pc:sldMk cId="473353433" sldId="265"/>
            <ac:spMk id="2" creationId="{BFA68544-87A8-FB20-3E67-63C8E7FD9A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F3008-4443-DB40-6FE0-D3525BE0D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79998-4A97-73FF-A535-F3C986C16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8BD6D-252D-CFF2-F218-31052314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7E01F-8835-48BB-FB4A-2CF80C18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F6DB1-217C-72D7-AF77-CA9BA52B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ED7A4-3B31-0E8F-012F-4337CCD0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26228-5037-FAFF-B07C-5D79760D8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D3175-725D-5A23-2C62-D5A01614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B51D3-F5C8-B860-1979-8D02FAA9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1FD97-88CF-C9E7-EE1F-C5DBE3C8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2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223E78-EED0-B4F4-0EF3-FAE945AA1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32DB7A-CF3F-2C72-6DE1-06CE2539D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8223C-2C27-2E69-2BF9-98B1FA46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18ACF-ED3D-73BF-EF10-29F5F190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5D322-F802-0EEE-9244-BC73869B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0835-F8FF-F96D-CAD3-450841A0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DF00A-E714-7D44-3123-3398488C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DB4B9-5584-C540-24B8-2B95FB06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0906A-1A65-D7E5-49EB-736195FA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4F8E0-A5CE-032F-204D-A3FB5D23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9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9210B-41AB-A318-6F38-ADAA0BCA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0AA93-31A4-F225-A76E-679A59632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94A4D-BAE1-D80A-25A2-C9C28460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08939-D7BF-D606-3209-3B7A8347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23F87-4DE9-3BAB-F853-AA625DDA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A4BF9-0559-A0EB-F12C-ADFD4B4C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ECE3F-6B27-CAC5-025D-04E286F98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CA190-AADB-7B4E-3454-A2F2921D0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B096A-F234-FB23-254C-EB326705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EEBFA-AFF5-6838-97F3-FCFD2A4C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C28DF-415A-5AE2-CB54-EF24D91E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0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E4C10-FE39-D6B6-355B-5BE32232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9764E-1BE1-9930-35A6-40488261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02648-CC59-345E-D893-5550E3D1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AA7C8A-8B47-3C03-A79D-4F2DB9FF3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DDC50-FD93-6018-9607-6FBE6CFC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1AE2A4-8A1E-B179-FB77-4012F34C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E4ACF7-0BAC-C8B9-053A-59E32D8B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656CD-1E52-EE96-F9CC-4CEA23A8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81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F9279-08A1-857A-57DA-8407C8F8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98897F-2E46-E84C-4C56-8FC6ADC8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747420-0BA6-EE62-3AE0-A6263A56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A8B70-8E67-8F8B-A414-7E0CAA0B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2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3D9B20-B876-7FB7-9BBC-09A77034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46917C-3EF3-8543-F801-2ACBBD34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19686-0799-39DA-2D86-DE9D7E19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5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40031-15EC-9CD6-C3E2-125A0829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5F8AE-36AB-FBA2-A644-CB09B5633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2C47F6-E698-7202-4C50-8580B0E43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AC41B-0A48-5C83-6D41-A057B02E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D9795-9ADB-91B4-A273-384645FE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AB25B-EAF5-BEEA-6C57-950FDFA4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80C19-3623-04D6-5025-DCED14C2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EE4C8A-EF49-89A9-A9E8-E7B918CB3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D3E94-39C1-BBEA-5CE1-970F74427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1AF46-D7CE-8FAF-D00C-858DBF26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44043-B342-C0F7-78B5-C0AD0BCA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B271C-A2A3-1C9E-81FB-D016EA49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7E7358-B1B4-942B-748F-CFE19D41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0AE7C-5653-13BA-8EFB-6CCD68A6A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F4360-4F6C-78F8-379B-97DC524CF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13B4-0B45-4CB1-93D8-9C5D25D0B21E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49278-465A-18FA-EF62-A3BCAFA71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73402-CE61-70D5-DF83-9BF925131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4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12799-E7E9-AFDC-94A8-FFFBD3539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스레드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8C1F9-6675-860A-52F7-7DE142E0F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스레드 동기화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82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5B839F0-9662-9106-2936-08831223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968721"/>
            <a:ext cx="5774864" cy="56850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A68544-87A8-FB20-3E67-63C8E7FD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4" y="90333"/>
            <a:ext cx="11947357" cy="647604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3200" dirty="0"/>
              <a:t>쓰레드 테스트 코드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1B01E0-519C-0E65-23F6-134502186DFC}"/>
              </a:ext>
            </a:extLst>
          </p:cNvPr>
          <p:cNvSpPr/>
          <p:nvPr/>
        </p:nvSpPr>
        <p:spPr>
          <a:xfrm>
            <a:off x="1768444" y="2645411"/>
            <a:ext cx="3220015" cy="15553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9E3D6217-D1E4-6449-5719-500192054FDE}"/>
              </a:ext>
            </a:extLst>
          </p:cNvPr>
          <p:cNvSpPr/>
          <p:nvPr/>
        </p:nvSpPr>
        <p:spPr>
          <a:xfrm>
            <a:off x="7766580" y="4465002"/>
            <a:ext cx="3349690" cy="830424"/>
          </a:xfrm>
          <a:prstGeom prst="wedgeRectCallout">
            <a:avLst>
              <a:gd name="adj1" fmla="val -163349"/>
              <a:gd name="adj2" fmla="val 2000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최종 </a:t>
            </a:r>
            <a:r>
              <a:rPr lang="en-US" altLang="ko-KR" b="1" dirty="0">
                <a:solidFill>
                  <a:schemeClr val="tx1"/>
                </a:solidFill>
              </a:rPr>
              <a:t>num </a:t>
            </a:r>
            <a:r>
              <a:rPr lang="ko-KR" altLang="en-US" b="1" dirty="0">
                <a:solidFill>
                  <a:schemeClr val="tx1"/>
                </a:solidFill>
              </a:rPr>
              <a:t>변수의 결과 값은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101E9C-495B-F9A1-BE27-0B4E5CFF2F78}"/>
              </a:ext>
            </a:extLst>
          </p:cNvPr>
          <p:cNvSpPr/>
          <p:nvPr/>
        </p:nvSpPr>
        <p:spPr>
          <a:xfrm>
            <a:off x="1768444" y="4332624"/>
            <a:ext cx="3220015" cy="16493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BD2E4-EB21-AA38-6E09-976359A3E4E0}"/>
              </a:ext>
            </a:extLst>
          </p:cNvPr>
          <p:cNvSpPr txBox="1"/>
          <p:nvPr/>
        </p:nvSpPr>
        <p:spPr>
          <a:xfrm>
            <a:off x="5157667" y="3161499"/>
            <a:ext cx="1679130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쓰레드</a:t>
            </a:r>
            <a:r>
              <a:rPr lang="en-US" altLang="ko-KR" sz="1400" b="1" dirty="0"/>
              <a:t>A</a:t>
            </a:r>
          </a:p>
          <a:p>
            <a:pPr algn="ctr"/>
            <a:r>
              <a:rPr lang="en-US" altLang="ko-KR" sz="1400" b="1" dirty="0"/>
              <a:t> 100</a:t>
            </a:r>
            <a:r>
              <a:rPr lang="ko-KR" altLang="en-US" sz="1400" b="1" dirty="0" err="1"/>
              <a:t>만번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num++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7AD07-362B-58E4-D216-524CD494242A}"/>
              </a:ext>
            </a:extLst>
          </p:cNvPr>
          <p:cNvSpPr txBox="1"/>
          <p:nvPr/>
        </p:nvSpPr>
        <p:spPr>
          <a:xfrm>
            <a:off x="5157667" y="4880214"/>
            <a:ext cx="1679130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쓰레드</a:t>
            </a:r>
            <a:r>
              <a:rPr lang="en-US" altLang="ko-KR" sz="1400" b="1" dirty="0"/>
              <a:t>B</a:t>
            </a:r>
          </a:p>
          <a:p>
            <a:pPr algn="ctr"/>
            <a:r>
              <a:rPr lang="en-US" altLang="ko-KR" sz="1400" b="1" dirty="0"/>
              <a:t> 100</a:t>
            </a:r>
            <a:r>
              <a:rPr lang="ko-KR" altLang="en-US" sz="1400" b="1" dirty="0" err="1"/>
              <a:t>만번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num++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7335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677DAEF-A548-7B94-A7A1-8F0EB595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8" y="2035759"/>
            <a:ext cx="3238952" cy="4496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94EF70-A68A-4ACA-C062-FAF581DB0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599" y="4357519"/>
            <a:ext cx="4432042" cy="18598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A68544-87A8-FB20-3E67-63C8E7FD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4" y="90333"/>
            <a:ext cx="11947357" cy="647604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3200" dirty="0"/>
              <a:t>크리티컬 섹션 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9E3D6217-D1E4-6449-5719-500192054FDE}"/>
              </a:ext>
            </a:extLst>
          </p:cNvPr>
          <p:cNvSpPr/>
          <p:nvPr/>
        </p:nvSpPr>
        <p:spPr>
          <a:xfrm>
            <a:off x="3906544" y="2572175"/>
            <a:ext cx="3349690" cy="830424"/>
          </a:xfrm>
          <a:prstGeom prst="wedgeRectCallout">
            <a:avLst>
              <a:gd name="adj1" fmla="val -43345"/>
              <a:gd name="adj2" fmla="val -2129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A1 – A2 – A3 – B1 – B2 – B3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409503-CA67-16B7-661A-AADB1768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28" y="948803"/>
            <a:ext cx="11363305" cy="9868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여러 스레드가 동시에 동일한 변수를 접근해서 문제가 생기는 영역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3200" dirty="0" err="1">
                <a:solidFill>
                  <a:srgbClr val="FF0000"/>
                </a:solidFill>
              </a:rPr>
              <a:t>크리티컬섹션</a:t>
            </a:r>
            <a:r>
              <a:rPr lang="ko-KR" altLang="en-US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>
                <a:solidFill>
                  <a:srgbClr val="FF0000"/>
                </a:solidFill>
              </a:rPr>
              <a:t>= </a:t>
            </a:r>
            <a:r>
              <a:rPr lang="ko-KR" altLang="en-US" sz="3200" dirty="0">
                <a:solidFill>
                  <a:srgbClr val="FF0000"/>
                </a:solidFill>
              </a:rPr>
              <a:t>임계영역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5D5A4-877C-975F-738E-8D32434B9D05}"/>
              </a:ext>
            </a:extLst>
          </p:cNvPr>
          <p:cNvSpPr/>
          <p:nvPr/>
        </p:nvSpPr>
        <p:spPr>
          <a:xfrm>
            <a:off x="7431652" y="4833274"/>
            <a:ext cx="994267" cy="3907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C02B7-2BDF-812F-F6B2-8AFCF3EBAD2B}"/>
              </a:ext>
            </a:extLst>
          </p:cNvPr>
          <p:cNvSpPr txBox="1"/>
          <p:nvPr/>
        </p:nvSpPr>
        <p:spPr>
          <a:xfrm>
            <a:off x="4072908" y="2084802"/>
            <a:ext cx="2807725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우리가 </a:t>
            </a:r>
            <a:r>
              <a:rPr lang="ko-KR" altLang="en-US" sz="1400" b="1"/>
              <a:t>예상한 실행순서와 결과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03FD3-6E37-6867-59D9-022C13353632}"/>
              </a:ext>
            </a:extLst>
          </p:cNvPr>
          <p:cNvSpPr txBox="1"/>
          <p:nvPr/>
        </p:nvSpPr>
        <p:spPr>
          <a:xfrm>
            <a:off x="4072909" y="4301486"/>
            <a:ext cx="280772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실제 실행순서와 결과</a:t>
            </a:r>
            <a:endParaRPr lang="ko-KR" altLang="en-US" sz="14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CF1E2D-FD37-0ED2-8BE3-B4C00462B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599" y="2118763"/>
            <a:ext cx="4432042" cy="18598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997482-C1D0-0AC7-F052-EF7D5B8D798D}"/>
              </a:ext>
            </a:extLst>
          </p:cNvPr>
          <p:cNvSpPr txBox="1"/>
          <p:nvPr/>
        </p:nvSpPr>
        <p:spPr>
          <a:xfrm>
            <a:off x="7431652" y="2581055"/>
            <a:ext cx="1321806" cy="3770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백만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8F5C3F-A6EA-3203-CEF5-1356CB4439D8}"/>
              </a:ext>
            </a:extLst>
          </p:cNvPr>
          <p:cNvSpPr/>
          <p:nvPr/>
        </p:nvSpPr>
        <p:spPr>
          <a:xfrm>
            <a:off x="7431652" y="2608136"/>
            <a:ext cx="994267" cy="3228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44E6AEC9-63B8-15B1-638E-12A2F2969FAF}"/>
              </a:ext>
            </a:extLst>
          </p:cNvPr>
          <p:cNvSpPr/>
          <p:nvPr/>
        </p:nvSpPr>
        <p:spPr>
          <a:xfrm>
            <a:off x="3906544" y="4808810"/>
            <a:ext cx="3349690" cy="1723375"/>
          </a:xfrm>
          <a:prstGeom prst="wedgeRectCallout">
            <a:avLst>
              <a:gd name="adj1" fmla="val -43345"/>
              <a:gd name="adj2" fmla="val -2129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A1 – A2 – B1 – B2 – A1- B3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A1 – B1 – B2 – A2 – B3 – A3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A1 – A2 – B1 – A3 – B2 – B3</a:t>
            </a:r>
          </a:p>
        </p:txBody>
      </p:sp>
    </p:spTree>
    <p:extLst>
      <p:ext uri="{BB962C8B-B14F-4D97-AF65-F5344CB8AC3E}">
        <p14:creationId xmlns:p14="http://schemas.microsoft.com/office/powerpoint/2010/main" val="1278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68544-87A8-FB20-3E67-63C8E7FD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4" y="90333"/>
            <a:ext cx="11947357" cy="647604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크리티컬섹션</a:t>
            </a:r>
            <a:r>
              <a:rPr lang="en-US" altLang="ko-KR" sz="3200" dirty="0"/>
              <a:t>(</a:t>
            </a:r>
            <a:r>
              <a:rPr lang="ko-KR" altLang="en-US" sz="3200" dirty="0"/>
              <a:t>임계영역</a:t>
            </a:r>
            <a:r>
              <a:rPr lang="en-US" altLang="ko-KR" sz="3200" dirty="0"/>
              <a:t>)</a:t>
            </a:r>
            <a:r>
              <a:rPr lang="ko-KR" altLang="en-US" sz="3200" dirty="0"/>
              <a:t>의 해결 방법은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1B8FF4A-80EA-E001-7B9D-B0DF1E4BD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09" y="913644"/>
            <a:ext cx="10515600" cy="3217706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ko-KR" altLang="en-US" sz="2400" dirty="0" err="1"/>
              <a:t>스레드동기화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한 순간에 두개 이상의 스레드가 접근 할 수 없도록 막아야 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(1) </a:t>
            </a:r>
            <a:r>
              <a:rPr lang="ko-KR" altLang="en-US" sz="2400" dirty="0" err="1"/>
              <a:t>뮤텍스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오직 한 스레드만 접근 허용하도록 잠금 기법</a:t>
            </a:r>
            <a:br>
              <a:rPr lang="en-US" altLang="ko-KR" sz="2400" dirty="0"/>
            </a:br>
            <a:r>
              <a:rPr lang="en-US" altLang="ko-KR" sz="2400" dirty="0"/>
              <a:t>(2) </a:t>
            </a:r>
            <a:r>
              <a:rPr lang="ko-KR" altLang="en-US" sz="2400" dirty="0"/>
              <a:t>이벤트 </a:t>
            </a:r>
            <a:r>
              <a:rPr lang="en-US" altLang="ko-KR" sz="2400" dirty="0"/>
              <a:t>: </a:t>
            </a:r>
            <a:r>
              <a:rPr lang="ko-KR" altLang="en-US" sz="2400" dirty="0"/>
              <a:t>사건 발생을 알려 대기 중인 스레드를 깨운다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(3) </a:t>
            </a:r>
            <a:r>
              <a:rPr lang="ko-KR" altLang="en-US" sz="2400" dirty="0" err="1"/>
              <a:t>세마포어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접근 가능 스레드 개수 제한</a:t>
            </a:r>
            <a:br>
              <a:rPr lang="en-US" altLang="ko-KR" sz="2400" dirty="0"/>
            </a:br>
            <a:r>
              <a:rPr lang="en-US" altLang="ko-KR" sz="2400" dirty="0"/>
              <a:t>(4) </a:t>
            </a:r>
            <a:r>
              <a:rPr lang="ko-KR" altLang="en-US" sz="2400" dirty="0"/>
              <a:t>원자조작</a:t>
            </a:r>
            <a:r>
              <a:rPr lang="en-US" altLang="ko-KR" sz="2400" dirty="0"/>
              <a:t> : </a:t>
            </a:r>
            <a:r>
              <a:rPr lang="ko-KR" altLang="en-US" sz="2400" dirty="0"/>
              <a:t>궁극의 방법</a:t>
            </a:r>
            <a:r>
              <a:rPr lang="en-US" altLang="ko-KR" sz="2400" dirty="0"/>
              <a:t>,  </a:t>
            </a:r>
            <a:r>
              <a:rPr lang="ko-KR" altLang="en-US" sz="2400" dirty="0"/>
              <a:t>하드웨어 레벨의 기능</a:t>
            </a:r>
            <a:endParaRPr lang="en-US" altLang="ko-KR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FA700C-4F6B-6935-A5A6-B05A1F12BE28}"/>
              </a:ext>
            </a:extLst>
          </p:cNvPr>
          <p:cNvSpPr/>
          <p:nvPr/>
        </p:nvSpPr>
        <p:spPr>
          <a:xfrm>
            <a:off x="3857548" y="4304749"/>
            <a:ext cx="4572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변수에 무슨 값이 있는지는 모르지만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값에 특정 값을 더하고 그 값의 결과를 얻어 온다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139C46-1A03-6BB6-2A65-F6AB27D9B77D}"/>
              </a:ext>
            </a:extLst>
          </p:cNvPr>
          <p:cNvSpPr/>
          <p:nvPr/>
        </p:nvSpPr>
        <p:spPr>
          <a:xfrm>
            <a:off x="3785329" y="4801182"/>
            <a:ext cx="1523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volatile int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=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44D375-5F84-CED5-6CB2-56B42CFB5EA3}"/>
              </a:ext>
            </a:extLst>
          </p:cNvPr>
          <p:cNvSpPr/>
          <p:nvPr/>
        </p:nvSpPr>
        <p:spPr>
          <a:xfrm>
            <a:off x="5972979" y="4816571"/>
            <a:ext cx="114304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선언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46BA3B-AF34-4BA9-54FF-741889C0C531}"/>
              </a:ext>
            </a:extLst>
          </p:cNvPr>
          <p:cNvSpPr/>
          <p:nvPr/>
        </p:nvSpPr>
        <p:spPr>
          <a:xfrm>
            <a:off x="3785329" y="5282358"/>
            <a:ext cx="2187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 = 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AtomicAdd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(&amp;a, 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B483C6-21A8-0A9B-F1E7-9AFA9426C294}"/>
              </a:ext>
            </a:extLst>
          </p:cNvPr>
          <p:cNvSpPr/>
          <p:nvPr/>
        </p:nvSpPr>
        <p:spPr>
          <a:xfrm>
            <a:off x="5972979" y="5205414"/>
            <a:ext cx="594138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뭐가 들었는지는 모르지만 여하튼 우리는 거기에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더할 것이다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우리가 원하는 것은 </a:t>
            </a:r>
            <a:b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정확히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값이 추가되는 것이다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추가된 후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뭔지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알고 싶다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7FD322-3904-0D8E-5EE6-D0DFA67C66EB}"/>
              </a:ext>
            </a:extLst>
          </p:cNvPr>
          <p:cNvSpPr/>
          <p:nvPr/>
        </p:nvSpPr>
        <p:spPr>
          <a:xfrm>
            <a:off x="3785329" y="5840478"/>
            <a:ext cx="2295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 = 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AtomicAdd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(&amp;a, 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A3F595-5FA0-248F-6B0E-D19370CDE41B}"/>
              </a:ext>
            </a:extLst>
          </p:cNvPr>
          <p:cNvSpPr/>
          <p:nvPr/>
        </p:nvSpPr>
        <p:spPr>
          <a:xfrm>
            <a:off x="7641049" y="5763534"/>
            <a:ext cx="427331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값과 내가 원하는 값을 서로 맞바꿈</a:t>
            </a:r>
            <a:b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과거 값이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채워지고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a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들어감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8F2B08-04F5-7DE6-9712-5C6C4BA9D020}"/>
              </a:ext>
            </a:extLst>
          </p:cNvPr>
          <p:cNvSpPr/>
          <p:nvPr/>
        </p:nvSpPr>
        <p:spPr>
          <a:xfrm>
            <a:off x="3785329" y="6321653"/>
            <a:ext cx="3909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 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 = 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AtomicCompareExchange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(&amp;a,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5E6C21-B25A-60D4-5770-D9CA72B27A97}"/>
              </a:ext>
            </a:extLst>
          </p:cNvPr>
          <p:cNvSpPr/>
          <p:nvPr/>
        </p:nvSpPr>
        <p:spPr>
          <a:xfrm>
            <a:off x="7641049" y="6337042"/>
            <a:ext cx="440657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들어 있을 때만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바꾸어라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sz="12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27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68544-87A8-FB20-3E67-63C8E7FD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4" y="90333"/>
            <a:ext cx="11947357" cy="647604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크리티컬섹션</a:t>
            </a:r>
            <a:r>
              <a:rPr lang="en-US" altLang="ko-KR" sz="3200" dirty="0"/>
              <a:t>(</a:t>
            </a:r>
            <a:r>
              <a:rPr lang="ko-KR" altLang="en-US" sz="3200" dirty="0"/>
              <a:t>임계영역</a:t>
            </a:r>
            <a:r>
              <a:rPr lang="en-US" altLang="ko-KR" sz="3200" dirty="0"/>
              <a:t>)</a:t>
            </a:r>
            <a:r>
              <a:rPr lang="ko-KR" altLang="en-US" sz="3200" dirty="0"/>
              <a:t>의 해결 방법은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1B8FF4A-80EA-E001-7B9D-B0DF1E4BD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09" y="913644"/>
            <a:ext cx="11187820" cy="3133255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2000" dirty="0"/>
              <a:t>(5) </a:t>
            </a:r>
            <a:r>
              <a:rPr lang="ko-KR" altLang="en-US" sz="2000" dirty="0"/>
              <a:t>모니터 </a:t>
            </a:r>
            <a:r>
              <a:rPr lang="en-US" altLang="ko-KR" sz="2000" dirty="0"/>
              <a:t>: </a:t>
            </a:r>
            <a:r>
              <a:rPr lang="ko-KR" altLang="en-US" sz="2000" dirty="0"/>
              <a:t>고수준 동기화 알고리즘</a:t>
            </a:r>
            <a:r>
              <a:rPr lang="en-US" altLang="ko-KR" sz="2000" dirty="0"/>
              <a:t>, </a:t>
            </a:r>
            <a:r>
              <a:rPr lang="ko-KR" altLang="en-US" sz="2000" dirty="0"/>
              <a:t>라이브러리를 통해 제공</a:t>
            </a:r>
            <a:endParaRPr lang="en-US" altLang="ko-KR" sz="2000" dirty="0"/>
          </a:p>
          <a:p>
            <a:pPr>
              <a:lnSpc>
                <a:spcPct val="170000"/>
              </a:lnSpc>
              <a:buFontTx/>
              <a:buChar char="-"/>
            </a:pPr>
            <a:r>
              <a:rPr lang="ko-KR" altLang="en-US" sz="2000" dirty="0"/>
              <a:t>모니터는 공유자원을 안전하게 숨기고</a:t>
            </a:r>
            <a:r>
              <a:rPr lang="en-US" altLang="ko-KR" sz="2000" dirty="0"/>
              <a:t>, </a:t>
            </a:r>
            <a:r>
              <a:rPr lang="ko-KR" altLang="en-US" sz="2000" dirty="0"/>
              <a:t>접근 인터페이스만 제공</a:t>
            </a:r>
            <a:endParaRPr lang="en-US" altLang="ko-KR" sz="2000" dirty="0"/>
          </a:p>
          <a:p>
            <a:pPr>
              <a:lnSpc>
                <a:spcPct val="170000"/>
              </a:lnSpc>
              <a:buFontTx/>
              <a:buChar char="-"/>
            </a:pPr>
            <a:r>
              <a:rPr lang="ko-KR" altLang="en-US" sz="2000" dirty="0"/>
              <a:t>공유자원에 접근하려는 프로세스는 모니터에 </a:t>
            </a:r>
            <a:r>
              <a:rPr lang="en-US" altLang="ko-KR" sz="2000" dirty="0"/>
              <a:t>“</a:t>
            </a:r>
            <a:r>
              <a:rPr lang="ko-KR" altLang="en-US" sz="2000" dirty="0"/>
              <a:t>작업</a:t>
            </a:r>
            <a:r>
              <a:rPr lang="en-US" altLang="ko-KR" sz="2000" dirty="0"/>
              <a:t>＂</a:t>
            </a:r>
            <a:r>
              <a:rPr lang="ko-KR" altLang="en-US" sz="2000" dirty="0"/>
              <a:t>을 요청하기만 하면 됨</a:t>
            </a:r>
            <a:r>
              <a:rPr lang="en-US" altLang="ko-KR" sz="2000" dirty="0"/>
              <a:t>.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ko-KR" altLang="en-US" sz="2000" dirty="0"/>
              <a:t>모니터는 작업을 큐에 저장하고 순서대로 결과만 프로세스에 알려준다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※ </a:t>
            </a:r>
            <a:r>
              <a:rPr lang="ko-KR" altLang="en-US" sz="1800" dirty="0">
                <a:solidFill>
                  <a:srgbClr val="FF0000"/>
                </a:solidFill>
              </a:rPr>
              <a:t>단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모니터는 하나의 프로세스 내에서 다른 스레드 간의 동기화일때 사용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1CA48-8FE2-6173-E110-69990DAE9D39}"/>
              </a:ext>
            </a:extLst>
          </p:cNvPr>
          <p:cNvSpPr txBox="1"/>
          <p:nvPr/>
        </p:nvSpPr>
        <p:spPr>
          <a:xfrm>
            <a:off x="774260" y="4698749"/>
            <a:ext cx="10404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 </a:t>
            </a:r>
            <a:r>
              <a:rPr lang="en-US" altLang="ko-KR" sz="2000" b="1" dirty="0"/>
              <a:t>: </a:t>
            </a:r>
            <a:r>
              <a:rPr lang="ko-KR" altLang="en-US" sz="2000" dirty="0"/>
              <a:t>멀티 스레드 프로그래밍을 좀 더 쉽게 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실수의 가능성이 적음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단점</a:t>
            </a:r>
            <a:r>
              <a:rPr lang="en-US" altLang="ko-KR" sz="2000" b="1" dirty="0"/>
              <a:t>: </a:t>
            </a:r>
            <a:r>
              <a:rPr lang="ko-KR" altLang="en-US" sz="2000" dirty="0"/>
              <a:t>모니터는 컴파일러가 모니터와 관련된 코드를 실행해야 해서</a:t>
            </a:r>
            <a:r>
              <a:rPr lang="en-US" altLang="ko-KR" sz="2000" dirty="0"/>
              <a:t>, </a:t>
            </a:r>
            <a:r>
              <a:rPr lang="ko-KR" altLang="en-US" sz="2000" dirty="0"/>
              <a:t>성능에 부담을 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01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F075209-1B47-AADB-D53E-AE3C2FAF8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02" y="1164570"/>
            <a:ext cx="5685582" cy="3742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A86413-D00D-FD9C-D806-1E86211D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1" y="1164570"/>
            <a:ext cx="5088522" cy="4308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A68544-87A8-FB20-3E67-63C8E7FD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4" y="90333"/>
            <a:ext cx="11947357" cy="647604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3200" dirty="0"/>
              <a:t>스레드 코드 수정 </a:t>
            </a:r>
            <a:r>
              <a:rPr lang="en-US" altLang="ko-KR" sz="3200" dirty="0"/>
              <a:t>: </a:t>
            </a:r>
            <a:r>
              <a:rPr lang="ko-KR" altLang="en-US" sz="3200" dirty="0"/>
              <a:t>모니터 반영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1B01E0-519C-0E65-23F6-134502186DFC}"/>
              </a:ext>
            </a:extLst>
          </p:cNvPr>
          <p:cNvSpPr/>
          <p:nvPr/>
        </p:nvSpPr>
        <p:spPr>
          <a:xfrm>
            <a:off x="1950348" y="1919334"/>
            <a:ext cx="2241406" cy="2625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26D83F-B973-03A4-F6D1-30E42AB95B9D}"/>
              </a:ext>
            </a:extLst>
          </p:cNvPr>
          <p:cNvSpPr/>
          <p:nvPr/>
        </p:nvSpPr>
        <p:spPr>
          <a:xfrm>
            <a:off x="8102855" y="2230015"/>
            <a:ext cx="2236202" cy="1988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7BE579-3324-3A07-B64C-F43C3522B527}"/>
              </a:ext>
            </a:extLst>
          </p:cNvPr>
          <p:cNvSpPr/>
          <p:nvPr/>
        </p:nvSpPr>
        <p:spPr>
          <a:xfrm>
            <a:off x="2591635" y="3112882"/>
            <a:ext cx="2215755" cy="1857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21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68544-87A8-FB20-3E67-63C8E7FD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4" y="90333"/>
            <a:ext cx="11947357" cy="647604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3200" dirty="0"/>
              <a:t>스레드 코드 수정 </a:t>
            </a:r>
            <a:r>
              <a:rPr lang="en-US" altLang="ko-KR" sz="3200" dirty="0"/>
              <a:t>: </a:t>
            </a:r>
            <a:r>
              <a:rPr lang="ko-KR" altLang="en-US" sz="3200" dirty="0"/>
              <a:t>모니터 반영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1B01E0-519C-0E65-23F6-134502186DFC}"/>
              </a:ext>
            </a:extLst>
          </p:cNvPr>
          <p:cNvSpPr/>
          <p:nvPr/>
        </p:nvSpPr>
        <p:spPr>
          <a:xfrm>
            <a:off x="1950348" y="1919334"/>
            <a:ext cx="2241406" cy="2625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7BE579-3324-3A07-B64C-F43C3522B527}"/>
              </a:ext>
            </a:extLst>
          </p:cNvPr>
          <p:cNvSpPr/>
          <p:nvPr/>
        </p:nvSpPr>
        <p:spPr>
          <a:xfrm>
            <a:off x="2591635" y="3112882"/>
            <a:ext cx="2215755" cy="1857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979A01-AE28-C6DB-15CA-8B53D2E5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41" y="1353260"/>
            <a:ext cx="5685582" cy="3742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CCD79C-F2F6-8DCA-7999-7AE9D7402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325" y="1353260"/>
            <a:ext cx="5157572" cy="3336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0AE947-DFAA-FA24-5E66-8EAECB8F8750}"/>
              </a:ext>
            </a:extLst>
          </p:cNvPr>
          <p:cNvSpPr/>
          <p:nvPr/>
        </p:nvSpPr>
        <p:spPr>
          <a:xfrm>
            <a:off x="2743203" y="2429191"/>
            <a:ext cx="2241406" cy="20160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065FCF-EE58-E43C-B566-7E481AC58FE2}"/>
              </a:ext>
            </a:extLst>
          </p:cNvPr>
          <p:cNvSpPr/>
          <p:nvPr/>
        </p:nvSpPr>
        <p:spPr>
          <a:xfrm>
            <a:off x="7540031" y="2554432"/>
            <a:ext cx="1495327" cy="12299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3C68AD4-C258-F5EC-B6A8-2F23B2803514}"/>
              </a:ext>
            </a:extLst>
          </p:cNvPr>
          <p:cNvSpPr/>
          <p:nvPr/>
        </p:nvSpPr>
        <p:spPr>
          <a:xfrm>
            <a:off x="5609450" y="2996697"/>
            <a:ext cx="1195057" cy="43230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34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BCFE4-FC1D-F829-39C1-0120C221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32BA9-494C-270A-C2CF-1D20215E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9846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예상했던 결과인 </a:t>
            </a:r>
            <a:r>
              <a:rPr lang="en-US" altLang="ko-KR" sz="2000" dirty="0"/>
              <a:t>200</a:t>
            </a:r>
            <a:r>
              <a:rPr lang="ko-KR" altLang="en-US" sz="2000" dirty="0"/>
              <a:t>만 출력</a:t>
            </a:r>
            <a:r>
              <a:rPr lang="en-US" altLang="ko-KR" sz="2000" dirty="0"/>
              <a:t> </a:t>
            </a:r>
            <a:r>
              <a:rPr lang="ko-KR" altLang="en-US" sz="2000" dirty="0"/>
              <a:t>완료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프로세스 동기화는 만능인가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  -&gt; </a:t>
            </a:r>
            <a:r>
              <a:rPr lang="ko-KR" altLang="en-US" sz="2000" dirty="0"/>
              <a:t>충돌이 예상되는 모든 부분에 동기화를 </a:t>
            </a:r>
            <a:br>
              <a:rPr lang="en-US" altLang="ko-KR" sz="2000" dirty="0"/>
            </a:br>
            <a:r>
              <a:rPr lang="en-US" altLang="ko-KR" sz="2000" dirty="0"/>
              <a:t>      </a:t>
            </a:r>
            <a:r>
              <a:rPr lang="ko-KR" altLang="en-US" sz="2000" dirty="0"/>
              <a:t>적용하면</a:t>
            </a:r>
            <a:r>
              <a:rPr lang="en-US" altLang="ko-KR" sz="2000" dirty="0"/>
              <a:t>, </a:t>
            </a:r>
            <a:r>
              <a:rPr lang="ko-KR" altLang="en-US" sz="2000" dirty="0"/>
              <a:t>시스템에 부담 증가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-&gt;</a:t>
            </a:r>
            <a:r>
              <a:rPr lang="ko-KR" altLang="en-US" sz="2000" dirty="0"/>
              <a:t> 꼭 필요한 영역에만 동기화를 해야함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943030-79D2-FA14-8C26-A67B00159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46" y="1690688"/>
            <a:ext cx="5402461" cy="218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428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</vt:lpstr>
      <vt:lpstr>맑은 고딕</vt:lpstr>
      <vt:lpstr>Arial</vt:lpstr>
      <vt:lpstr>Office 테마</vt:lpstr>
      <vt:lpstr>스레드 3</vt:lpstr>
      <vt:lpstr>쓰레드 테스트 코드</vt:lpstr>
      <vt:lpstr>크리티컬 섹션 </vt:lpstr>
      <vt:lpstr>크리티컬섹션(임계영역)의 해결 방법은?</vt:lpstr>
      <vt:lpstr>크리티컬섹션(임계영역)의 해결 방법은?</vt:lpstr>
      <vt:lpstr>스레드 코드 수정 : 모니터 반영</vt:lpstr>
      <vt:lpstr>스레드 코드 수정 : 모니터 반영 2</vt:lpstr>
      <vt:lpstr>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 프로그래밍 2 </dc:title>
  <dc:creator>최홍석</dc:creator>
  <cp:lastModifiedBy>홍석 최</cp:lastModifiedBy>
  <cp:revision>1</cp:revision>
  <dcterms:created xsi:type="dcterms:W3CDTF">2023-03-09T13:55:09Z</dcterms:created>
  <dcterms:modified xsi:type="dcterms:W3CDTF">2023-07-20T15:09:05Z</dcterms:modified>
</cp:coreProperties>
</file>