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2913-9B7A-4CB5-962B-9048E86F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6CB99-D304-4DFD-94C7-E9FB381D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40B81-2445-4681-9163-AB66AEBF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355D4-BD59-4082-93A2-EFD7E21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66F5A-845A-4A40-A51B-141F6B9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ABEB1-6DDB-487D-929B-8DB36152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6D038-4D7A-4ADE-A9A5-89B5E5C1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2977-E916-4E32-9E62-F70818AB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6ECA0-75CE-4AFE-8DDC-9C9D2D1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E6030-9AB0-4317-8961-94E2DB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6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89AE2-79F4-4C88-9EFC-6D72BE90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5C045-3C1B-4618-B7EC-99251DB8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0609B-187C-48E6-A146-D58E97FF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07967-9831-452B-9B74-67A9EDE1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3B6C8-47A5-4777-9E8B-0DAE4A7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3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70BD-EAA6-49F0-9322-23D27D2D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80FCB-DB98-4DEA-B26A-4261482F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DBB33-65CA-4CC9-8E92-EB4F1D50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08C66-191D-4ED2-A4BC-6B639A1C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0D33C-FA4A-436A-86B5-A37AF506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9028C-D522-4322-85CA-781386EC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8626A-5EF7-4CAF-B05B-D7DAEEAA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0D133-6484-4579-ABB0-7467162E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E9B21-5986-4F93-8657-656C5C72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7B0C8-4799-4A62-865C-BECBC87D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C2615-AF8A-4E54-8601-5BCB9984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162D-EE31-47C1-9793-7D2CE3FF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F42B3-E93E-4571-95D1-1E48F45A1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0BDDE-10DD-4D8E-BF76-3E2F2A4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88F80-F834-44B6-AFEB-39B81331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93BE2-7EB3-41D0-9B95-269D15C7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6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8AB0-6DFC-4495-9F6A-2268A465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6BCB8-8A52-46ED-9286-8E2B697E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F5E01-8639-435B-8D2B-AB0779B0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4F1-F334-4861-9F35-C2F26EB30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665DDD-29F1-42C6-BB93-A18FD903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46164-0FA6-4F04-817A-7A1712F3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6E383-5A21-4EE7-A03F-7980ED07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316D33-B941-4589-B3AD-BBEDB669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A30BB-F141-431A-9F69-89650647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17A38-C3FC-455A-B7FB-09F52963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459BB-BCA1-466D-AEE0-C4F2FFC8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CD151-49F4-465E-B087-3D370BBB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0FF10-BF30-4D4F-9368-F504E155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038DE0-8517-450D-BBC5-C56027C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2CA1-789A-42A2-A840-15AC06D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21804-5EA6-4216-8C7D-3DEF65B6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2BD5A-40B7-4149-9784-7AD68BEF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53F83-F2BF-4D4D-A7BA-96B10701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401BF-AC40-4AE3-99BA-ACCC46DE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7BC38-2513-4179-B847-E8E1B2CB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451DE-C35A-462D-AF0F-76713078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A2D83-625A-4B8C-B7DC-9B952086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6B18DF-204A-4864-989A-B2D5CED2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6B5CC-E348-4749-A4E3-FE2EF28E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30EC1-8338-47D5-BB78-7D94A51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FC49-DEC5-40D6-A24B-090704BD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E201F-C445-4C6F-A7A4-D7F535B4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41016-63FA-4921-9D7B-A8AB63DB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D966B-D84D-4974-A6EF-4E319D2E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47416-5C95-4E53-9591-2794C828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B68F-371C-45B7-AFF2-80EC09BFB89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760B-8262-4F03-87EB-959ED4F33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BEA79-28A0-427F-A61C-19122CCF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7BCF-04EE-4AD1-8933-6E6D5182C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FA83EA-195D-45D7-8A23-030647ED3D20}"/>
              </a:ext>
            </a:extLst>
          </p:cNvPr>
          <p:cNvSpPr/>
          <p:nvPr/>
        </p:nvSpPr>
        <p:spPr>
          <a:xfrm>
            <a:off x="518474" y="1171280"/>
            <a:ext cx="1951349" cy="4515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컴퓨터</a:t>
            </a:r>
            <a:endParaRPr lang="en-US" altLang="ko-KR" dirty="0"/>
          </a:p>
          <a:p>
            <a:pPr algn="ctr"/>
            <a:r>
              <a:rPr lang="en-US" altLang="ko-KR" dirty="0"/>
              <a:t>(IP : 128.0.1.2)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6A4E3A5-79F6-450D-82E0-CF418ED45B8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469823" y="2106892"/>
            <a:ext cx="348790" cy="132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C00C1-2C78-4BF9-BA5C-2DD330B83AC4}"/>
              </a:ext>
            </a:extLst>
          </p:cNvPr>
          <p:cNvGrpSpPr/>
          <p:nvPr/>
        </p:nvGrpSpPr>
        <p:grpSpPr>
          <a:xfrm>
            <a:off x="1937206" y="1218787"/>
            <a:ext cx="3035434" cy="1279317"/>
            <a:chOff x="1937206" y="1218787"/>
            <a:chExt cx="3035434" cy="127931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B020E6-0940-473C-AC46-6E5D90FFB811}"/>
                </a:ext>
              </a:extLst>
            </p:cNvPr>
            <p:cNvSpPr/>
            <p:nvPr/>
          </p:nvSpPr>
          <p:spPr>
            <a:xfrm>
              <a:off x="2818613" y="1715679"/>
              <a:ext cx="1272619" cy="7824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TcpListener</a:t>
              </a:r>
              <a:endParaRPr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9DE2A-8643-43EF-A778-5C2364563490}"/>
                </a:ext>
              </a:extLst>
            </p:cNvPr>
            <p:cNvSpPr txBox="1"/>
            <p:nvPr/>
          </p:nvSpPr>
          <p:spPr>
            <a:xfrm>
              <a:off x="1937206" y="1218787"/>
              <a:ext cx="303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서버 컴퓨터의 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8081 </a:t>
              </a:r>
              <a:r>
                <a:rPr lang="ko-KR" altLang="en-US" sz="1200" dirty="0"/>
                <a:t>포트에 </a:t>
              </a:r>
              <a:r>
                <a:rPr lang="ko-KR" altLang="en-US" sz="1200" dirty="0" err="1"/>
                <a:t>리스너</a:t>
              </a:r>
              <a:r>
                <a:rPr lang="ko-KR" altLang="en-US" sz="1200" dirty="0"/>
                <a:t> 생성</a:t>
              </a: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EA64C-9E1C-4354-BB54-55DCDA7EB388}"/>
              </a:ext>
            </a:extLst>
          </p:cNvPr>
          <p:cNvCxnSpPr>
            <a:stCxn id="6" idx="3"/>
          </p:cNvCxnSpPr>
          <p:nvPr/>
        </p:nvCxnSpPr>
        <p:spPr>
          <a:xfrm flipV="1">
            <a:off x="4091232" y="2106891"/>
            <a:ext cx="358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88016E-F6F0-4642-AE60-F8E8B92C46CA}"/>
              </a:ext>
            </a:extLst>
          </p:cNvPr>
          <p:cNvGrpSpPr/>
          <p:nvPr/>
        </p:nvGrpSpPr>
        <p:grpSpPr>
          <a:xfrm>
            <a:off x="3581553" y="1715679"/>
            <a:ext cx="2499361" cy="1274273"/>
            <a:chOff x="3581553" y="1715679"/>
            <a:chExt cx="2499361" cy="12742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B2E3F1-16A3-4393-B696-BC8BC880AEA1}"/>
                </a:ext>
              </a:extLst>
            </p:cNvPr>
            <p:cNvSpPr/>
            <p:nvPr/>
          </p:nvSpPr>
          <p:spPr>
            <a:xfrm>
              <a:off x="4440022" y="1715679"/>
              <a:ext cx="782425" cy="782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소켓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16ACE-00A0-402C-B453-8FA79060F645}"/>
                </a:ext>
              </a:extLst>
            </p:cNvPr>
            <p:cNvSpPr txBox="1"/>
            <p:nvPr/>
          </p:nvSpPr>
          <p:spPr>
            <a:xfrm>
              <a:off x="3581553" y="2559065"/>
              <a:ext cx="2499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소켓 주소 </a:t>
              </a:r>
              <a:r>
                <a:rPr lang="en-US" altLang="ko-KR" sz="1100" dirty="0"/>
                <a:t>: </a:t>
              </a:r>
              <a:r>
                <a:rPr lang="ko-KR" altLang="en-US" sz="1100" dirty="0" err="1"/>
                <a:t>리스너의</a:t>
              </a:r>
              <a:r>
                <a:rPr lang="ko-KR" altLang="en-US" sz="1100" dirty="0"/>
                <a:t> 주소</a:t>
              </a:r>
              <a:r>
                <a:rPr lang="en-US" altLang="ko-KR" sz="1100" dirty="0"/>
                <a:t>(128.0.1.2:8081)</a:t>
              </a:r>
              <a:endParaRPr lang="ko-KR" altLang="en-US" sz="1100" dirty="0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6BFB19-0988-430F-BB04-CB5A4E05A1EC}"/>
              </a:ext>
            </a:extLst>
          </p:cNvPr>
          <p:cNvSpPr/>
          <p:nvPr/>
        </p:nvSpPr>
        <p:spPr>
          <a:xfrm>
            <a:off x="9722177" y="1171280"/>
            <a:ext cx="1951349" cy="4515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컴퓨터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9610CD-7DE5-4BDB-ADD1-9B3E14887447}"/>
              </a:ext>
            </a:extLst>
          </p:cNvPr>
          <p:cNvGrpSpPr/>
          <p:nvPr/>
        </p:nvGrpSpPr>
        <p:grpSpPr>
          <a:xfrm>
            <a:off x="6686743" y="1968391"/>
            <a:ext cx="3035434" cy="1230332"/>
            <a:chOff x="1937206" y="1267772"/>
            <a:chExt cx="3035434" cy="123033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EA327EB-4F62-4AD2-91E7-279EC769EED1}"/>
                </a:ext>
              </a:extLst>
            </p:cNvPr>
            <p:cNvSpPr/>
            <p:nvPr/>
          </p:nvSpPr>
          <p:spPr>
            <a:xfrm>
              <a:off x="2818613" y="1715679"/>
              <a:ext cx="1272619" cy="7824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TcpClient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82F4D-009A-48C7-A12E-5D5B8852D6FA}"/>
                </a:ext>
              </a:extLst>
            </p:cNvPr>
            <p:cNvSpPr txBox="1"/>
            <p:nvPr/>
          </p:nvSpPr>
          <p:spPr>
            <a:xfrm>
              <a:off x="1937206" y="1267772"/>
              <a:ext cx="3035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종단점이 서버의 주소로 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클라이언트 생성</a:t>
              </a:r>
            </a:p>
          </p:txBody>
        </p: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80CA4F2-2A0A-4939-B04D-ABECC9136568}"/>
              </a:ext>
            </a:extLst>
          </p:cNvPr>
          <p:cNvCxnSpPr>
            <a:stCxn id="19" idx="1"/>
            <a:endCxn id="21" idx="3"/>
          </p:cNvCxnSpPr>
          <p:nvPr/>
        </p:nvCxnSpPr>
        <p:spPr>
          <a:xfrm rot="10800000">
            <a:off x="8840769" y="2807512"/>
            <a:ext cx="881408" cy="621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DD3596-1112-4DD0-9A80-27F0B3209924}"/>
              </a:ext>
            </a:extLst>
          </p:cNvPr>
          <p:cNvGrpSpPr/>
          <p:nvPr/>
        </p:nvGrpSpPr>
        <p:grpSpPr>
          <a:xfrm>
            <a:off x="6949959" y="3638723"/>
            <a:ext cx="2499361" cy="1274273"/>
            <a:chOff x="3581553" y="1715679"/>
            <a:chExt cx="2499361" cy="127427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42B0CE-B886-4FAB-9C74-B0DE232B6DAF}"/>
                </a:ext>
              </a:extLst>
            </p:cNvPr>
            <p:cNvSpPr/>
            <p:nvPr/>
          </p:nvSpPr>
          <p:spPr>
            <a:xfrm>
              <a:off x="4440022" y="1715679"/>
              <a:ext cx="782425" cy="782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소켓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07A888-67DE-4DC9-BE41-200B2AF259EC}"/>
                </a:ext>
              </a:extLst>
            </p:cNvPr>
            <p:cNvSpPr txBox="1"/>
            <p:nvPr/>
          </p:nvSpPr>
          <p:spPr>
            <a:xfrm>
              <a:off x="3581553" y="2559065"/>
              <a:ext cx="2499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종단점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목적지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서버 소켓의 주소</a:t>
              </a:r>
              <a:r>
                <a:rPr lang="en-US" altLang="ko-KR" sz="1100" dirty="0"/>
                <a:t>(128.0.1.2:8081)</a:t>
              </a:r>
              <a:endParaRPr lang="ko-KR" altLang="en-US" sz="1100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8BBB9-C6BA-442B-9E8D-3EBC1D58F415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flipH="1">
            <a:off x="8199641" y="3198723"/>
            <a:ext cx="4819" cy="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80876FF-7125-4B36-A241-7847C3E66E29}"/>
              </a:ext>
            </a:extLst>
          </p:cNvPr>
          <p:cNvCxnSpPr>
            <a:stCxn id="28" idx="2"/>
            <a:endCxn id="15" idx="6"/>
          </p:cNvCxnSpPr>
          <p:nvPr/>
        </p:nvCxnSpPr>
        <p:spPr>
          <a:xfrm rot="10800000">
            <a:off x="5222448" y="2106892"/>
            <a:ext cx="2585981" cy="19230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E506A2-8B3F-4822-8740-5C6707E3FF76}"/>
              </a:ext>
            </a:extLst>
          </p:cNvPr>
          <p:cNvSpPr txBox="1"/>
          <p:nvPr/>
        </p:nvSpPr>
        <p:spPr>
          <a:xfrm>
            <a:off x="5934748" y="3082999"/>
            <a:ext cx="11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서로 연결</a:t>
            </a:r>
          </a:p>
        </p:txBody>
      </p:sp>
    </p:spTree>
    <p:extLst>
      <p:ext uri="{BB962C8B-B14F-4D97-AF65-F5344CB8AC3E}">
        <p14:creationId xmlns:p14="http://schemas.microsoft.com/office/powerpoint/2010/main" val="2619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2023-07-24T05:22:46Z</dcterms:created>
  <dcterms:modified xsi:type="dcterms:W3CDTF">2023-07-24T05:35:10Z</dcterms:modified>
</cp:coreProperties>
</file>