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B3BB-6B47-4D9F-ACDC-6A88A905A01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C307F-9B8F-4428-94BC-5D24E1DF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5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9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2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0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9D1D-CE4D-4325-8677-4F9CF629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56266-9E97-4B10-866E-C77B9D29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EA1DE-C59A-45D3-B8D9-3599CE65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145F0-E3D4-4CD1-950A-F0F74837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B32A0-F7AB-4FD2-81C6-6D58F068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4777B-5027-4DB2-893F-D6527BB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4DC68-EEA7-40A2-91A7-300FD8DE8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DD14C-2C66-4DD0-A836-2F7293E5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0E92-7CCC-488E-8491-4E2307FC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71B8-27D3-403E-A9FE-4B7E3E2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45FAB4-AB18-4C9F-9FE4-078BD2C31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7237F-7210-4761-A637-C9D5BBA0E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69886-0A93-4C9C-A3BC-E5D1FB51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C47EF-D05E-43A5-94EA-62CC2E2B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6EC46-41EB-42D4-A1AE-16C826B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5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6F2C-36F8-4725-BDCB-7652729E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5881D-FBF8-4140-9289-80EA5CB4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CF0F-2C5D-40A3-96A0-B7FF995E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A06F9-5039-4112-87AA-706DD837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455FE-B221-4013-8595-5D7003E3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79C4-949E-409B-A2D3-E666CC7D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48977-0226-4125-B620-6DFC116F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9C2A1-8AFF-4332-A812-80A0B6CB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60F1C-DAA4-48AC-A262-945AAF0F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635D8-A4FB-4BFD-91CF-05AA71D4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CBECB-0F7A-498B-892C-B8288E5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21C12-F5E2-4733-9E1C-60567873F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FBB25-BB9D-402B-AD8A-CBFA5DA2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046FF-F504-4783-9A70-2E3201D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37799-F9FC-44C9-A3D4-AF6BF59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E593F-8D81-4385-A70C-92603EF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BF3E-FB47-4CC0-AC38-9274C742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1D397-171A-4E5B-9870-B664E34E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27FB5-7176-40AF-8A1E-CF144AEF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B6A88-BD18-4C29-BDA8-619321D88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6563AC-15AB-43CC-85DF-CEBE46E5B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781BB-CDDC-4AF6-8F1A-541D283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591438-878B-4478-89EE-F2766F34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19C779-7C63-4A32-A55A-F43BD7BA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5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2A565-B1C3-4F14-ABB1-559308C2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5847B8-BDC1-4383-8AAB-5F436230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ECC952-53EC-4E93-9B54-118DC9AA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A1503-327B-4448-84BC-51809024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0E03F-30C0-4C74-9616-58A0E8DD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5FBFC-C8D7-499D-9556-0AB8DB0F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20A03-3819-4C64-9C1B-4C3C3975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6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AF79-DA19-4B3E-813D-1388C586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EDA35-E2F4-4F76-A56E-5072974F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1A809-442D-4420-8333-F49DA3A2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1DE0F-6EDD-4AAB-89B2-E141E394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DDFE5-217D-4CA9-A950-1DD9114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9117-89F4-4A6E-B7EB-E0B1D6B9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15C7-B683-4392-B427-A1C1D20F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8697E7-A08A-4B37-98B1-0BE9D783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859B4-90DA-43EE-A9CA-607F0881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B6DF6-4F92-4D7C-9A66-A9DADE61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FF42C-F8F7-4894-94D7-CDFEA3CE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B8950-2111-421B-AB9F-D6AE83B2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8C28F-8FC3-47AD-9118-BFDE0F59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DF331-8928-4C73-8085-7854F3EF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6FFF3-CCB3-4677-BC33-86E3177C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EA55-1118-4881-AF51-3721914F4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79C79-4C1E-4330-BC73-CD79AC1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3d/characters/cute-astronauts-20059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3d/props/weapons/low-poly-stylized-guns-pack-2592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871274" y="2598725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건빵 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GunBBang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FF573-A234-45A1-BB33-A61B58979854}"/>
              </a:ext>
            </a:extLst>
          </p:cNvPr>
          <p:cNvSpPr txBox="1"/>
          <p:nvPr/>
        </p:nvSpPr>
        <p:spPr>
          <a:xfrm>
            <a:off x="131976" y="6363093"/>
            <a:ext cx="45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30206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30217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홍준혁</a:t>
            </a:r>
          </a:p>
        </p:txBody>
      </p:sp>
    </p:spTree>
    <p:extLst>
      <p:ext uri="{BB962C8B-B14F-4D97-AF65-F5344CB8AC3E}">
        <p14:creationId xmlns:p14="http://schemas.microsoft.com/office/powerpoint/2010/main" val="12627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6E6C8-C165-4E8F-9EEE-AC4DF156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4" r="21067"/>
          <a:stretch/>
        </p:blipFill>
        <p:spPr>
          <a:xfrm>
            <a:off x="153975" y="3438886"/>
            <a:ext cx="5302577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F99BB-B705-4BD0-ABB6-3DC91A381848}"/>
              </a:ext>
            </a:extLst>
          </p:cNvPr>
          <p:cNvSpPr txBox="1"/>
          <p:nvPr/>
        </p:nvSpPr>
        <p:spPr>
          <a:xfrm>
            <a:off x="3808429" y="1706275"/>
            <a:ext cx="457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모바일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인칭 슈팅게임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877D9-326A-4EC4-953A-2BDA344AAF12}"/>
              </a:ext>
            </a:extLst>
          </p:cNvPr>
          <p:cNvSpPr txBox="1"/>
          <p:nvPr/>
        </p:nvSpPr>
        <p:spPr>
          <a:xfrm>
            <a:off x="3808429" y="2384450"/>
            <a:ext cx="457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밀크초코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픽셀건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5EADAA-AD8C-4129-AF51-3A436826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3420033"/>
            <a:ext cx="64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비주얼 컨셉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149B-ABFE-4E5D-A02C-C06429B8BD26}"/>
              </a:ext>
            </a:extLst>
          </p:cNvPr>
          <p:cNvSpPr txBox="1"/>
          <p:nvPr/>
        </p:nvSpPr>
        <p:spPr>
          <a:xfrm>
            <a:off x="3239678" y="3105834"/>
            <a:ext cx="571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실사와 </a:t>
            </a:r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카툰과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판타지 그 사이</a:t>
            </a:r>
          </a:p>
        </p:txBody>
      </p:sp>
    </p:spTree>
    <p:extLst>
      <p:ext uri="{BB962C8B-B14F-4D97-AF65-F5344CB8AC3E}">
        <p14:creationId xmlns:p14="http://schemas.microsoft.com/office/powerpoint/2010/main" val="398624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컨셉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7A196-2B66-4FD6-9F73-A21C9E5D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2055802"/>
            <a:ext cx="8783276" cy="39153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5C77BD-A50A-4432-B283-9FBF49CD56E5}"/>
              </a:ext>
            </a:extLst>
          </p:cNvPr>
          <p:cNvSpPr/>
          <p:nvPr/>
        </p:nvSpPr>
        <p:spPr>
          <a:xfrm>
            <a:off x="1835084" y="6268229"/>
            <a:ext cx="852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https://assetstore.unity.com/packages/3d/characters/cute-astronauts-200599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무기 컨셉</a:t>
            </a:r>
          </a:p>
        </p:txBody>
      </p:sp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3B33BC13-EC61-4E7F-B0A7-6E20C0A9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35" y="1715678"/>
            <a:ext cx="8024530" cy="45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C4AE8E-8F20-456E-8316-4DFE68E91C28}"/>
              </a:ext>
            </a:extLst>
          </p:cNvPr>
          <p:cNvSpPr/>
          <p:nvPr/>
        </p:nvSpPr>
        <p:spPr>
          <a:xfrm>
            <a:off x="199534" y="6355895"/>
            <a:ext cx="11792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https://assetstore.unity.com/packages/3d/props/weapons/low-poly-stylized-guns-pack-259211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863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</Words>
  <Application>Microsoft Office PowerPoint</Application>
  <PresentationFormat>와이드스크린</PresentationFormat>
  <Paragraphs>15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2024-07-03T01:47:26Z</dcterms:created>
  <dcterms:modified xsi:type="dcterms:W3CDTF">2024-07-03T02:18:27Z</dcterms:modified>
</cp:coreProperties>
</file>