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59" r:id="rId4"/>
    <p:sldId id="280" r:id="rId5"/>
    <p:sldId id="285" r:id="rId6"/>
    <p:sldId id="286" r:id="rId7"/>
    <p:sldId id="281" r:id="rId8"/>
    <p:sldId id="283" r:id="rId9"/>
    <p:sldId id="282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9B2B6-FE5D-47E6-BBBE-C8E754D1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A3261-F66C-47CB-9E15-3786DCA4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373B2-0FC9-4FE2-ABAB-8C0291A9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A6898-080F-4E4F-8C53-71F0DED0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CFA25-8C3C-49B6-BAD0-6DDFEE8C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9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5F44F-BAD4-41D5-BBA7-708FE86A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FA150-F625-4AD2-A7A9-1BBE22AD5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963DF-B1AF-4FDC-BF49-C5C40679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20DE2-D22F-4BCB-836F-7D4F0FEE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0FB71-DC8A-4974-89EF-131E3295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3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22285-D8DC-41E9-A391-EBC5B6B2D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4297E0-AE2D-430E-BDAB-80AC0A00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3B443-BAA4-4A0D-A273-267E065B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C9634-2679-4485-810C-2FCD4F99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7A4C0-8FD9-48A2-BA91-0E2F24E0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9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CBEEC-B6A8-4B8D-A9D2-CDB05AD2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F47D9-957C-463D-BC12-614E19EF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F8287-B634-4263-AF01-332FFCED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CA9FC-6FAF-4241-937A-271E454E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B12B9-8D94-45E1-80BC-6074AA2D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4523A-3468-4C67-B0FC-AE67DB77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377DB-A9FC-4A8B-8617-A475A7D5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3325-F0FA-4828-9335-1AFA6123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769C1-2A18-4ABC-9528-79EB77D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93411-C585-484B-8C75-F46E2B70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790B9-2469-4C18-B588-E304DAF3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D4EBD-A801-4F32-BA90-BCC5258D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BD1D6-D7A7-4C37-865D-C3421495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11554-01DD-4C5B-A6E3-0D03C1B1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78E2C-E7C6-4F41-B3B6-47FD467C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26CB0-1960-4577-8F56-CB9902EA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7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A9C4-4822-44B2-9AA2-8B2F0DAB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80EB9-F60F-45D0-BE3C-FC5C6AB9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609F0-8C59-4BC6-A3BA-1B3E9E06A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76C585-8373-4A3D-838E-1C166454C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51F067-0D68-41A1-85D3-4F16A8B8E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7A8D5-9DFF-4120-92CC-E3E0A17F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541AED-C274-4CAA-BDC0-68591733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847070-7600-4D98-A905-70AE1127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8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50F89-D1F2-43E6-8E50-D6815B40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219B22-A774-46DF-AC47-2D221E8C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09D8CA-3095-4122-8A43-2610D2E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152746-160B-42E2-9CB3-33938E97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6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1982DD-DD00-4914-B3BC-9994951A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3224EB-BAE8-4FB5-9DD0-08C8B72F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C72E3-DA79-44D9-941A-1855779D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7D05-E497-4383-9480-84D2B6C0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3D936-500C-4473-9F31-0A6FD9A0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ADDC6-D367-4CEE-87B4-6777FF2A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53FCA-176C-4AA6-8BC9-840A40C5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0690D-6DE3-4364-B893-21CF7F3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D89DF-0395-4229-9806-B1ABC7C9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D70FE-57F9-4C7A-B7D9-E5306AF5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8AE31-4AAA-4AA5-A92F-AD19EAEA1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87ADA-1A20-4C31-ABC8-012900D4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1FB66-1641-42D9-AB29-FC1CC801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C06CE-14CF-460D-A070-A05B4FA7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E1D08-9C68-4B49-B710-48DDEDA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72B60-0E08-4319-8785-40FB1BB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45DCA-1965-4260-887C-6210EEF8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E877B-09D8-44EC-A350-C2E1A8438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072CE-9E6E-49CF-8964-CCA098044D2A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5F021-0644-4C1E-8B33-A280B1CD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03DC0-181B-4C44-BD16-28BDC0A69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3492-97F8-4CFB-9627-92BEADE58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DF8809-6F08-4541-A53F-A9F53C51C850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9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A03A4D-98EC-4A2D-B06E-034BB557E8C3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Video Conferencing</a:t>
            </a:r>
            <a:endParaRPr lang="ko-KR" altLang="en-US" sz="32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050" name="Picture 2" descr="PDF] Chapter 19 VIDEOCONFERENCING SYSTEMS AND APPLICATIONS | Semantic  Scholar">
            <a:extLst>
              <a:ext uri="{FF2B5EF4-FFF2-40B4-BE49-F238E27FC236}">
                <a16:creationId xmlns:a16="http://schemas.microsoft.com/office/drawing/2014/main" id="{0EB020D8-702D-4C57-AF64-846B50E6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120638"/>
            <a:ext cx="96583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6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F29C8C4-42F2-40CD-B81C-BABCD6D5AA64}"/>
              </a:ext>
            </a:extLst>
          </p:cNvPr>
          <p:cNvSpPr/>
          <p:nvPr/>
        </p:nvSpPr>
        <p:spPr>
          <a:xfrm>
            <a:off x="2624941" y="2014629"/>
            <a:ext cx="1548632" cy="910960"/>
          </a:xfrm>
          <a:prstGeom prst="wedgeRoundRectCallout">
            <a:avLst>
              <a:gd name="adj1" fmla="val -43942"/>
              <a:gd name="adj2" fmla="val 7392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겜마고에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사는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곽석현과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전화하고 싶어요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0673D6-AE59-4CBD-87E3-FD008B437453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9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32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5567F0A1-EF74-41C5-ACA5-214806074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331954" y="2311236"/>
            <a:ext cx="5380689" cy="420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64336-FBE7-44B5-8753-1D81A2D2A608}"/>
              </a:ext>
            </a:extLst>
          </p:cNvPr>
          <p:cNvCxnSpPr/>
          <p:nvPr/>
        </p:nvCxnSpPr>
        <p:spPr>
          <a:xfrm>
            <a:off x="6193410" y="442667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612" y="3694521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109" y="3506377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171888" y="5230305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0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38" y="3114890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35" y="2926746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226414" y="4650674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882CBE-3969-4D82-969D-B976A3B2189A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9" name="Picture 12" descr="전화 - 무료 과학 기술개 아이콘">
              <a:extLst>
                <a:ext uri="{FF2B5EF4-FFF2-40B4-BE49-F238E27FC236}">
                  <a16:creationId xmlns:a16="http://schemas.microsoft.com/office/drawing/2014/main" id="{754C1293-7ED2-4212-BEDB-0FE3DD28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과학자, 기타 사람 아이콘 에 Puppets">
              <a:extLst>
                <a:ext uri="{FF2B5EF4-FFF2-40B4-BE49-F238E27FC236}">
                  <a16:creationId xmlns:a16="http://schemas.microsoft.com/office/drawing/2014/main" id="{C816FA29-F044-4798-A962-BEADAF94E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C98DE19-4D74-4645-9FEF-0F3C08144597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F4F486-55D5-4E07-B8E0-E97F9B3369F8}"/>
              </a:ext>
            </a:extLst>
          </p:cNvPr>
          <p:cNvCxnSpPr/>
          <p:nvPr/>
        </p:nvCxnSpPr>
        <p:spPr>
          <a:xfrm>
            <a:off x="4598894" y="4061011"/>
            <a:ext cx="311075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D74490B-0DDD-4C93-8D1D-42E6186F6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05"/>
          <a:stretch/>
        </p:blipFill>
        <p:spPr>
          <a:xfrm>
            <a:off x="168020" y="2550160"/>
            <a:ext cx="11855960" cy="29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7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836FA0-808D-4CDF-802B-EA67ACC51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97" b="1414"/>
          <a:stretch/>
        </p:blipFill>
        <p:spPr>
          <a:xfrm>
            <a:off x="168020" y="2468880"/>
            <a:ext cx="118559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2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DE0B6C-84F1-4F74-866E-753B4411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89" y="4626211"/>
            <a:ext cx="10526221" cy="152085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A03A4D-98EC-4A2D-B06E-034BB557E8C3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CBD8E-01D0-47C3-AAC0-7D9E2BB1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9" y="1917860"/>
            <a:ext cx="10833743" cy="24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A03A4D-98EC-4A2D-B06E-034BB557E8C3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Text Communication</a:t>
            </a:r>
            <a:endParaRPr lang="ko-KR" altLang="en-US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tikz pgf - Network communication flowchart with requests and answers (HTTP  flow or SIP flow) - TeX - LaTeX Stack Exchange">
            <a:extLst>
              <a:ext uri="{FF2B5EF4-FFF2-40B4-BE49-F238E27FC236}">
                <a16:creationId xmlns:a16="http://schemas.microsoft.com/office/drawing/2014/main" id="{C304A004-DE4E-4C4E-BD48-E50EB370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95" y="1560482"/>
            <a:ext cx="6020032" cy="441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1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A03A4D-98EC-4A2D-B06E-034BB557E8C3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UDP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D814DC-9052-4E92-BCBA-C9BDC0C7D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7" y="2181130"/>
            <a:ext cx="11191986" cy="20349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A45862-A906-4036-8774-599B60DB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07" y="4545607"/>
            <a:ext cx="11081524" cy="16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1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와이드스크린</PresentationFormat>
  <Paragraphs>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2023-08-22T02:37:13Z</dcterms:created>
  <dcterms:modified xsi:type="dcterms:W3CDTF">2023-08-22T02:55:23Z</dcterms:modified>
</cp:coreProperties>
</file>