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57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B59C8-95D1-4C94-AB5C-8D5E4A98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F7A33-4980-4F68-BC2F-E6B418396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04A6C-F25E-4E36-8FFC-17E54D76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9ED02-1B3C-492C-AC37-1FDCEBAF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77D48-B249-42DE-8191-8F252C9F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6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2654B-2ECE-451E-A10B-F33EF299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8AE1B-DFA3-4932-95DB-CF829C67A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7487F-14F7-4E9F-B08B-02935FA3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3EAFE-1BC5-46C3-9F9E-31314771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5799D-30E2-46F7-A263-D10E98E2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23527F-3FB6-49E0-BA60-AAAD14B6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488F9-6360-4E06-9451-81AB91480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727C5-8AA6-4B86-BE4F-04CB8020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657B4-143E-4BA8-91A2-8FAEF2A3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E0B2D-FFB7-41C4-BFDC-95C9A99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D40A-31EC-4E59-BFFE-407858AE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26C3A-668B-474C-A8A7-7DCE5F7E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3775-9640-4ED9-847D-B1A04EED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41A7B-39AC-4454-A01F-3145AF5C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E62C7-AF26-4465-8FB1-E5D6A7DD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36A2E-9277-4937-8AB9-2ADF08E6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94719-FF81-4ABF-B908-722CC0D4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0A3DD-3151-49D2-AD23-D731BD8E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B9656-8D97-4355-AFAD-EFB05149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548C0-14E3-4725-A0CE-AA8D2289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9CD6-DEF5-44CE-8AD3-F3FCAEC5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79A23-6F98-4C20-A4E7-BEE0D937F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061EC-CB78-46B9-8170-951E8561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7AEC6-C433-48CE-AD87-CF41B91F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8F4C5-D567-4338-9193-682D1444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11D7E-FEEF-4491-AED9-5FD1D312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ECB14-4FCF-42CC-802D-9DAF5022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A6101-F779-4028-B41C-D59C8497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735A45-A3DC-42A0-A920-3BC4F318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24A59E-CB34-4F27-A89D-3DEBAD9FB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CD6FF2-9E65-427E-B13D-5A590EADC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72507D-BD00-4114-BD6B-FBA5402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56A51C-7AF5-4310-93DF-E6CD3B5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11CDF3-2B8C-4BC0-9AF4-CFACE13C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6BE25-D151-4160-9CDA-A5AD31F5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8A25A2-93E7-40D4-8A0D-8BF02162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9C3842-C364-4399-B946-180AD860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CD884-FE51-40AA-9DD5-B62D2278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8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C5374-8FDA-44DD-AAD8-304696B1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478688-A4EF-4379-AAEA-1D65C992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1C190-E666-4571-A33A-13B04E1D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3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7BD56-D397-4C80-BC95-DF007E7D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CDB28-A7F5-4CAA-87B2-1A566B85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3B163-86D8-496A-B9D2-2DBE95C35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2877A-5D79-4209-B0D2-90640ACC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718FB-65EF-4771-B76A-A89E969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927189-7284-4F77-AF05-7E8A5BB4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CB6E1-3CE7-4FEF-A5DC-74A79065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213D7-4401-410C-89C9-B3B4BFBB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1F333-F7BF-4ECF-A954-1FB7943F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D5297-D579-47C7-9519-8A8C21B5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53356-37D5-4F2D-B8D9-F7039FF7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E0FFD-6061-47F0-BCA4-0EF80D8A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0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E7D5E-951F-48F1-A23C-57EA019F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9DEEE-263D-4B37-B11D-ED80FDE0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ACDAE-7512-4BD8-8FAD-7058D0A0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9B5B-983C-4152-9A40-02183671737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4641D-06B1-4C77-81A5-1952CAB49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DEAA4-F41D-4D30-A5C3-38B232DED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AF1-FBFE-4B88-993E-93363C69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23625-9DC4-4BC0-8408-36413457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704"/>
            <a:ext cx="9144000" cy="2387600"/>
          </a:xfrm>
        </p:spPr>
        <p:txBody>
          <a:bodyPr anchor="ctr"/>
          <a:lstStyle/>
          <a:p>
            <a:r>
              <a:rPr lang="en-US" altLang="ko-KR" dirty="0">
                <a:latin typeface="태나다체 " panose="02000000000000000000" pitchFamily="2" charset="-127"/>
                <a:ea typeface="태나다체 " panose="02000000000000000000" pitchFamily="2" charset="-127"/>
              </a:rPr>
              <a:t>UNITY </a:t>
            </a:r>
            <a:r>
              <a:rPr lang="ko-KR" altLang="en-US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가보자고</a:t>
            </a:r>
          </a:p>
        </p:txBody>
      </p:sp>
    </p:spTree>
    <p:extLst>
      <p:ext uri="{BB962C8B-B14F-4D97-AF65-F5344CB8AC3E}">
        <p14:creationId xmlns:p14="http://schemas.microsoft.com/office/powerpoint/2010/main" val="72271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상장기업분석]메타버스 선봉장 '유니티' - 전자신문">
            <a:extLst>
              <a:ext uri="{FF2B5EF4-FFF2-40B4-BE49-F238E27FC236}">
                <a16:creationId xmlns:a16="http://schemas.microsoft.com/office/drawing/2014/main" id="{176F9BB6-3356-4CB9-B144-AE11A8310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56" y="653174"/>
            <a:ext cx="10455088" cy="55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2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kémon - Wikipedia">
            <a:extLst>
              <a:ext uri="{FF2B5EF4-FFF2-40B4-BE49-F238E27FC236}">
                <a16:creationId xmlns:a16="http://schemas.microsoft.com/office/drawing/2014/main" id="{06F69ADE-4C29-4DCA-98C7-111C1373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03" y="1831244"/>
            <a:ext cx="8675594" cy="31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3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1C6348-3918-4660-959C-9BE63E7D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704850"/>
            <a:ext cx="6657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3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1CFE1A-1B9F-4EA2-8EFE-18E196B7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17" y="112183"/>
            <a:ext cx="9444965" cy="66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0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DC4042-9815-4E82-B6A2-C8BFE711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90" y="159934"/>
            <a:ext cx="9787620" cy="6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4D022F-4E01-4F50-BA13-0CE98891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45" y="164530"/>
            <a:ext cx="8746709" cy="65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54D005-A3D8-46CD-8238-D0B944BC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6" y="379221"/>
            <a:ext cx="10677747" cy="60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CB7C8-136B-473B-AA45-6F6EB62B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69" y="159735"/>
            <a:ext cx="7459661" cy="65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D9DBB55-B867-4B5C-84C8-396CE744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79" y="243081"/>
            <a:ext cx="9567441" cy="63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4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와이드스크린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태나다체 </vt:lpstr>
      <vt:lpstr>Arial</vt:lpstr>
      <vt:lpstr>Office 테마</vt:lpstr>
      <vt:lpstr>UNITY 가보자고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가보자고</dc:title>
  <dc:creator>user</dc:creator>
  <cp:lastModifiedBy>user</cp:lastModifiedBy>
  <cp:revision>4</cp:revision>
  <dcterms:created xsi:type="dcterms:W3CDTF">2023-06-11T23:39:04Z</dcterms:created>
  <dcterms:modified xsi:type="dcterms:W3CDTF">2023-06-12T00:00:35Z</dcterms:modified>
</cp:coreProperties>
</file>