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7" r:id="rId2"/>
    <p:sldId id="307" r:id="rId3"/>
    <p:sldId id="306" r:id="rId4"/>
    <p:sldId id="308" r:id="rId5"/>
    <p:sldId id="313" r:id="rId6"/>
    <p:sldId id="312" r:id="rId7"/>
    <p:sldId id="309" r:id="rId8"/>
    <p:sldId id="311" r:id="rId9"/>
    <p:sldId id="314" r:id="rId10"/>
    <p:sldId id="315" r:id="rId11"/>
    <p:sldId id="316" r:id="rId12"/>
    <p:sldId id="348" r:id="rId13"/>
    <p:sldId id="345" r:id="rId14"/>
    <p:sldId id="347" r:id="rId15"/>
    <p:sldId id="346" r:id="rId16"/>
    <p:sldId id="350" r:id="rId17"/>
    <p:sldId id="351" r:id="rId18"/>
    <p:sldId id="352" r:id="rId19"/>
    <p:sldId id="353" r:id="rId20"/>
    <p:sldId id="354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30" r:id="rId35"/>
    <p:sldId id="331" r:id="rId36"/>
    <p:sldId id="332" r:id="rId37"/>
    <p:sldId id="333" r:id="rId38"/>
    <p:sldId id="334" r:id="rId39"/>
    <p:sldId id="335" r:id="rId40"/>
    <p:sldId id="336" r:id="rId41"/>
    <p:sldId id="337" r:id="rId42"/>
    <p:sldId id="338" r:id="rId43"/>
    <p:sldId id="339" r:id="rId44"/>
    <p:sldId id="340" r:id="rId45"/>
    <p:sldId id="341" r:id="rId46"/>
    <p:sldId id="342" r:id="rId47"/>
    <p:sldId id="343" r:id="rId48"/>
    <p:sldId id="344" r:id="rId4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D1008-A497-4655-820B-B486E3042A4D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67F8E-E2D2-46FD-9A40-AF23D3947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479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202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394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684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713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5348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5342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3896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1250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4728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7342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978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747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6010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622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4006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4496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6823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294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2583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2851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5555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245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7240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5121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6756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8749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4137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3350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9937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1265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5881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7880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705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56249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666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400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16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96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602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028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822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3C92-90B9-4BF5-843F-30510F3E5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B41F13-4DA5-45EC-BF07-046BBD0BF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2891D6-035B-4875-8EC6-2ACA0298B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8622-3661-4256-8D13-E3531EC52D61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A03C4-8646-4449-96BB-1495AACF2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A31441-E54E-4AB1-AF89-620DA75C1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6372-93FF-40BD-B183-782B100AD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53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35677-6AFF-491C-A707-3CFF64933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05D5BA-8A98-43FA-9013-BE8B45A7B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B242FD-B81B-4C0A-BB7F-F64B13C67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8622-3661-4256-8D13-E3531EC52D61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9229A2-2378-4208-ADAD-6E645106B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2469A4-B452-440B-B751-F5CB1D141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6372-93FF-40BD-B183-782B100AD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042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68F3F7-D4E7-4295-86E3-1FDA8CA7E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91589A-24D8-4EF7-9B0E-8457BD8F1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9C45F1-B833-48AF-9212-05EB00E42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8622-3661-4256-8D13-E3531EC52D61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ED31A7-8328-419F-8F11-21C32534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FAC5BF-CEBA-437B-BF56-57C4F5685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6372-93FF-40BD-B183-782B100AD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89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B4356-8AA6-45FA-82EE-456402C18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8A403D-14A3-45F4-9B8F-5D4B80F92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1D69A8-B39A-46D3-B41B-DEAC0D698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8622-3661-4256-8D13-E3531EC52D61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B9BD5-F7B3-4DCF-A740-5F9231FE4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639FE7-07D2-4F30-97F9-45ABFBCF0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6372-93FF-40BD-B183-782B100AD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98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4DFB1-A636-4730-9762-FA25067E0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3A02BB-BFF3-4CB9-8398-B2340CDB3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6E1F27-0D4D-41AB-9083-0B9C7EC94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8622-3661-4256-8D13-E3531EC52D61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F2E435-86FB-4F23-BCCC-33EBECE67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EF4704-6E95-40F7-BFE5-6CA673A25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6372-93FF-40BD-B183-782B100AD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441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126FD-E3AB-4643-AB76-5D7566A1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0552BE-04DA-4F4E-8CFB-6D1E6F698F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43D17D-D5A3-4166-AA50-C4FB3417C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E78158-687B-4DDC-A003-78E3A08A4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8622-3661-4256-8D13-E3531EC52D61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572583-CBF3-47E3-AD71-58706741C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A1E41D-F5D9-4ADA-B733-98716377A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6372-93FF-40BD-B183-782B100AD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5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12AA5-0796-4AA9-9BC5-E4234A1B0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F9BEF2-8269-4F78-8B6C-B739BF372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78DA37-18B8-44C6-A89F-585F2F6E2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F094C4-8C69-4802-8083-F9E469BD1D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380017-A962-4646-A925-4740DA704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7FF0AF-5665-46CF-A580-529B6CFE5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8622-3661-4256-8D13-E3531EC52D61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F398B4-F840-4B04-8684-10CBB6E43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2D3A62-5557-4763-ABCC-DEB697C79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6372-93FF-40BD-B183-782B100AD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69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64A5F-65DB-4DD4-BDA4-712DA2EF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C21C4F-7873-438E-855E-4D849D675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8622-3661-4256-8D13-E3531EC52D61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E66E9F-D582-4319-8AEC-AEB50BFD9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E37B36-96A3-4B5A-B0BD-0D71E0803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6372-93FF-40BD-B183-782B100AD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81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3E0D17-FD9C-48CB-9FA8-25C377FB6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8622-3661-4256-8D13-E3531EC52D61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6A6DA0-F949-4BC3-B220-6C42BC46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FD800B-30C9-4B14-AA32-E9D2EBEFC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6372-93FF-40BD-B183-782B100AD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79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278308-BB49-4A0E-89EA-BB9804515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F234DC-19E2-475C-882E-7754EB57E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25EA4C-A572-41B5-827A-CDF08C573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FC84F1-E0AD-4391-B85C-0A1777866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8622-3661-4256-8D13-E3531EC52D61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46A947-9196-4EA5-A98F-A505C989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A5C026-919A-4DDF-81A0-32FA84E35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6372-93FF-40BD-B183-782B100AD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313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82DAE-7BF2-4CEF-9E8B-DC182CEC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E73510-5EBD-4CA5-8F47-A367573AA4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F345EE-A927-47A3-A6F5-7C1EA8A6B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1F3CBD-3388-4FE9-86A4-36A3A4604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8622-3661-4256-8D13-E3531EC52D61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757B61-1548-4654-8E0A-2864F1888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5FC7CD-96A6-44AE-BAB3-F6AE66E12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6372-93FF-40BD-B183-782B100AD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548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37A1A2-DA54-4FD0-B285-228061BF8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D17DDA-4F0A-4DD6-AD90-D56826710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AFB383-601E-4400-9771-79B2DB1B67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98622-3661-4256-8D13-E3531EC52D61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F3C14A-76C5-4E24-8342-1A9CBC85A2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1156A-E3C6-4FC6-AF4B-971D16E2D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C6372-93FF-40BD-B183-782B100AD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97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40621C9A-3617-4969-A536-1AADE85C8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2062" y="4158747"/>
            <a:ext cx="3707876" cy="574036"/>
          </a:xfrm>
        </p:spPr>
        <p:txBody>
          <a:bodyPr anchor="ctr"/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비동기 소켓 프로그래밍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2B05B5-87F6-48FF-A1C5-2C55B629A5BB}"/>
              </a:ext>
            </a:extLst>
          </p:cNvPr>
          <p:cNvSpPr txBox="1"/>
          <p:nvPr/>
        </p:nvSpPr>
        <p:spPr>
          <a:xfrm>
            <a:off x="1507244" y="1437317"/>
            <a:ext cx="917751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 err="1">
                <a:latin typeface="태나다체 " panose="02000000000000000000" pitchFamily="2" charset="-127"/>
                <a:ea typeface="태나다체 " panose="02000000000000000000" pitchFamily="2" charset="-127"/>
              </a:rPr>
              <a:t>야매로</a:t>
            </a:r>
            <a:r>
              <a:rPr lang="ko-KR" altLang="en-US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 서버 개발자 되는 법</a:t>
            </a:r>
            <a:endParaRPr lang="en-US" altLang="ko-KR" sz="66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en-US" altLang="ko-KR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5</a:t>
            </a:r>
            <a:r>
              <a:rPr lang="ko-KR" altLang="en-US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강</a:t>
            </a:r>
          </a:p>
        </p:txBody>
      </p:sp>
    </p:spTree>
    <p:extLst>
      <p:ext uri="{BB962C8B-B14F-4D97-AF65-F5344CB8AC3E}">
        <p14:creationId xmlns:p14="http://schemas.microsoft.com/office/powerpoint/2010/main" val="4280400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A33D42-AC91-4E0F-9DAD-49A774EF43D5}"/>
              </a:ext>
            </a:extLst>
          </p:cNvPr>
          <p:cNvSpPr/>
          <p:nvPr/>
        </p:nvSpPr>
        <p:spPr>
          <a:xfrm>
            <a:off x="664980" y="2679271"/>
            <a:ext cx="77596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en-US" altLang="ko-KR" sz="5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SocketAsyncEventArgs</a:t>
            </a:r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</a:t>
            </a:r>
            <a:endParaRPr lang="ko-KR" altLang="en-US" sz="5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7A51EA-3811-4DF2-9CC2-04C40C76DEC8}"/>
              </a:ext>
            </a:extLst>
          </p:cNvPr>
          <p:cNvSpPr/>
          <p:nvPr/>
        </p:nvSpPr>
        <p:spPr>
          <a:xfrm>
            <a:off x="8041064" y="3429000"/>
            <a:ext cx="3485956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9900" dirty="0">
                <a:latin typeface="+mj-lt"/>
                <a:ea typeface="배달의민족 주아" panose="02020603020101020101" pitchFamily="18" charset="-127"/>
              </a:rPr>
              <a:t>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ECCE50-C2D6-42ED-8D74-F150E528A86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SocketAsync</a:t>
            </a:r>
            <a:endParaRPr lang="en-US" altLang="ko-KR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EventArgs</a:t>
            </a:r>
            <a:endParaRPr lang="ko-KR" altLang="en-US" sz="3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8778659-DCBB-4F40-B3B5-91B76E1A9C6C}"/>
              </a:ext>
            </a:extLst>
          </p:cNvPr>
          <p:cNvSpPr/>
          <p:nvPr/>
        </p:nvSpPr>
        <p:spPr>
          <a:xfrm>
            <a:off x="664980" y="3231577"/>
            <a:ext cx="1108508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비동기 통신에서 데이터 처리를 위한 클래스</a:t>
            </a:r>
          </a:p>
        </p:txBody>
      </p:sp>
    </p:spTree>
    <p:extLst>
      <p:ext uri="{BB962C8B-B14F-4D97-AF65-F5344CB8AC3E}">
        <p14:creationId xmlns:p14="http://schemas.microsoft.com/office/powerpoint/2010/main" val="870137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A33D42-AC91-4E0F-9DAD-49A774EF43D5}"/>
              </a:ext>
            </a:extLst>
          </p:cNvPr>
          <p:cNvSpPr/>
          <p:nvPr/>
        </p:nvSpPr>
        <p:spPr>
          <a:xfrm>
            <a:off x="664980" y="2679271"/>
            <a:ext cx="77596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en-US" altLang="ko-KR" sz="5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SocketAsyncEventArgs</a:t>
            </a:r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</a:t>
            </a:r>
            <a:endParaRPr lang="ko-KR" altLang="en-US" sz="5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7A51EA-3811-4DF2-9CC2-04C40C76DEC8}"/>
              </a:ext>
            </a:extLst>
          </p:cNvPr>
          <p:cNvSpPr/>
          <p:nvPr/>
        </p:nvSpPr>
        <p:spPr>
          <a:xfrm>
            <a:off x="8041064" y="3429000"/>
            <a:ext cx="3485956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9900" dirty="0">
                <a:latin typeface="+mj-lt"/>
                <a:ea typeface="배달의민족 주아" panose="02020603020101020101" pitchFamily="18" charset="-127"/>
              </a:rPr>
              <a:t>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ECCE50-C2D6-42ED-8D74-F150E528A86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SocketAsync</a:t>
            </a:r>
            <a:endParaRPr lang="en-US" altLang="ko-KR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EventArgs</a:t>
            </a:r>
            <a:endParaRPr lang="ko-KR" altLang="en-US" sz="3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8778659-DCBB-4F40-B3B5-91B76E1A9C6C}"/>
              </a:ext>
            </a:extLst>
          </p:cNvPr>
          <p:cNvSpPr/>
          <p:nvPr/>
        </p:nvSpPr>
        <p:spPr>
          <a:xfrm>
            <a:off x="3892512" y="3235204"/>
            <a:ext cx="440697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그냥 데이터 셔틀</a:t>
            </a:r>
          </a:p>
        </p:txBody>
      </p:sp>
    </p:spTree>
    <p:extLst>
      <p:ext uri="{BB962C8B-B14F-4D97-AF65-F5344CB8AC3E}">
        <p14:creationId xmlns:p14="http://schemas.microsoft.com/office/powerpoint/2010/main" val="3667243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A006071-3E30-4389-93E9-B833A281A5E5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8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리스너와</a:t>
            </a:r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커넥터</a:t>
            </a:r>
          </a:p>
        </p:txBody>
      </p:sp>
    </p:spTree>
    <p:extLst>
      <p:ext uri="{BB962C8B-B14F-4D97-AF65-F5344CB8AC3E}">
        <p14:creationId xmlns:p14="http://schemas.microsoft.com/office/powerpoint/2010/main" val="1739312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비동기 함수</a:t>
            </a:r>
            <a:r>
              <a:rPr lang="en-US" altLang="ko-KR" sz="4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..?</a:t>
            </a:r>
            <a:endParaRPr lang="ko-KR" altLang="en-US" sz="4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FBCDDA-055B-441E-8FE9-39F59BA56A01}"/>
              </a:ext>
            </a:extLst>
          </p:cNvPr>
          <p:cNvSpPr/>
          <p:nvPr/>
        </p:nvSpPr>
        <p:spPr>
          <a:xfrm>
            <a:off x="4679586" y="3235204"/>
            <a:ext cx="283282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잠깐</a:t>
            </a:r>
            <a:r>
              <a:rPr lang="en-US" altLang="ko-KR" sz="7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!!!!</a:t>
            </a:r>
            <a:endParaRPr lang="ko-KR" altLang="en-US" sz="7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A13B39-D90D-44C1-BF07-95E884D49DD9}"/>
              </a:ext>
            </a:extLst>
          </p:cNvPr>
          <p:cNvSpPr/>
          <p:nvPr/>
        </p:nvSpPr>
        <p:spPr>
          <a:xfrm>
            <a:off x="0" y="4681030"/>
            <a:ext cx="2614818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😮</a:t>
            </a:r>
          </a:p>
        </p:txBody>
      </p:sp>
    </p:spTree>
    <p:extLst>
      <p:ext uri="{BB962C8B-B14F-4D97-AF65-F5344CB8AC3E}">
        <p14:creationId xmlns:p14="http://schemas.microsoft.com/office/powerpoint/2010/main" val="3032169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비동기 함수</a:t>
            </a:r>
            <a:r>
              <a:rPr lang="en-US" altLang="ko-KR" sz="4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..?</a:t>
            </a:r>
            <a:endParaRPr lang="ko-KR" altLang="en-US" sz="4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FBCDDA-055B-441E-8FE9-39F59BA56A01}"/>
              </a:ext>
            </a:extLst>
          </p:cNvPr>
          <p:cNvSpPr/>
          <p:nvPr/>
        </p:nvSpPr>
        <p:spPr>
          <a:xfrm>
            <a:off x="2256647" y="3235204"/>
            <a:ext cx="76787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비동기 함수는 위험해</a:t>
            </a:r>
            <a:r>
              <a:rPr lang="en-US" altLang="ko-KR" sz="7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7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A03244-38FC-4E5F-9C68-6282639AE89D}"/>
              </a:ext>
            </a:extLst>
          </p:cNvPr>
          <p:cNvSpPr/>
          <p:nvPr/>
        </p:nvSpPr>
        <p:spPr>
          <a:xfrm>
            <a:off x="0" y="4681030"/>
            <a:ext cx="2614818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😮</a:t>
            </a:r>
          </a:p>
        </p:txBody>
      </p:sp>
    </p:spTree>
    <p:extLst>
      <p:ext uri="{BB962C8B-B14F-4D97-AF65-F5344CB8AC3E}">
        <p14:creationId xmlns:p14="http://schemas.microsoft.com/office/powerpoint/2010/main" val="2971704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비동기 함수</a:t>
            </a:r>
            <a:r>
              <a:rPr lang="en-US" altLang="ko-KR" sz="4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..?</a:t>
            </a:r>
            <a:endParaRPr lang="ko-KR" altLang="en-US" sz="4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FBCDDA-055B-441E-8FE9-39F59BA56A01}"/>
              </a:ext>
            </a:extLst>
          </p:cNvPr>
          <p:cNvSpPr/>
          <p:nvPr/>
        </p:nvSpPr>
        <p:spPr>
          <a:xfrm>
            <a:off x="4376619" y="3235204"/>
            <a:ext cx="343876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어쩌라고</a:t>
            </a:r>
            <a:r>
              <a:rPr lang="en-US" altLang="ko-KR" sz="7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;</a:t>
            </a:r>
            <a:endParaRPr lang="ko-KR" altLang="en-US" sz="7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A6EB879-9563-432C-8951-15B54AE25CDC}"/>
              </a:ext>
            </a:extLst>
          </p:cNvPr>
          <p:cNvSpPr/>
          <p:nvPr/>
        </p:nvSpPr>
        <p:spPr>
          <a:xfrm>
            <a:off x="0" y="4681030"/>
            <a:ext cx="2614818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😮</a:t>
            </a:r>
          </a:p>
        </p:txBody>
      </p:sp>
    </p:spTree>
    <p:extLst>
      <p:ext uri="{BB962C8B-B14F-4D97-AF65-F5344CB8AC3E}">
        <p14:creationId xmlns:p14="http://schemas.microsoft.com/office/powerpoint/2010/main" val="840314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응애</a:t>
            </a:r>
            <a:r>
              <a:rPr lang="ko-KR" altLang="en-US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나 소켓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FBCDDA-055B-441E-8FE9-39F59BA56A01}"/>
              </a:ext>
            </a:extLst>
          </p:cNvPr>
          <p:cNvSpPr/>
          <p:nvPr/>
        </p:nvSpPr>
        <p:spPr>
          <a:xfrm rot="19774261">
            <a:off x="6875313" y="2744512"/>
            <a:ext cx="21403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&lt;- </a:t>
            </a:r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</a:t>
            </a:r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4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39EE860-F60C-4061-8303-337712A04C03}"/>
              </a:ext>
            </a:extLst>
          </p:cNvPr>
          <p:cNvSpPr/>
          <p:nvPr/>
        </p:nvSpPr>
        <p:spPr>
          <a:xfrm>
            <a:off x="3619893" y="3657599"/>
            <a:ext cx="3040013" cy="266076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소켓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6782B69-A5B6-4D9F-A47F-BE72612BE092}"/>
              </a:ext>
            </a:extLst>
          </p:cNvPr>
          <p:cNvSpPr/>
          <p:nvPr/>
        </p:nvSpPr>
        <p:spPr>
          <a:xfrm rot="16408163">
            <a:off x="5152395" y="1939006"/>
            <a:ext cx="21403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&lt;- </a:t>
            </a:r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</a:t>
            </a:r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4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000A4F4-057C-4159-AC81-664C8863A949}"/>
              </a:ext>
            </a:extLst>
          </p:cNvPr>
          <p:cNvSpPr/>
          <p:nvPr/>
        </p:nvSpPr>
        <p:spPr>
          <a:xfrm rot="17633613">
            <a:off x="6061965" y="2095355"/>
            <a:ext cx="21403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&lt;- </a:t>
            </a:r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</a:t>
            </a:r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4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A6D5812-6F8B-43B2-90BB-A3ACA655481E}"/>
              </a:ext>
            </a:extLst>
          </p:cNvPr>
          <p:cNvSpPr/>
          <p:nvPr/>
        </p:nvSpPr>
        <p:spPr>
          <a:xfrm>
            <a:off x="6996628" y="3840887"/>
            <a:ext cx="21403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&lt;- </a:t>
            </a:r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</a:t>
            </a:r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4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3270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8FBCDDA-055B-441E-8FE9-39F59BA56A01}"/>
              </a:ext>
            </a:extLst>
          </p:cNvPr>
          <p:cNvSpPr/>
          <p:nvPr/>
        </p:nvSpPr>
        <p:spPr>
          <a:xfrm rot="19774261">
            <a:off x="6875313" y="2744512"/>
            <a:ext cx="21403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&lt;- </a:t>
            </a:r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</a:t>
            </a:r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4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39EE860-F60C-4061-8303-337712A04C03}"/>
              </a:ext>
            </a:extLst>
          </p:cNvPr>
          <p:cNvSpPr/>
          <p:nvPr/>
        </p:nvSpPr>
        <p:spPr>
          <a:xfrm>
            <a:off x="3619893" y="3657599"/>
            <a:ext cx="3040013" cy="266076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소켓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6782B69-A5B6-4D9F-A47F-BE72612BE092}"/>
              </a:ext>
            </a:extLst>
          </p:cNvPr>
          <p:cNvSpPr/>
          <p:nvPr/>
        </p:nvSpPr>
        <p:spPr>
          <a:xfrm rot="16408163">
            <a:off x="5152395" y="1939006"/>
            <a:ext cx="21403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&lt;- </a:t>
            </a:r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</a:t>
            </a:r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4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000A4F4-057C-4159-AC81-664C8863A949}"/>
              </a:ext>
            </a:extLst>
          </p:cNvPr>
          <p:cNvSpPr/>
          <p:nvPr/>
        </p:nvSpPr>
        <p:spPr>
          <a:xfrm rot="17633613">
            <a:off x="6061965" y="2095355"/>
            <a:ext cx="21403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&lt;- </a:t>
            </a:r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</a:t>
            </a:r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4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A6D5812-6F8B-43B2-90BB-A3ACA655481E}"/>
              </a:ext>
            </a:extLst>
          </p:cNvPr>
          <p:cNvSpPr/>
          <p:nvPr/>
        </p:nvSpPr>
        <p:spPr>
          <a:xfrm>
            <a:off x="6996628" y="3840887"/>
            <a:ext cx="21403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&lt;- </a:t>
            </a:r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</a:t>
            </a:r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4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5E744F-83D7-4B65-A868-CD786B04462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응애</a:t>
            </a:r>
            <a:r>
              <a:rPr lang="ko-KR" altLang="en-US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나 소켓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EF1379-73A9-4B7A-B920-7B9DD3843BB8}"/>
              </a:ext>
            </a:extLst>
          </p:cNvPr>
          <p:cNvSpPr/>
          <p:nvPr/>
        </p:nvSpPr>
        <p:spPr>
          <a:xfrm>
            <a:off x="4100101" y="3301251"/>
            <a:ext cx="399179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제발 그만해</a:t>
            </a:r>
            <a:r>
              <a:rPr lang="en-US" altLang="ko-KR" sz="6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!!</a:t>
            </a:r>
            <a:endParaRPr lang="ko-KR" altLang="en-US" sz="6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2262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8FBCDDA-055B-441E-8FE9-39F59BA56A01}"/>
              </a:ext>
            </a:extLst>
          </p:cNvPr>
          <p:cNvSpPr/>
          <p:nvPr/>
        </p:nvSpPr>
        <p:spPr>
          <a:xfrm rot="19774261">
            <a:off x="6875313" y="2744512"/>
            <a:ext cx="21403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&lt;- </a:t>
            </a:r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</a:t>
            </a:r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4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39EE860-F60C-4061-8303-337712A04C03}"/>
              </a:ext>
            </a:extLst>
          </p:cNvPr>
          <p:cNvSpPr/>
          <p:nvPr/>
        </p:nvSpPr>
        <p:spPr>
          <a:xfrm>
            <a:off x="3619893" y="3657599"/>
            <a:ext cx="3040013" cy="266076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소켓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6782B69-A5B6-4D9F-A47F-BE72612BE092}"/>
              </a:ext>
            </a:extLst>
          </p:cNvPr>
          <p:cNvSpPr/>
          <p:nvPr/>
        </p:nvSpPr>
        <p:spPr>
          <a:xfrm rot="16408163">
            <a:off x="5152395" y="1939006"/>
            <a:ext cx="21403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&lt;- </a:t>
            </a:r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</a:t>
            </a:r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4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000A4F4-057C-4159-AC81-664C8863A949}"/>
              </a:ext>
            </a:extLst>
          </p:cNvPr>
          <p:cNvSpPr/>
          <p:nvPr/>
        </p:nvSpPr>
        <p:spPr>
          <a:xfrm rot="17633613">
            <a:off x="6061965" y="2095355"/>
            <a:ext cx="21403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&lt;- </a:t>
            </a:r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</a:t>
            </a:r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4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A6D5812-6F8B-43B2-90BB-A3ACA655481E}"/>
              </a:ext>
            </a:extLst>
          </p:cNvPr>
          <p:cNvSpPr/>
          <p:nvPr/>
        </p:nvSpPr>
        <p:spPr>
          <a:xfrm>
            <a:off x="6996628" y="3840887"/>
            <a:ext cx="21403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&lt;- </a:t>
            </a:r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</a:t>
            </a:r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4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5E744F-83D7-4B65-A868-CD786B04462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응애</a:t>
            </a:r>
            <a:r>
              <a:rPr lang="ko-KR" altLang="en-US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나 소켓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EF1379-73A9-4B7A-B920-7B9DD3843BB8}"/>
              </a:ext>
            </a:extLst>
          </p:cNvPr>
          <p:cNvSpPr/>
          <p:nvPr/>
        </p:nvSpPr>
        <p:spPr>
          <a:xfrm>
            <a:off x="4100101" y="3301251"/>
            <a:ext cx="387477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그럼 어떡해</a:t>
            </a:r>
            <a:r>
              <a:rPr lang="en-US" altLang="ko-KR" sz="6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sz="6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8520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39EE860-F60C-4061-8303-337712A04C03}"/>
              </a:ext>
            </a:extLst>
          </p:cNvPr>
          <p:cNvSpPr/>
          <p:nvPr/>
        </p:nvSpPr>
        <p:spPr>
          <a:xfrm>
            <a:off x="697585" y="5203349"/>
            <a:ext cx="1187776" cy="10395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소켓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A6D5812-6F8B-43B2-90BB-A3ACA655481E}"/>
              </a:ext>
            </a:extLst>
          </p:cNvPr>
          <p:cNvSpPr/>
          <p:nvPr/>
        </p:nvSpPr>
        <p:spPr>
          <a:xfrm>
            <a:off x="5416968" y="3337233"/>
            <a:ext cx="135806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</a:t>
            </a:r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4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리스너</a:t>
            </a:r>
            <a:r>
              <a:rPr lang="ko-KR" altLang="en-US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&amp; </a:t>
            </a:r>
            <a:r>
              <a:rPr lang="ko-KR" altLang="en-US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커넥터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EF1379-73A9-4B7A-B920-7B9DD3843BB8}"/>
              </a:ext>
            </a:extLst>
          </p:cNvPr>
          <p:cNvSpPr/>
          <p:nvPr/>
        </p:nvSpPr>
        <p:spPr>
          <a:xfrm>
            <a:off x="502332" y="2529319"/>
            <a:ext cx="377058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내가 </a:t>
            </a:r>
            <a:r>
              <a:rPr lang="ko-KR" altLang="en-US" sz="6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해줄게</a:t>
            </a:r>
            <a:r>
              <a:rPr lang="en-US" altLang="ko-KR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E1A3F18-8DCD-4F88-94BF-77FD8B59FEC9}"/>
              </a:ext>
            </a:extLst>
          </p:cNvPr>
          <p:cNvSpPr/>
          <p:nvPr/>
        </p:nvSpPr>
        <p:spPr>
          <a:xfrm>
            <a:off x="1359032" y="3922601"/>
            <a:ext cx="2057184" cy="180054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리스너</a:t>
            </a:r>
            <a:endParaRPr lang="ko-KR" altLang="en-US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337DE07-D3E9-4D7C-A5EC-BFAEB6303F6E}"/>
              </a:ext>
            </a:extLst>
          </p:cNvPr>
          <p:cNvSpPr/>
          <p:nvPr/>
        </p:nvSpPr>
        <p:spPr>
          <a:xfrm>
            <a:off x="10363049" y="5203349"/>
            <a:ext cx="1187776" cy="10395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소켓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801F1BC-B3D3-458A-A726-E755DF170B55}"/>
              </a:ext>
            </a:extLst>
          </p:cNvPr>
          <p:cNvSpPr/>
          <p:nvPr/>
        </p:nvSpPr>
        <p:spPr>
          <a:xfrm>
            <a:off x="9003734" y="3922601"/>
            <a:ext cx="2057184" cy="180054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커넥터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E5A14710-448D-4B15-A64F-5A7A1819E2B4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 flipV="1">
            <a:off x="3416216" y="3752732"/>
            <a:ext cx="2000752" cy="1070143"/>
          </a:xfrm>
          <a:prstGeom prst="curvedConnector3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112E5184-3FCF-4921-80DE-A1D78E1474F7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>
            <a:off x="6775032" y="3752732"/>
            <a:ext cx="2228702" cy="1070143"/>
          </a:xfrm>
          <a:prstGeom prst="curvedConnector3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841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A006071-3E30-4389-93E9-B833A281A5E5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문제 해결 방법</a:t>
            </a:r>
          </a:p>
        </p:txBody>
      </p:sp>
    </p:spTree>
    <p:extLst>
      <p:ext uri="{BB962C8B-B14F-4D97-AF65-F5344CB8AC3E}">
        <p14:creationId xmlns:p14="http://schemas.microsoft.com/office/powerpoint/2010/main" val="186974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리스너</a:t>
            </a:r>
            <a:r>
              <a:rPr lang="ko-KR" altLang="en-US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&amp; </a:t>
            </a:r>
            <a:r>
              <a:rPr lang="ko-KR" altLang="en-US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커넥터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47EF849-A43B-4D55-984E-B2C15F8A3D8A}"/>
              </a:ext>
            </a:extLst>
          </p:cNvPr>
          <p:cNvSpPr/>
          <p:nvPr/>
        </p:nvSpPr>
        <p:spPr>
          <a:xfrm>
            <a:off x="2033027" y="4590607"/>
            <a:ext cx="1187776" cy="10395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소켓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DB10949-5A8E-434F-8F44-638455D7A70A}"/>
              </a:ext>
            </a:extLst>
          </p:cNvPr>
          <p:cNvSpPr/>
          <p:nvPr/>
        </p:nvSpPr>
        <p:spPr>
          <a:xfrm>
            <a:off x="2694474" y="3309859"/>
            <a:ext cx="2057184" cy="180054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리스너</a:t>
            </a:r>
            <a:endParaRPr lang="ko-KR" altLang="en-US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54273E1-82D8-4462-91A8-67D922A22FE1}"/>
              </a:ext>
            </a:extLst>
          </p:cNvPr>
          <p:cNvSpPr/>
          <p:nvPr/>
        </p:nvSpPr>
        <p:spPr>
          <a:xfrm>
            <a:off x="8895783" y="4590607"/>
            <a:ext cx="1187776" cy="10395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소켓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5F0165D-77E7-4BD7-AFA9-30B6D09B9FE5}"/>
              </a:ext>
            </a:extLst>
          </p:cNvPr>
          <p:cNvSpPr/>
          <p:nvPr/>
        </p:nvSpPr>
        <p:spPr>
          <a:xfrm>
            <a:off x="7536468" y="3309859"/>
            <a:ext cx="2057184" cy="180054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커넥터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965397-E26B-4D7E-8E6A-E0F2E4B3B964}"/>
              </a:ext>
            </a:extLst>
          </p:cNvPr>
          <p:cNvSpPr/>
          <p:nvPr/>
        </p:nvSpPr>
        <p:spPr>
          <a:xfrm>
            <a:off x="2521455" y="2586782"/>
            <a:ext cx="24032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 </a:t>
            </a:r>
            <a:r>
              <a:rPr lang="ko-KR" altLang="en-US" sz="4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대행자</a:t>
            </a:r>
            <a:endParaRPr lang="ko-KR" altLang="en-US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D0635C4-CA43-4CE9-9779-54BCA04194A3}"/>
              </a:ext>
            </a:extLst>
          </p:cNvPr>
          <p:cNvSpPr/>
          <p:nvPr/>
        </p:nvSpPr>
        <p:spPr>
          <a:xfrm>
            <a:off x="6743087" y="2586782"/>
            <a:ext cx="36439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클라이언트 </a:t>
            </a:r>
            <a:r>
              <a:rPr lang="ko-KR" altLang="en-US" sz="4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대행자</a:t>
            </a:r>
            <a:endParaRPr lang="ko-KR" altLang="en-US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1619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A006071-3E30-4389-93E9-B833A281A5E5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프로젝트 생성</a:t>
            </a:r>
          </a:p>
        </p:txBody>
      </p:sp>
    </p:spTree>
    <p:extLst>
      <p:ext uri="{BB962C8B-B14F-4D97-AF65-F5344CB8AC3E}">
        <p14:creationId xmlns:p14="http://schemas.microsoft.com/office/powerpoint/2010/main" val="1903222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프로젝트 생성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ED5988-05CC-487C-8807-3C3B80D7BB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591" y="836674"/>
            <a:ext cx="7358646" cy="518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880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A006071-3E30-4389-93E9-B833A281A5E5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서버</a:t>
            </a:r>
          </a:p>
        </p:txBody>
      </p:sp>
    </p:spTree>
    <p:extLst>
      <p:ext uri="{BB962C8B-B14F-4D97-AF65-F5344CB8AC3E}">
        <p14:creationId xmlns:p14="http://schemas.microsoft.com/office/powerpoint/2010/main" val="299742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Listener</a:t>
            </a:r>
            <a:endParaRPr lang="ko-KR" altLang="en-US" sz="3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7A9862-78BD-4938-8033-C521F3109B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76" y="2227739"/>
            <a:ext cx="10567447" cy="388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243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Accept</a:t>
            </a:r>
            <a:endParaRPr lang="ko-KR" altLang="en-US" sz="3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240BF1-50C4-437D-9E43-30963FCAF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219" y="339365"/>
            <a:ext cx="6507150" cy="617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67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Receive</a:t>
            </a:r>
            <a:endParaRPr lang="ko-KR" altLang="en-US" sz="3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37BAF1-E82F-433E-9FE9-DA2CC0197B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326" y="323560"/>
            <a:ext cx="7289095" cy="621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413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Kick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FC15DB-4060-4939-A87B-727D7C98F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30" y="1871230"/>
            <a:ext cx="10235939" cy="472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376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Listener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83EB9EC-9BD2-4CF9-833D-C0627D76B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19" y="1811808"/>
            <a:ext cx="10114961" cy="485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6513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Broadcast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B225E8-6CE3-43FC-B5D7-94013333B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07" y="2191743"/>
            <a:ext cx="10897386" cy="400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54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CB4292C-E04F-4884-8ED1-0C96A0D7D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893" y="1931167"/>
            <a:ext cx="8155498" cy="45874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뭘 했더라</a:t>
            </a:r>
          </a:p>
        </p:txBody>
      </p:sp>
    </p:spTree>
    <p:extLst>
      <p:ext uri="{BB962C8B-B14F-4D97-AF65-F5344CB8AC3E}">
        <p14:creationId xmlns:p14="http://schemas.microsoft.com/office/powerpoint/2010/main" val="9232853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Listener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5F1B46-3925-4E70-B0F4-3F30F8D80F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006" y="1782064"/>
            <a:ext cx="9209988" cy="487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6674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Main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667558-E9F2-45F4-AB22-41A1FDF73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51" y="593451"/>
            <a:ext cx="7399552" cy="567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4407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OnMessageReceived</a:t>
            </a:r>
            <a:endParaRPr lang="en-US" altLang="ko-KR" sz="2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1C2BF9-E90D-4ECE-82BF-92EE63388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97" y="1847585"/>
            <a:ext cx="10482606" cy="467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388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A006071-3E30-4389-93E9-B833A281A5E5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클라이언트</a:t>
            </a:r>
          </a:p>
        </p:txBody>
      </p:sp>
    </p:spTree>
    <p:extLst>
      <p:ext uri="{BB962C8B-B14F-4D97-AF65-F5344CB8AC3E}">
        <p14:creationId xmlns:p14="http://schemas.microsoft.com/office/powerpoint/2010/main" val="6651839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프로젝트 생성</a:t>
            </a:r>
            <a:endParaRPr lang="en-US" altLang="ko-KR" sz="4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047085-D194-481E-AEE9-7EC3BB310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384" y="754145"/>
            <a:ext cx="7818029" cy="548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4041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Connector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C02F4D-CB6D-49D4-A556-2D3ECCAD71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54" y="2574410"/>
            <a:ext cx="10793691" cy="324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5188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Connect</a:t>
            </a:r>
          </a:p>
          <a:p>
            <a:pPr algn="ctr"/>
            <a:r>
              <a:rPr lang="en-US" altLang="ko-KR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Disconnect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1588EA-65C3-4891-9AA8-9C25043E6E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968" y="780241"/>
            <a:ext cx="6859128" cy="529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1054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Receive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E4F9D5-F9C5-4F42-A92D-749C294FD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807" y="892327"/>
            <a:ext cx="7651669" cy="507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422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Connector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3C22C3-43CD-424A-89E2-C51E9921AE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65" y="2599856"/>
            <a:ext cx="11208470" cy="322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265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Send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80580E-837F-4268-A381-906E22B966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74" y="1956956"/>
            <a:ext cx="10850252" cy="445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90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해결방법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608AA6E-976D-4BE9-9B8B-3AADAEF05644}"/>
              </a:ext>
            </a:extLst>
          </p:cNvPr>
          <p:cNvSpPr/>
          <p:nvPr/>
        </p:nvSpPr>
        <p:spPr>
          <a:xfrm>
            <a:off x="2638288" y="3257555"/>
            <a:ext cx="740619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멈추는 게 문제였으니</a:t>
            </a:r>
            <a:r>
              <a:rPr lang="en-US" altLang="ko-KR" sz="6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…</a:t>
            </a:r>
            <a:endParaRPr lang="ko-KR" altLang="en-US" sz="6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93503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Connector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478601-F95B-496F-970E-F3485D3E0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83" y="2135261"/>
            <a:ext cx="10811833" cy="413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8593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Main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8B14F8-8693-4216-B72B-B5F9CA455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379" y="399070"/>
            <a:ext cx="5935020" cy="605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837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OnMessageReceived</a:t>
            </a:r>
            <a:endParaRPr lang="en-US" altLang="ko-KR" sz="2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20F8C5-18DB-4D5F-8942-CCC09383E9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368" y="2702557"/>
            <a:ext cx="9783264" cy="317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3443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A006071-3E30-4389-93E9-B833A281A5E5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디버깅</a:t>
            </a:r>
          </a:p>
        </p:txBody>
      </p:sp>
    </p:spTree>
    <p:extLst>
      <p:ext uri="{BB962C8B-B14F-4D97-AF65-F5344CB8AC3E}">
        <p14:creationId xmlns:p14="http://schemas.microsoft.com/office/powerpoint/2010/main" val="16226961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시작 프로그램</a:t>
            </a:r>
            <a:endParaRPr lang="en-US" altLang="ko-KR" sz="4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4EF431-C8F5-4E43-9A1B-6203CD8018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7"/>
          <a:stretch/>
        </p:blipFill>
        <p:spPr>
          <a:xfrm>
            <a:off x="4145739" y="780241"/>
            <a:ext cx="7564326" cy="529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45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빌드</a:t>
            </a:r>
            <a:endParaRPr lang="en-US" altLang="ko-KR" sz="4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698814-4469-4B3B-814A-5E1A19E03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944" y="216661"/>
            <a:ext cx="5768637" cy="642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8513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실행</a:t>
            </a:r>
            <a:endParaRPr lang="en-US" altLang="ko-KR" sz="4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CB5835A-561B-4523-97AA-7F21ADFAD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538" y="3429000"/>
            <a:ext cx="9418923" cy="111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3998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실행</a:t>
            </a:r>
            <a:endParaRPr lang="en-US" altLang="ko-KR" sz="4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A95C1F-B0D7-4CB5-8319-996384101B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768"/>
          <a:stretch/>
        </p:blipFill>
        <p:spPr>
          <a:xfrm>
            <a:off x="1121787" y="2177593"/>
            <a:ext cx="7269625" cy="41591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2BC34C7-FBC1-4F23-A15B-BA03F3FC8CEC}"/>
              </a:ext>
            </a:extLst>
          </p:cNvPr>
          <p:cNvSpPr/>
          <p:nvPr/>
        </p:nvSpPr>
        <p:spPr>
          <a:xfrm>
            <a:off x="8942439" y="3476135"/>
            <a:ext cx="198644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 2</a:t>
            </a:r>
            <a:endParaRPr lang="ko-KR" altLang="en-US" sz="9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3042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48792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디버깅</a:t>
            </a:r>
            <a:endParaRPr lang="en-US" altLang="ko-KR" sz="4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B88EEE-CFA5-439E-9B10-ADDF8D9ED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689" y="940707"/>
            <a:ext cx="7857389" cy="497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51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해결방법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608AA6E-976D-4BE9-9B8B-3AADAEF05644}"/>
              </a:ext>
            </a:extLst>
          </p:cNvPr>
          <p:cNvSpPr/>
          <p:nvPr/>
        </p:nvSpPr>
        <p:spPr>
          <a:xfrm>
            <a:off x="2969182" y="3304689"/>
            <a:ext cx="625363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안 멈추게 하려면</a:t>
            </a:r>
            <a:r>
              <a:rPr lang="en-US" altLang="ko-KR" sz="6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….</a:t>
            </a:r>
            <a:endParaRPr lang="ko-KR" altLang="en-US" sz="6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4900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해결방법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608AA6E-976D-4BE9-9B8B-3AADAEF05644}"/>
              </a:ext>
            </a:extLst>
          </p:cNvPr>
          <p:cNvSpPr/>
          <p:nvPr/>
        </p:nvSpPr>
        <p:spPr>
          <a:xfrm>
            <a:off x="2921092" y="3266982"/>
            <a:ext cx="634981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비동기 함수를 쓰자</a:t>
            </a:r>
            <a:r>
              <a:rPr lang="en-US" altLang="ko-KR" sz="6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6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9212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해결방법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A33D42-AC91-4E0F-9DAD-49A774EF43D5}"/>
              </a:ext>
            </a:extLst>
          </p:cNvPr>
          <p:cNvSpPr/>
          <p:nvPr/>
        </p:nvSpPr>
        <p:spPr>
          <a:xfrm>
            <a:off x="3957592" y="2471880"/>
            <a:ext cx="427681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Socket.Accept</a:t>
            </a:r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</a:t>
            </a:r>
            <a:endParaRPr lang="ko-KR" altLang="en-US" sz="4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7616EC-CA93-48E8-8505-5AA4E4E637F9}"/>
              </a:ext>
            </a:extLst>
          </p:cNvPr>
          <p:cNvSpPr/>
          <p:nvPr/>
        </p:nvSpPr>
        <p:spPr>
          <a:xfrm>
            <a:off x="3155673" y="4679222"/>
            <a:ext cx="58806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Socket.Receive</a:t>
            </a:r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(byte[])</a:t>
            </a:r>
            <a:endParaRPr lang="ko-KR" altLang="en-US" sz="4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DA64CA-94EC-4BAB-BB28-1170CBF74B61}"/>
              </a:ext>
            </a:extLst>
          </p:cNvPr>
          <p:cNvSpPr/>
          <p:nvPr/>
        </p:nvSpPr>
        <p:spPr>
          <a:xfrm>
            <a:off x="3356401" y="3575551"/>
            <a:ext cx="54791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Socket.Send</a:t>
            </a:r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(byte[] )</a:t>
            </a:r>
            <a:endParaRPr lang="ko-KR" altLang="en-US" sz="4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5854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해결방법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A33D42-AC91-4E0F-9DAD-49A774EF43D5}"/>
              </a:ext>
            </a:extLst>
          </p:cNvPr>
          <p:cNvSpPr/>
          <p:nvPr/>
        </p:nvSpPr>
        <p:spPr>
          <a:xfrm>
            <a:off x="362635" y="2471880"/>
            <a:ext cx="1146672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Socket.AcceptAsync</a:t>
            </a:r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4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SocketAsyncEventArgs</a:t>
            </a:r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4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7616EC-CA93-48E8-8505-5AA4E4E637F9}"/>
              </a:ext>
            </a:extLst>
          </p:cNvPr>
          <p:cNvSpPr/>
          <p:nvPr/>
        </p:nvSpPr>
        <p:spPr>
          <a:xfrm>
            <a:off x="236350" y="4679222"/>
            <a:ext cx="1171929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Socket.ReceiveAsync</a:t>
            </a:r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4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SocketAsyncEventArgs</a:t>
            </a:r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4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DA64CA-94EC-4BAB-BB28-1170CBF74B61}"/>
              </a:ext>
            </a:extLst>
          </p:cNvPr>
          <p:cNvSpPr/>
          <p:nvPr/>
        </p:nvSpPr>
        <p:spPr>
          <a:xfrm>
            <a:off x="648674" y="3575551"/>
            <a:ext cx="108946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Socket.SendAsync</a:t>
            </a:r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4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SocketAsyncEventArgs</a:t>
            </a:r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4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223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SocketAsync</a:t>
            </a:r>
            <a:endParaRPr lang="en-US" altLang="ko-KR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EventArgs</a:t>
            </a:r>
            <a:endParaRPr lang="ko-KR" altLang="en-US" sz="3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A33D42-AC91-4E0F-9DAD-49A774EF43D5}"/>
              </a:ext>
            </a:extLst>
          </p:cNvPr>
          <p:cNvSpPr/>
          <p:nvPr/>
        </p:nvSpPr>
        <p:spPr>
          <a:xfrm>
            <a:off x="664980" y="2679271"/>
            <a:ext cx="77596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en-US" altLang="ko-KR" sz="5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SocketAsyncEventArgs</a:t>
            </a:r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</a:t>
            </a:r>
            <a:endParaRPr lang="ko-KR" altLang="en-US" sz="5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7A51EA-3811-4DF2-9CC2-04C40C76DEC8}"/>
              </a:ext>
            </a:extLst>
          </p:cNvPr>
          <p:cNvSpPr/>
          <p:nvPr/>
        </p:nvSpPr>
        <p:spPr>
          <a:xfrm>
            <a:off x="8041064" y="3429000"/>
            <a:ext cx="3485956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9900" dirty="0">
                <a:latin typeface="+mj-lt"/>
                <a:ea typeface="배달의민족 주아" panose="02020603020101020101" pitchFamily="18" charset="-127"/>
              </a:rPr>
              <a:t>🤔</a:t>
            </a:r>
          </a:p>
        </p:txBody>
      </p:sp>
    </p:spTree>
    <p:extLst>
      <p:ext uri="{BB962C8B-B14F-4D97-AF65-F5344CB8AC3E}">
        <p14:creationId xmlns:p14="http://schemas.microsoft.com/office/powerpoint/2010/main" val="3730206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269</Words>
  <Application>Microsoft Office PowerPoint</Application>
  <PresentationFormat>와이드스크린</PresentationFormat>
  <Paragraphs>148</Paragraphs>
  <Slides>48</Slides>
  <Notes>41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3" baseType="lpstr">
      <vt:lpstr>맑은 고딕</vt:lpstr>
      <vt:lpstr>배달의민족 주아</vt:lpstr>
      <vt:lpstr>태나다체 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182</cp:revision>
  <dcterms:created xsi:type="dcterms:W3CDTF">2023-09-02T12:48:56Z</dcterms:created>
  <dcterms:modified xsi:type="dcterms:W3CDTF">2023-09-06T16:46:39Z</dcterms:modified>
</cp:coreProperties>
</file>