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307" r:id="rId3"/>
    <p:sldId id="306" r:id="rId4"/>
    <p:sldId id="30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4670-D2EA-419C-9389-B32AFEA1458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27EB7-BD0B-49D9-86A9-B52F27394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0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461BA-1717-44BC-A1AF-A00C1590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BC2E4-69EF-4C37-9CD8-595D1FDC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D740B-C056-4681-97FF-AC11D55E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85FEE-4CBD-4219-848C-B8220B0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CADE6-83AB-4465-A4FA-D783A6B6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1807-90E6-4D46-80BD-7DF64B0D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8B7A4-C513-4CA8-8B09-7570FF6B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5BFA9-0CF0-4AF5-8914-996E953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46C6C-3B83-48F6-BB30-E6A6006C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C2DE-FE41-4434-A221-536FCBC5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2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E1323-28A1-45E7-B4A5-6013301E7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47E57-EA76-434F-8ED4-A0738ABAE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FCC11-F8DB-41AB-B734-5412CE6B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969CC-5DCF-41C9-BD27-92F7A281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E0BE-556C-4D6A-8F46-F01D3C27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0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A00C-21D7-484F-8178-6289515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7BD03-564E-4DD1-A2E6-9561DA51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DA2EB-A476-4223-80B0-E46EE987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796D4-107D-45AC-93CD-3CFA367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79CC3-2385-4DDC-B5AC-BBFDB912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43E5-9221-46F3-9BF8-F72CB142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8F37E-841B-46C5-B94D-37E5DCD0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E007F-F6BB-4E5E-ABC2-82C3900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CF587-C2C7-4B8C-8A5B-B88F7B9A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E274-8C5B-4A2E-B2DE-EC89D1B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D83-9473-45F5-8581-82B501BF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CD92-EA6A-4662-8565-C7345140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716BB-2BD7-48C8-A8D0-8A68E38A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4F11D-E500-4F99-8FFD-FE4F51ED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DE2F0-C5FC-40D3-BA32-B46BE0CE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A5AD1-3F6F-419E-86F7-FECD43AD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1746-F016-484A-B4F0-41B0E4E1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82017-D2D3-4308-8835-AE10AB63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C8D7-2B2D-4695-916E-2A9620E3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5869A-F4F3-4636-A3E8-377594C3A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2C9AC8-19BF-42D5-9FB1-E5F24AC1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C5B53-3F16-4941-9968-5800366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7DFA7-BBF7-45CC-8C33-507BD23C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1FF6A-95C4-41AD-880E-6DF7B3A4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4013E-759F-4A4F-A09E-B35EE4FF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FB47A-5906-4705-A7F2-860AF09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1E7E6D-0940-4F74-93FB-A8B3F76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9EBFE5-B235-4B20-9018-8C887CF0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25591-212B-40FE-8815-951CF30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5AAD5-49AB-4A28-9578-FE5BBD9D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A7BD-B9DA-4B4A-95BC-96A5BD70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2CBD8-AD70-4788-A3A8-60CD84F8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1E207-64F7-4E9C-811D-A63860FC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1106E-0727-4D0A-A9EA-B3C94AEC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5A05E-28E4-4934-837F-81DB5A5B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3A6A6-8D72-4A33-8044-6F4EE54C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CA24C-FEE4-4584-AD0A-CD0FDED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3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D272-5F34-44EF-B5D9-01A9F9A0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6D19E-9415-4DD2-9EEC-9F607C37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2B09C-44B7-480D-BD7B-53DF7470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7AF63-F623-47F1-A9CA-5143CB50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904D8-BB95-47F1-9E97-B34B6F31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BE069-615F-4DE2-8C82-91C4E4F1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CC083F-783D-4F74-AB39-35AF08E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E322-E622-45B4-B563-1F9237C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7C791-B321-4741-80B9-E3EE4CE0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B57D-3C09-4330-86F3-2D874A2CB244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93FC5-C4D1-41E0-81E3-4DF9D3877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F4F50-2F46-4105-A805-321832D63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3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멀티스레드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서버 제작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6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006071-3E30-4389-93E9-B833A281A5E5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이건 타이틀</a:t>
            </a:r>
          </a:p>
        </p:txBody>
      </p:sp>
    </p:spTree>
    <p:extLst>
      <p:ext uri="{BB962C8B-B14F-4D97-AF65-F5344CB8AC3E}">
        <p14:creationId xmlns:p14="http://schemas.microsoft.com/office/powerpoint/2010/main" val="18697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이건 소제목</a:t>
            </a:r>
          </a:p>
        </p:txBody>
      </p:sp>
    </p:spTree>
    <p:extLst>
      <p:ext uri="{BB962C8B-B14F-4D97-AF65-F5344CB8AC3E}">
        <p14:creationId xmlns:p14="http://schemas.microsoft.com/office/powerpoint/2010/main" val="92328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42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와이드스크린</PresentationFormat>
  <Paragraphs>10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2023-09-06T16:44:32Z</dcterms:created>
  <dcterms:modified xsi:type="dcterms:W3CDTF">2023-09-06T16:46:20Z</dcterms:modified>
</cp:coreProperties>
</file>