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20" r:id="rId16"/>
    <p:sldId id="321" r:id="rId17"/>
    <p:sldId id="319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68" r:id="rId42"/>
    <p:sldId id="345" r:id="rId43"/>
    <p:sldId id="346" r:id="rId44"/>
    <p:sldId id="347" r:id="rId45"/>
    <p:sldId id="348" r:id="rId46"/>
    <p:sldId id="349" r:id="rId47"/>
    <p:sldId id="350" r:id="rId48"/>
    <p:sldId id="351" r:id="rId49"/>
    <p:sldId id="358" r:id="rId50"/>
    <p:sldId id="352" r:id="rId51"/>
    <p:sldId id="353" r:id="rId52"/>
    <p:sldId id="354" r:id="rId53"/>
    <p:sldId id="356" r:id="rId54"/>
    <p:sldId id="357" r:id="rId55"/>
    <p:sldId id="359" r:id="rId56"/>
    <p:sldId id="360" r:id="rId57"/>
    <p:sldId id="361" r:id="rId58"/>
    <p:sldId id="362" r:id="rId59"/>
    <p:sldId id="364" r:id="rId60"/>
    <p:sldId id="365" r:id="rId61"/>
    <p:sldId id="366" r:id="rId62"/>
    <p:sldId id="367" r:id="rId63"/>
    <p:sldId id="305" r:id="rId6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94311" autoAdjust="0"/>
  </p:normalViewPr>
  <p:slideViewPr>
    <p:cSldViewPr snapToGrid="0">
      <p:cViewPr>
        <p:scale>
          <a:sx n="66" d="100"/>
          <a:sy n="66" d="100"/>
        </p:scale>
        <p:origin x="1387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D8BA1-D53B-4BC2-B242-09936529823E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A1157-EDD3-4B2B-80C6-0CDDDDDCB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7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A1157-EDD3-4B2B-80C6-0CDDDDDCB7E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094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A1157-EDD3-4B2B-80C6-0CDDDDDCB7E7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735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A1157-EDD3-4B2B-80C6-0CDDDDDCB7E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635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A1157-EDD3-4B2B-80C6-0CDDDDDCB7E7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70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A1157-EDD3-4B2B-80C6-0CDDDDDCB7E7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518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A1157-EDD3-4B2B-80C6-0CDDDDDCB7E7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693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A1157-EDD3-4B2B-80C6-0CDDDDDCB7E7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9238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A1157-EDD3-4B2B-80C6-0CDDDDDCB7E7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22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A1157-EDD3-4B2B-80C6-0CDDDDDCB7E7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855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A1157-EDD3-4B2B-80C6-0CDDDDDCB7E7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468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A1157-EDD3-4B2B-80C6-0CDDDDDCB7E7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151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A1157-EDD3-4B2B-80C6-0CDDDDDCB7E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280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72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A1157-EDD3-4B2B-80C6-0CDDDDDCB7E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098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A1157-EDD3-4B2B-80C6-0CDDDDDCB7E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260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A1157-EDD3-4B2B-80C6-0CDDDDDCB7E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95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A1157-EDD3-4B2B-80C6-0CDDDDDCB7E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984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A1157-EDD3-4B2B-80C6-0CDDDDDCB7E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754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A1157-EDD3-4B2B-80C6-0CDDDDDCB7E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95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A1157-EDD3-4B2B-80C6-0CDDDDDCB7E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93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1680A-313D-4809-9578-19414CC1C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860651-49C9-4AB3-B8F6-B31D27608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D58218-7124-4728-BBE3-6DE7D5FC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C4314F-BBD5-4CDC-95FA-B45E0C0A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78C6C-0302-4834-88D6-4F2FC3D3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2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36220-1908-4333-9899-CB29D58B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2C1013-3198-432A-81EF-8674834D7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FC7E62-86B0-4FC3-90AF-8DD33474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87B55-2622-4A3F-A006-A3894710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72068-B26A-415E-B4C6-04AB55BD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67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A5BF36-C042-491A-939E-368FF8A475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B09255-790B-4499-A202-2DFBDEAA8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1AA66-A41F-4F3D-B7AE-476851B4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57AB7-9324-484C-A387-6A518D63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B32F7-E48F-489B-872B-269B9F32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3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4ABD2-BBBE-485D-A30B-66128E94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82272-056B-4AB9-AF2E-0EA16C3B7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1EFF0C-BEA1-49C7-88A0-6356F1C3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52B55-E6AC-4459-87C5-EA735C5F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D14731-0FF9-4F5A-B453-7F652498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2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9D6B3-0780-4DFF-9EB5-CF601000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2960D9-0E25-45BE-BDB2-0EFD164FC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A1210D-252E-462E-AF5A-FD18B5BF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D0888-ADC1-47A7-A4F6-2D2B3673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ED0C96-CC25-4341-A93D-726F376FC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35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FD22A-E0E3-455B-89B3-9D62432F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7AB11-5D75-427A-9C04-B5716C3E8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35C5CE-36F0-4A9A-A37D-C8B8AA9F7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8B847E-F5FB-433E-B649-517B5CF2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DFEA83-AE56-4717-869C-7E38F084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2FEEF5-5ACD-4AAB-90E2-5F09C12D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70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FCF5E-4A8A-4F35-922B-C8CC6EE6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993D51-85CD-4F7E-AB8F-2CA46FE07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120257-591D-4A0C-8509-C6E3C6037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22CF8C-E422-44C9-8416-EC30AFBF2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043171-C4C0-4048-81E6-7C06A52F4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3546B8-C5EA-4DFE-BFBF-47FF1784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4C9257-D09C-4744-8D33-5587984B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157673-ADBE-4BA7-AC2F-AA337C8F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24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BD05C-E12C-4454-B911-DBE3EE5F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A4CEA8-36C0-4096-8C82-886F41F21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7578D2-546C-4F10-A540-C546AB18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142730-BBD4-4982-AB80-C43E829C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97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F72C03-C131-4BC1-A914-1924E5EB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57057B-2EDA-4FDC-9962-2D579BEB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3492E5-1EB0-41D9-B331-F98AFE4D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17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4617E-8E12-43AB-8FE1-52911D11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7D08C-37CD-4825-89C1-5093A9873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616582-2291-45FB-95F5-D30EA1FBA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15A6DD-8EA6-44BF-BDF0-E9BA284B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BC66CD-31B3-4185-9EFC-FF35E806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B610CD-F3B3-4C58-9C72-C4409547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82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6B57-8FEC-4874-A248-7FB4D46E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10C7AE-11FB-4AEF-B023-6FC460B52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562378-4893-447A-A3FD-9CF825070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4857F6-6470-4393-B270-8A94F1B8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5A3E82-710D-44AD-9E61-26531719D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4CB91-D2E2-46A2-B6C8-C76687D0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77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79DAD8-9C82-45C6-82D4-755A4207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7E0BB6-D8AD-4E42-8690-A8EBFFE9E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75113-285B-4178-9D67-E847B42F9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DC355-5365-4C70-A30A-39EA93524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E8024-B883-47AF-8AB7-C5D1162DC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96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emaphore_(programming)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0621C9A-3617-4969-A536-1AADE85C8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062" y="4158747"/>
            <a:ext cx="3707876" cy="574036"/>
          </a:xfrm>
        </p:spPr>
        <p:txBody>
          <a:bodyPr anchor="ctr"/>
          <a:lstStyle/>
          <a:p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멀티스레딩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기초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B05B5-87F6-48FF-A1C5-2C55B629A5BB}"/>
              </a:ext>
            </a:extLst>
          </p:cNvPr>
          <p:cNvSpPr txBox="1"/>
          <p:nvPr/>
        </p:nvSpPr>
        <p:spPr>
          <a:xfrm>
            <a:off x="1507244" y="1437317"/>
            <a:ext cx="9177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야매로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 서버 개발자 되는 법</a:t>
            </a:r>
            <a:endParaRPr lang="en-US" altLang="ko-KR" sz="6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4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428040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1EF791-1BEC-4CC0-A653-ECDDA3843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60" y="507591"/>
            <a:ext cx="8337250" cy="584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7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생성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C66A7B6-84FA-4AF9-9BAC-20978F0AF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"/>
          <a:stretch/>
        </p:blipFill>
        <p:spPr>
          <a:xfrm>
            <a:off x="3827282" y="615972"/>
            <a:ext cx="8028686" cy="562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69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7EEDDA4-C768-447B-A35B-AA3E54E7249A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Thread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0985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ThreadTest1</a:t>
            </a:r>
            <a:endParaRPr lang="ko-KR" altLang="en-US" sz="3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849113-7A16-4205-A25C-FC00389E0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075" y="49595"/>
            <a:ext cx="6594992" cy="675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20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ThreadTest1</a:t>
            </a:r>
            <a:endParaRPr lang="ko-KR" altLang="en-US" sz="3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87174F-8868-4A4F-BE6C-8F036FB15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93" y="1816628"/>
            <a:ext cx="6742808" cy="47020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FDE168-BA01-43DC-A067-4493E5D44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458" y="1179449"/>
            <a:ext cx="6742808" cy="473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24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ThreadTest2</a:t>
            </a:r>
            <a:endParaRPr lang="ko-KR" altLang="en-US" sz="3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8DE7DA-1894-4DCA-A2C0-9A12D8C48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748" y="169682"/>
            <a:ext cx="4864026" cy="651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33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ThreadTest2</a:t>
            </a:r>
            <a:endParaRPr lang="ko-KR" altLang="en-US" sz="3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F153F3-4F58-4E63-AC13-C69C99441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209" y="902016"/>
            <a:ext cx="7288889" cy="50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1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ThreadTest2</a:t>
            </a:r>
            <a:endParaRPr lang="ko-KR" altLang="en-US" sz="3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D1A156-3553-442D-B325-124DE7237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937" y="169682"/>
            <a:ext cx="4719513" cy="651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10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ThreadTest2</a:t>
            </a:r>
            <a:endParaRPr lang="ko-KR" altLang="en-US" sz="3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1E8A98-A4E6-4825-B118-6347A5F79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181" y="1047284"/>
            <a:ext cx="7968274" cy="476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35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ThreadTest3</a:t>
            </a:r>
            <a:endParaRPr lang="ko-KR" altLang="en-US" sz="3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83C19B-396A-4584-AC0C-8FD5D48B8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880" y="292231"/>
            <a:ext cx="5150203" cy="627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1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7EEDDA4-C768-447B-A35B-AA3E54E7249A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스레드 사용 방법</a:t>
            </a:r>
          </a:p>
        </p:txBody>
      </p:sp>
    </p:spTree>
    <p:extLst>
      <p:ext uri="{BB962C8B-B14F-4D97-AF65-F5344CB8AC3E}">
        <p14:creationId xmlns:p14="http://schemas.microsoft.com/office/powerpoint/2010/main" val="306283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ThreadTest3</a:t>
            </a:r>
            <a:endParaRPr lang="ko-KR" altLang="en-US" sz="3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8E1101-2357-41E7-BA62-DF63E699C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08" y="1943369"/>
            <a:ext cx="6928609" cy="44211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F3A923-08E4-4B15-BC30-F45D2E65B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444" y="493518"/>
            <a:ext cx="7256300" cy="463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48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ThreadTest3</a:t>
            </a:r>
            <a:endParaRPr lang="ko-KR" altLang="en-US" sz="3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7DFFCF-994E-4197-9275-79C006D9D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04" y="288499"/>
            <a:ext cx="4740379" cy="628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39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ThreadTest3</a:t>
            </a:r>
            <a:endParaRPr lang="ko-KR" altLang="en-US" sz="3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4FE61D-2A39-4278-BC1E-746994446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831" y="1273541"/>
            <a:ext cx="7751845" cy="494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33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7EEDDA4-C768-447B-A35B-AA3E54E7249A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ThreadPool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494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ThreadPoolTest</a:t>
            </a:r>
            <a:endParaRPr lang="ko-KR" altLang="en-US" sz="32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60037E-9355-4904-8CE7-E9EC95C4D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549" y="354578"/>
            <a:ext cx="5995634" cy="614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02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ThreadPoolTest</a:t>
            </a:r>
            <a:endParaRPr lang="ko-KR" altLang="en-US" sz="32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B2CE09-7A31-4232-BC86-6F26EAC41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74" y="2118544"/>
            <a:ext cx="6693031" cy="42282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C1C4DA-DCA6-47DF-8C34-BF65AA6B9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339" y="876692"/>
            <a:ext cx="7102187" cy="445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6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7EEDDA4-C768-447B-A35B-AA3E54E7249A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Task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5538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TaskTest1</a:t>
            </a:r>
            <a:endParaRPr lang="ko-KR" altLang="en-US" sz="4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C07D90-D1CC-4576-9C90-2365F8AD7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079" y="94268"/>
            <a:ext cx="4439931" cy="666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38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TaskTest2</a:t>
            </a:r>
            <a:endParaRPr lang="ko-KR" altLang="en-US" sz="4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185171-628B-4467-B630-8EC23CEAC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632" y="136688"/>
            <a:ext cx="4767288" cy="65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21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7EEDDA4-C768-447B-A35B-AA3E54E7249A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Async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707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스레드 사용 방법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623C1D-3AFF-46E1-A505-904A011B63E0}"/>
              </a:ext>
            </a:extLst>
          </p:cNvPr>
          <p:cNvSpPr/>
          <p:nvPr/>
        </p:nvSpPr>
        <p:spPr>
          <a:xfrm>
            <a:off x="517838" y="3429000"/>
            <a:ext cx="1115632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Thread, </a:t>
            </a:r>
            <a:r>
              <a:rPr lang="en-US" altLang="ko-KR" sz="6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ThreadPool</a:t>
            </a:r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Task, Async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033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AsyncTest1</a:t>
            </a:r>
            <a:endParaRPr lang="ko-KR" altLang="en-US" sz="4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5E4E41-2435-4365-A11F-949208201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474" y="301657"/>
            <a:ext cx="6071540" cy="625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54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AsyncTest2</a:t>
            </a:r>
            <a:endParaRPr lang="ko-KR" altLang="en-US" sz="4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B9A65A-EEDB-4369-AE25-38EC38123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716" y="273377"/>
            <a:ext cx="6430427" cy="631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90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AsyncTest3</a:t>
            </a:r>
            <a:endParaRPr lang="ko-KR" altLang="en-US" sz="4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3CF01D-33E2-4F1B-A227-ECD7671E1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004" y="365801"/>
            <a:ext cx="7093977" cy="612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73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AsyncTest4</a:t>
            </a:r>
            <a:endParaRPr lang="ko-KR" altLang="en-US" sz="4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CE2FE2-1D23-47B8-A6B6-60A2DB472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163" y="353505"/>
            <a:ext cx="7122453" cy="615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89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7EEDDA4-C768-447B-A35B-AA3E54E7249A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문제 발생시키기</a:t>
            </a:r>
          </a:p>
        </p:txBody>
      </p:sp>
    </p:spTree>
    <p:extLst>
      <p:ext uri="{BB962C8B-B14F-4D97-AF65-F5344CB8AC3E}">
        <p14:creationId xmlns:p14="http://schemas.microsoft.com/office/powerpoint/2010/main" val="10611750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</a:t>
            </a:r>
            <a:endParaRPr lang="ko-KR" altLang="en-US" sz="4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E1F906-50F2-4C06-A791-77B8A8026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864" y="204196"/>
            <a:ext cx="5904252" cy="644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787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</a:t>
            </a:r>
            <a:endParaRPr lang="ko-KR" altLang="en-US" sz="4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732CDE-C5B4-40E8-B117-93C24A80C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398" y="188536"/>
            <a:ext cx="6266519" cy="463680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6D90916-38C9-4906-94E1-533662A0F686}"/>
              </a:ext>
            </a:extLst>
          </p:cNvPr>
          <p:cNvSpPr/>
          <p:nvPr/>
        </p:nvSpPr>
        <p:spPr>
          <a:xfrm>
            <a:off x="2366453" y="5072085"/>
            <a:ext cx="745909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기대값</a:t>
            </a:r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5000000050000000</a:t>
            </a:r>
          </a:p>
          <a:p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결과값 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???</a:t>
            </a:r>
          </a:p>
        </p:txBody>
      </p:sp>
    </p:spTree>
    <p:extLst>
      <p:ext uri="{BB962C8B-B14F-4D97-AF65-F5344CB8AC3E}">
        <p14:creationId xmlns:p14="http://schemas.microsoft.com/office/powerpoint/2010/main" val="356177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덧셈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A97C8E-F2B7-4510-8A43-347C43F89205}"/>
              </a:ext>
            </a:extLst>
          </p:cNvPr>
          <p:cNvSpPr/>
          <p:nvPr/>
        </p:nvSpPr>
        <p:spPr>
          <a:xfrm>
            <a:off x="2055044" y="2037390"/>
            <a:ext cx="8646854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public void Add(int* origin, int num)</a:t>
            </a:r>
          </a:p>
          <a:p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{</a:t>
            </a:r>
          </a:p>
          <a:p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int temp = *origin;</a:t>
            </a:r>
          </a:p>
          <a:p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temp += num;</a:t>
            </a:r>
          </a:p>
          <a:p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origin* = temp;</a:t>
            </a:r>
            <a:b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82192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덧셈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A97C8E-F2B7-4510-8A43-347C43F89205}"/>
              </a:ext>
            </a:extLst>
          </p:cNvPr>
          <p:cNvSpPr/>
          <p:nvPr/>
        </p:nvSpPr>
        <p:spPr>
          <a:xfrm>
            <a:off x="2055044" y="2037390"/>
            <a:ext cx="8646854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public void Add(int* origin, int num)</a:t>
            </a:r>
          </a:p>
          <a:p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{</a:t>
            </a:r>
          </a:p>
          <a:p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int temp = *origin;</a:t>
            </a:r>
          </a:p>
          <a:p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temp += num;</a:t>
            </a:r>
          </a:p>
          <a:p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origin* = temp;</a:t>
            </a:r>
            <a:b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65D15-041F-4606-AD93-F8664D9D50B6}"/>
              </a:ext>
            </a:extLst>
          </p:cNvPr>
          <p:cNvSpPr txBox="1"/>
          <p:nvPr/>
        </p:nvSpPr>
        <p:spPr>
          <a:xfrm>
            <a:off x="6532774" y="4826525"/>
            <a:ext cx="5213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	</a:t>
            </a:r>
            <a:r>
              <a:rPr lang="ko-KR" altLang="en-US" sz="36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덮어쓰기 전에 누군가 또 </a:t>
            </a:r>
            <a:r>
              <a:rPr lang="en-US" altLang="ko-KR" sz="36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ko-KR" altLang="en-US" sz="36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덧셈을 했다면</a:t>
            </a:r>
            <a:r>
              <a:rPr lang="en-US" altLang="ko-KR" sz="36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3600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45847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덧셈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A97C8E-F2B7-4510-8A43-347C43F89205}"/>
              </a:ext>
            </a:extLst>
          </p:cNvPr>
          <p:cNvSpPr/>
          <p:nvPr/>
        </p:nvSpPr>
        <p:spPr>
          <a:xfrm>
            <a:off x="1904858" y="1792947"/>
            <a:ext cx="3643818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Thread1</a:t>
            </a:r>
          </a:p>
          <a:p>
            <a:endParaRPr lang="en-US" altLang="ko-KR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temp = 10 + 15</a:t>
            </a:r>
          </a:p>
          <a:p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origin* = temp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793F62-8F98-4035-A267-AD39AB312711}"/>
              </a:ext>
            </a:extLst>
          </p:cNvPr>
          <p:cNvSpPr/>
          <p:nvPr/>
        </p:nvSpPr>
        <p:spPr>
          <a:xfrm>
            <a:off x="7203650" y="1792946"/>
            <a:ext cx="3682290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Thread2</a:t>
            </a:r>
          </a:p>
          <a:p>
            <a:endParaRPr lang="en-US" altLang="ko-KR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temp = 10 + 10</a:t>
            </a:r>
          </a:p>
          <a:p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origin* = temp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C3FFBB-FDF6-49C9-B36B-01B928336ABE}"/>
              </a:ext>
            </a:extLst>
          </p:cNvPr>
          <p:cNvSpPr txBox="1"/>
          <p:nvPr/>
        </p:nvSpPr>
        <p:spPr>
          <a:xfrm>
            <a:off x="1405237" y="3120926"/>
            <a:ext cx="499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4800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E3488-5C0A-4040-993E-D13E9B25CDA7}"/>
              </a:ext>
            </a:extLst>
          </p:cNvPr>
          <p:cNvSpPr txBox="1"/>
          <p:nvPr/>
        </p:nvSpPr>
        <p:spPr>
          <a:xfrm>
            <a:off x="6714100" y="3120925"/>
            <a:ext cx="499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4800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AD3595-6535-4B0C-B8F0-6795ABDAD4CB}"/>
              </a:ext>
            </a:extLst>
          </p:cNvPr>
          <p:cNvSpPr txBox="1"/>
          <p:nvPr/>
        </p:nvSpPr>
        <p:spPr>
          <a:xfrm>
            <a:off x="1405236" y="3876172"/>
            <a:ext cx="499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4800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9136CF-7F5C-4BF3-914B-2405B8A4CD35}"/>
              </a:ext>
            </a:extLst>
          </p:cNvPr>
          <p:cNvSpPr txBox="1"/>
          <p:nvPr/>
        </p:nvSpPr>
        <p:spPr>
          <a:xfrm>
            <a:off x="6714099" y="3876172"/>
            <a:ext cx="499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sz="4800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6D7721-56AD-40C7-B977-519E03353CA4}"/>
              </a:ext>
            </a:extLst>
          </p:cNvPr>
          <p:cNvSpPr/>
          <p:nvPr/>
        </p:nvSpPr>
        <p:spPr>
          <a:xfrm>
            <a:off x="2160467" y="5166353"/>
            <a:ext cx="787106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기대값</a:t>
            </a:r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10 + 15 + 10 = 35</a:t>
            </a:r>
          </a:p>
          <a:p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결과값 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10 + 15(</a:t>
            </a:r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무시됨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+ 10 = 20</a:t>
            </a:r>
          </a:p>
        </p:txBody>
      </p:sp>
    </p:spTree>
    <p:extLst>
      <p:ext uri="{BB962C8B-B14F-4D97-AF65-F5344CB8AC3E}">
        <p14:creationId xmlns:p14="http://schemas.microsoft.com/office/powerpoint/2010/main" val="65744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Thread</a:t>
            </a:r>
            <a:endParaRPr lang="ko-KR" altLang="en-US" sz="44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28CFB98-403A-4C6F-8C44-0AFE81D3DDDA}"/>
              </a:ext>
            </a:extLst>
          </p:cNvPr>
          <p:cNvSpPr/>
          <p:nvPr/>
        </p:nvSpPr>
        <p:spPr>
          <a:xfrm>
            <a:off x="7108723" y="2674374"/>
            <a:ext cx="3706761" cy="353350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프로세스</a:t>
            </a:r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D79C2DD0-D722-4A3D-82AD-9AF756341564}"/>
              </a:ext>
            </a:extLst>
          </p:cNvPr>
          <p:cNvCxnSpPr>
            <a:cxnSpLocks/>
            <a:stCxn id="11" idx="3"/>
            <a:endCxn id="6" idx="0"/>
          </p:cNvCxnSpPr>
          <p:nvPr/>
        </p:nvCxnSpPr>
        <p:spPr>
          <a:xfrm flipV="1">
            <a:off x="5104563" y="2674374"/>
            <a:ext cx="3857541" cy="1129515"/>
          </a:xfrm>
          <a:prstGeom prst="curvedConnector4">
            <a:avLst>
              <a:gd name="adj1" fmla="val 21644"/>
              <a:gd name="adj2" fmla="val 23688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35A1622-4A9D-4449-917E-949E2BDECF16}"/>
              </a:ext>
            </a:extLst>
          </p:cNvPr>
          <p:cNvSpPr/>
          <p:nvPr/>
        </p:nvSpPr>
        <p:spPr>
          <a:xfrm>
            <a:off x="1247023" y="3325147"/>
            <a:ext cx="3857540" cy="9574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New Thread()</a:t>
            </a:r>
            <a:endParaRPr lang="ko-KR" altLang="en-US" sz="4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7576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6D7721-56AD-40C7-B977-519E03353CA4}"/>
              </a:ext>
            </a:extLst>
          </p:cNvPr>
          <p:cNvSpPr/>
          <p:nvPr/>
        </p:nvSpPr>
        <p:spPr>
          <a:xfrm>
            <a:off x="914132" y="3429000"/>
            <a:ext cx="103637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번에 하나의 스레드만 접근하게 하자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</a:t>
            </a:r>
            <a:endParaRPr lang="ko-KR" altLang="en-US" sz="4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49055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7EEDDA4-C768-447B-A35B-AA3E54E7249A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Lock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23999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6D7721-56AD-40C7-B977-519E03353CA4}"/>
              </a:ext>
            </a:extLst>
          </p:cNvPr>
          <p:cNvSpPr/>
          <p:nvPr/>
        </p:nvSpPr>
        <p:spPr>
          <a:xfrm>
            <a:off x="914132" y="3429000"/>
            <a:ext cx="103637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번에 하나의 스레드만 접근하게 하자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AA85C0-9D7C-4664-8D91-FEBC74BFA28A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</a:t>
            </a:r>
            <a:endParaRPr lang="ko-KR" altLang="en-US" sz="4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BD9E8B-2457-4C85-9C2D-75EE118CF7C7}"/>
              </a:ext>
            </a:extLst>
          </p:cNvPr>
          <p:cNvSpPr/>
          <p:nvPr/>
        </p:nvSpPr>
        <p:spPr>
          <a:xfrm>
            <a:off x="4238407" y="3105835"/>
            <a:ext cx="371518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u="sng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locking</a:t>
            </a:r>
            <a:endParaRPr lang="ko-KR" altLang="en-US" sz="9600" u="sng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95069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6D7721-56AD-40C7-B977-519E03353CA4}"/>
              </a:ext>
            </a:extLst>
          </p:cNvPr>
          <p:cNvSpPr/>
          <p:nvPr/>
        </p:nvSpPr>
        <p:spPr>
          <a:xfrm>
            <a:off x="914132" y="3429000"/>
            <a:ext cx="103637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번에 하나의 스레드만 접근하게 하자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AA85C0-9D7C-4664-8D91-FEBC74BFA28A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</a:t>
            </a:r>
            <a:endParaRPr lang="ko-KR" altLang="en-US" sz="4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BD9E8B-2457-4C85-9C2D-75EE118CF7C7}"/>
              </a:ext>
            </a:extLst>
          </p:cNvPr>
          <p:cNvSpPr/>
          <p:nvPr/>
        </p:nvSpPr>
        <p:spPr>
          <a:xfrm>
            <a:off x="5204194" y="197345"/>
            <a:ext cx="5845318" cy="618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MemoryBarrier</a:t>
            </a:r>
            <a:endParaRPr lang="en-US" altLang="ko-KR" sz="6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6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Interlocked</a:t>
            </a:r>
          </a:p>
          <a:p>
            <a:pPr algn="ctr"/>
            <a:r>
              <a:rPr lang="en-US" altLang="ko-KR" sz="6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Mutex</a:t>
            </a:r>
            <a:endParaRPr lang="en-US" altLang="ko-KR" u="sng" dirty="0">
              <a:hlinkClick r:id="rId2"/>
            </a:endParaRPr>
          </a:p>
          <a:p>
            <a:pPr algn="ctr"/>
            <a:r>
              <a:rPr lang="en-US" altLang="ko-KR" sz="6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Semaphore</a:t>
            </a:r>
          </a:p>
          <a:p>
            <a:pPr algn="ctr"/>
            <a:r>
              <a:rPr lang="en-US" altLang="ko-KR" sz="6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Monitor</a:t>
            </a:r>
          </a:p>
          <a:p>
            <a:pPr algn="ctr"/>
            <a:r>
              <a:rPr lang="en-US" altLang="ko-KR" sz="6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lock</a:t>
            </a:r>
            <a:endParaRPr lang="ko-KR" altLang="en-US" sz="6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727740-7532-4DFD-A532-0F118B1448AA}"/>
              </a:ext>
            </a:extLst>
          </p:cNvPr>
          <p:cNvSpPr/>
          <p:nvPr/>
        </p:nvSpPr>
        <p:spPr>
          <a:xfrm>
            <a:off x="1285406" y="3290500"/>
            <a:ext cx="36904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너무 많아</a:t>
            </a:r>
            <a:r>
              <a:rPr lang="en-US" altLang="ko-KR" sz="7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7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1996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6D7721-56AD-40C7-B977-519E03353CA4}"/>
              </a:ext>
            </a:extLst>
          </p:cNvPr>
          <p:cNvSpPr/>
          <p:nvPr/>
        </p:nvSpPr>
        <p:spPr>
          <a:xfrm>
            <a:off x="914132" y="3429000"/>
            <a:ext cx="103637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번에 하나의 스레드만 접근하게 하자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AA85C0-9D7C-4664-8D91-FEBC74BFA28A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</a:t>
            </a:r>
            <a:endParaRPr lang="ko-KR" altLang="en-US" sz="4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727740-7532-4DFD-A532-0F118B1448AA}"/>
              </a:ext>
            </a:extLst>
          </p:cNvPr>
          <p:cNvSpPr/>
          <p:nvPr/>
        </p:nvSpPr>
        <p:spPr>
          <a:xfrm>
            <a:off x="1002477" y="3190875"/>
            <a:ext cx="574227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이것만 기억하자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B343AC9-BB43-4D67-ABF2-B6A50B8A2478}"/>
              </a:ext>
            </a:extLst>
          </p:cNvPr>
          <p:cNvSpPr/>
          <p:nvPr/>
        </p:nvSpPr>
        <p:spPr>
          <a:xfrm>
            <a:off x="7658887" y="3190875"/>
            <a:ext cx="2951963" cy="1143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lock</a:t>
            </a:r>
            <a:endParaRPr lang="ko-KR" altLang="en-US" sz="4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5941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 </a:t>
            </a:r>
            <a:r>
              <a:rPr lang="ko-KR" altLang="en-US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원리</a:t>
            </a:r>
          </a:p>
        </p:txBody>
      </p:sp>
      <p:pic>
        <p:nvPicPr>
          <p:cNvPr id="1026" name="Picture 2" descr="Portable toilet - Free architecture and city icons">
            <a:extLst>
              <a:ext uri="{FF2B5EF4-FFF2-40B4-BE49-F238E27FC236}">
                <a16:creationId xmlns:a16="http://schemas.microsoft.com/office/drawing/2014/main" id="{3AC4089B-DD7F-4885-BC39-1E1DA820D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7" y="145732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ser, account, human, person icon - Free download">
            <a:extLst>
              <a:ext uri="{FF2B5EF4-FFF2-40B4-BE49-F238E27FC236}">
                <a16:creationId xmlns:a16="http://schemas.microsoft.com/office/drawing/2014/main" id="{506EAF77-0444-41B3-A7BE-9D53450FE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9" y="2247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B23E9D-5894-4B45-9AFB-D772B537994E}"/>
              </a:ext>
            </a:extLst>
          </p:cNvPr>
          <p:cNvSpPr/>
          <p:nvPr/>
        </p:nvSpPr>
        <p:spPr>
          <a:xfrm>
            <a:off x="1643786" y="2085975"/>
            <a:ext cx="26084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 </a:t>
            </a:r>
            <a:r>
              <a:rPr lang="ko-KR" altLang="en-US" sz="5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똥매려</a:t>
            </a:r>
            <a:endParaRPr lang="en-US" altLang="ko-KR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60439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 </a:t>
            </a:r>
            <a:r>
              <a:rPr lang="ko-KR" altLang="en-US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원리</a:t>
            </a:r>
          </a:p>
        </p:txBody>
      </p:sp>
      <p:pic>
        <p:nvPicPr>
          <p:cNvPr id="1026" name="Picture 2" descr="Portable toilet - Free architecture and city icons">
            <a:extLst>
              <a:ext uri="{FF2B5EF4-FFF2-40B4-BE49-F238E27FC236}">
                <a16:creationId xmlns:a16="http://schemas.microsoft.com/office/drawing/2014/main" id="{3AC4089B-DD7F-4885-BC39-1E1DA820D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7" y="145732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ser, account, human, person icon - Free download">
            <a:extLst>
              <a:ext uri="{FF2B5EF4-FFF2-40B4-BE49-F238E27FC236}">
                <a16:creationId xmlns:a16="http://schemas.microsoft.com/office/drawing/2014/main" id="{506EAF77-0444-41B3-A7BE-9D53450FE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1" y="2986087"/>
            <a:ext cx="3795714" cy="379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6986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 </a:t>
            </a:r>
            <a:r>
              <a:rPr lang="ko-KR" altLang="en-US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원리</a:t>
            </a:r>
          </a:p>
        </p:txBody>
      </p:sp>
      <p:pic>
        <p:nvPicPr>
          <p:cNvPr id="1026" name="Picture 2" descr="Portable toilet - Free architecture and city icons">
            <a:extLst>
              <a:ext uri="{FF2B5EF4-FFF2-40B4-BE49-F238E27FC236}">
                <a16:creationId xmlns:a16="http://schemas.microsoft.com/office/drawing/2014/main" id="{3AC4089B-DD7F-4885-BC39-1E1DA820D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7" y="145732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ser, account, human, person icon - Free download">
            <a:extLst>
              <a:ext uri="{FF2B5EF4-FFF2-40B4-BE49-F238E27FC236}">
                <a16:creationId xmlns:a16="http://schemas.microsoft.com/office/drawing/2014/main" id="{506EAF77-0444-41B3-A7BE-9D53450FE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111" y="4229099"/>
            <a:ext cx="2209801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1459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 </a:t>
            </a:r>
            <a:r>
              <a:rPr lang="ko-KR" altLang="en-US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원리</a:t>
            </a:r>
          </a:p>
        </p:txBody>
      </p:sp>
      <p:pic>
        <p:nvPicPr>
          <p:cNvPr id="1026" name="Picture 2" descr="Portable toilet - Free architecture and city icons">
            <a:extLst>
              <a:ext uri="{FF2B5EF4-FFF2-40B4-BE49-F238E27FC236}">
                <a16:creationId xmlns:a16="http://schemas.microsoft.com/office/drawing/2014/main" id="{3AC4089B-DD7F-4885-BC39-1E1DA820D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7" y="145732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Padlock Icon Png #330958 - Free Icons Library">
            <a:extLst>
              <a:ext uri="{FF2B5EF4-FFF2-40B4-BE49-F238E27FC236}">
                <a16:creationId xmlns:a16="http://schemas.microsoft.com/office/drawing/2014/main" id="{63AF6384-8BC6-4B52-AB3C-9E5F96616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9" y="3705225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2878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 </a:t>
            </a:r>
            <a:r>
              <a:rPr lang="ko-KR" altLang="en-US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원리</a:t>
            </a:r>
          </a:p>
        </p:txBody>
      </p:sp>
      <p:pic>
        <p:nvPicPr>
          <p:cNvPr id="1026" name="Picture 2" descr="Portable toilet - Free architecture and city icons">
            <a:extLst>
              <a:ext uri="{FF2B5EF4-FFF2-40B4-BE49-F238E27FC236}">
                <a16:creationId xmlns:a16="http://schemas.microsoft.com/office/drawing/2014/main" id="{3AC4089B-DD7F-4885-BC39-1E1DA820D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7" y="145732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Padlock Icon Png #330958 - Free Icons Library">
            <a:extLst>
              <a:ext uri="{FF2B5EF4-FFF2-40B4-BE49-F238E27FC236}">
                <a16:creationId xmlns:a16="http://schemas.microsoft.com/office/drawing/2014/main" id="{63AF6384-8BC6-4B52-AB3C-9E5F96616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9" y="3705225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User, account, human, person icon - Free download">
            <a:extLst>
              <a:ext uri="{FF2B5EF4-FFF2-40B4-BE49-F238E27FC236}">
                <a16:creationId xmlns:a16="http://schemas.microsoft.com/office/drawing/2014/main" id="{A5D8CC28-D3C4-4494-83E8-D6A4E64A7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9" y="2247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9A01712-3737-4E3B-8F22-11F56740E94E}"/>
              </a:ext>
            </a:extLst>
          </p:cNvPr>
          <p:cNvSpPr/>
          <p:nvPr/>
        </p:nvSpPr>
        <p:spPr>
          <a:xfrm>
            <a:off x="427106" y="2019300"/>
            <a:ext cx="50417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아씨 나도 </a:t>
            </a:r>
            <a:r>
              <a:rPr lang="ko-KR" altLang="en-US" sz="5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똥매린데</a:t>
            </a:r>
            <a:endParaRPr lang="en-US" altLang="ko-KR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331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ThreadPool</a:t>
            </a:r>
            <a:endParaRPr lang="ko-KR" altLang="en-US" sz="4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28CFB98-403A-4C6F-8C44-0AFE81D3DDDA}"/>
              </a:ext>
            </a:extLst>
          </p:cNvPr>
          <p:cNvSpPr/>
          <p:nvPr/>
        </p:nvSpPr>
        <p:spPr>
          <a:xfrm>
            <a:off x="8170607" y="494745"/>
            <a:ext cx="3706761" cy="586851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프로세스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35A1622-4A9D-4449-917E-949E2BDECF16}"/>
              </a:ext>
            </a:extLst>
          </p:cNvPr>
          <p:cNvSpPr/>
          <p:nvPr/>
        </p:nvSpPr>
        <p:spPr>
          <a:xfrm>
            <a:off x="5196348" y="1236902"/>
            <a:ext cx="2043488" cy="9574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4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91454E4-067C-40C6-A443-347DDFB0EC48}"/>
              </a:ext>
            </a:extLst>
          </p:cNvPr>
          <p:cNvSpPr/>
          <p:nvPr/>
        </p:nvSpPr>
        <p:spPr>
          <a:xfrm>
            <a:off x="5196348" y="2431522"/>
            <a:ext cx="2043488" cy="9574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4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3C027E6-80D3-4312-BD27-6F6B13678D88}"/>
              </a:ext>
            </a:extLst>
          </p:cNvPr>
          <p:cNvSpPr/>
          <p:nvPr/>
        </p:nvSpPr>
        <p:spPr>
          <a:xfrm>
            <a:off x="5196348" y="3626142"/>
            <a:ext cx="2043488" cy="9574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4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BAADA6E-7B6E-47BA-A706-134591E06458}"/>
              </a:ext>
            </a:extLst>
          </p:cNvPr>
          <p:cNvSpPr/>
          <p:nvPr/>
        </p:nvSpPr>
        <p:spPr>
          <a:xfrm>
            <a:off x="5196348" y="4820762"/>
            <a:ext cx="2043488" cy="9574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4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B2B0B626-9E75-47C1-8129-35BB0EFCE8D8}"/>
              </a:ext>
            </a:extLst>
          </p:cNvPr>
          <p:cNvCxnSpPr>
            <a:stCxn id="6" idx="1"/>
            <a:endCxn id="11" idx="3"/>
          </p:cNvCxnSpPr>
          <p:nvPr/>
        </p:nvCxnSpPr>
        <p:spPr>
          <a:xfrm rot="10800000">
            <a:off x="7239837" y="1715644"/>
            <a:ext cx="930771" cy="1713356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1184B456-78EB-4E86-AEF7-E3AC771C2031}"/>
              </a:ext>
            </a:extLst>
          </p:cNvPr>
          <p:cNvCxnSpPr>
            <a:stCxn id="6" idx="1"/>
            <a:endCxn id="9" idx="3"/>
          </p:cNvCxnSpPr>
          <p:nvPr/>
        </p:nvCxnSpPr>
        <p:spPr>
          <a:xfrm rot="10800000">
            <a:off x="7239837" y="2910264"/>
            <a:ext cx="930771" cy="518736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0181F217-71FE-4EB1-ADD1-7C0EB0008DE1}"/>
              </a:ext>
            </a:extLst>
          </p:cNvPr>
          <p:cNvCxnSpPr>
            <a:stCxn id="6" idx="1"/>
            <a:endCxn id="10" idx="3"/>
          </p:cNvCxnSpPr>
          <p:nvPr/>
        </p:nvCxnSpPr>
        <p:spPr>
          <a:xfrm rot="10800000" flipV="1">
            <a:off x="7239837" y="3429000"/>
            <a:ext cx="930771" cy="675884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A8F0D841-2A41-4AFC-8A7C-89D615A67302}"/>
              </a:ext>
            </a:extLst>
          </p:cNvPr>
          <p:cNvCxnSpPr>
            <a:stCxn id="6" idx="1"/>
            <a:endCxn id="12" idx="3"/>
          </p:cNvCxnSpPr>
          <p:nvPr/>
        </p:nvCxnSpPr>
        <p:spPr>
          <a:xfrm rot="10800000" flipV="1">
            <a:off x="7239837" y="3429000"/>
            <a:ext cx="930771" cy="1870504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C507B9-0FEF-4668-9543-50DE458F7686}"/>
              </a:ext>
            </a:extLst>
          </p:cNvPr>
          <p:cNvSpPr/>
          <p:nvPr/>
        </p:nvSpPr>
        <p:spPr>
          <a:xfrm>
            <a:off x="1198674" y="4059528"/>
            <a:ext cx="2043488" cy="9574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DEBB40B-6DBA-4638-912F-33E1DE1BAEFD}"/>
              </a:ext>
            </a:extLst>
          </p:cNvPr>
          <p:cNvCxnSpPr>
            <a:cxnSpLocks/>
          </p:cNvCxnSpPr>
          <p:nvPr/>
        </p:nvCxnSpPr>
        <p:spPr>
          <a:xfrm>
            <a:off x="2218745" y="3301816"/>
            <a:ext cx="0" cy="5579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81C62EE-9B86-41BC-99AF-4528136B80F5}"/>
              </a:ext>
            </a:extLst>
          </p:cNvPr>
          <p:cNvSpPr/>
          <p:nvPr/>
        </p:nvSpPr>
        <p:spPr>
          <a:xfrm>
            <a:off x="904924" y="2348340"/>
            <a:ext cx="26276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이거 해줘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980228E-51AB-4BFC-B8CB-62FEDD875838}"/>
              </a:ext>
            </a:extLst>
          </p:cNvPr>
          <p:cNvSpPr/>
          <p:nvPr/>
        </p:nvSpPr>
        <p:spPr>
          <a:xfrm>
            <a:off x="4946881" y="995278"/>
            <a:ext cx="2542422" cy="503792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4A4942-6458-4891-9F62-AEE30E06E2C8}"/>
              </a:ext>
            </a:extLst>
          </p:cNvPr>
          <p:cNvSpPr txBox="1"/>
          <p:nvPr/>
        </p:nvSpPr>
        <p:spPr>
          <a:xfrm>
            <a:off x="4968309" y="540100"/>
            <a:ext cx="1804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 Pool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C2555464-4DC7-4506-ABCF-5643CA93CC43}"/>
              </a:ext>
            </a:extLst>
          </p:cNvPr>
          <p:cNvCxnSpPr>
            <a:stCxn id="20" idx="3"/>
            <a:endCxn id="27" idx="1"/>
          </p:cNvCxnSpPr>
          <p:nvPr/>
        </p:nvCxnSpPr>
        <p:spPr>
          <a:xfrm flipV="1">
            <a:off x="3242162" y="3514239"/>
            <a:ext cx="1704719" cy="1024031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4207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 </a:t>
            </a:r>
            <a:r>
              <a:rPr lang="ko-KR" altLang="en-US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원리</a:t>
            </a:r>
          </a:p>
        </p:txBody>
      </p:sp>
      <p:pic>
        <p:nvPicPr>
          <p:cNvPr id="1026" name="Picture 2" descr="Portable toilet - Free architecture and city icons">
            <a:extLst>
              <a:ext uri="{FF2B5EF4-FFF2-40B4-BE49-F238E27FC236}">
                <a16:creationId xmlns:a16="http://schemas.microsoft.com/office/drawing/2014/main" id="{3AC4089B-DD7F-4885-BC39-1E1DA820D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7" y="145732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Padlock Icon Png #330958 - Free Icons Library">
            <a:extLst>
              <a:ext uri="{FF2B5EF4-FFF2-40B4-BE49-F238E27FC236}">
                <a16:creationId xmlns:a16="http://schemas.microsoft.com/office/drawing/2014/main" id="{63AF6384-8BC6-4B52-AB3C-9E5F96616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9" y="3705225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User, account, human, person icon - Free download">
            <a:extLst>
              <a:ext uri="{FF2B5EF4-FFF2-40B4-BE49-F238E27FC236}">
                <a16:creationId xmlns:a16="http://schemas.microsoft.com/office/drawing/2014/main" id="{A5D8CC28-D3C4-4494-83E8-D6A4E64A7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9" y="2247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9A01712-3737-4E3B-8F22-11F56740E94E}"/>
              </a:ext>
            </a:extLst>
          </p:cNvPr>
          <p:cNvSpPr/>
          <p:nvPr/>
        </p:nvSpPr>
        <p:spPr>
          <a:xfrm>
            <a:off x="427106" y="2019300"/>
            <a:ext cx="50417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아씨 나도 </a:t>
            </a:r>
            <a:r>
              <a:rPr lang="ko-KR" altLang="en-US" sz="5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똥매린데</a:t>
            </a:r>
            <a:endParaRPr lang="en-US" altLang="ko-KR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B29B4394-28BA-4E5F-A511-6BAC7B8E6C33}"/>
              </a:ext>
            </a:extLst>
          </p:cNvPr>
          <p:cNvSpPr/>
          <p:nvPr/>
        </p:nvSpPr>
        <p:spPr>
          <a:xfrm>
            <a:off x="10010775" y="770566"/>
            <a:ext cx="2105025" cy="1373517"/>
          </a:xfrm>
          <a:prstGeom prst="wedgeEllipseCallout">
            <a:avLst>
              <a:gd name="adj1" fmla="val -43457"/>
              <a:gd name="adj2" fmla="val 48661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자리요</a:t>
            </a:r>
            <a:r>
              <a:rPr lang="en-US" altLang="ko-KR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;;</a:t>
            </a:r>
            <a:endParaRPr lang="ko-KR" altLang="en-US" sz="3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5107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 </a:t>
            </a:r>
            <a:r>
              <a:rPr lang="ko-KR" altLang="en-US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원리</a:t>
            </a:r>
          </a:p>
        </p:txBody>
      </p:sp>
      <p:pic>
        <p:nvPicPr>
          <p:cNvPr id="1026" name="Picture 2" descr="Portable toilet - Free architecture and city icons">
            <a:extLst>
              <a:ext uri="{FF2B5EF4-FFF2-40B4-BE49-F238E27FC236}">
                <a16:creationId xmlns:a16="http://schemas.microsoft.com/office/drawing/2014/main" id="{3AC4089B-DD7F-4885-BC39-1E1DA820D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7" y="145732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User, account, human, person icon - Free download">
            <a:extLst>
              <a:ext uri="{FF2B5EF4-FFF2-40B4-BE49-F238E27FC236}">
                <a16:creationId xmlns:a16="http://schemas.microsoft.com/office/drawing/2014/main" id="{A5D8CC28-D3C4-4494-83E8-D6A4E64A7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9" y="2247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User, account, human, person icon - Free download">
            <a:extLst>
              <a:ext uri="{FF2B5EF4-FFF2-40B4-BE49-F238E27FC236}">
                <a16:creationId xmlns:a16="http://schemas.microsoft.com/office/drawing/2014/main" id="{FA951C7F-730D-4959-A06C-28108A8A9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761" y="4491037"/>
            <a:ext cx="2209801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0842C51-D755-4B15-AC3F-8FA44D93552E}"/>
              </a:ext>
            </a:extLst>
          </p:cNvPr>
          <p:cNvSpPr/>
          <p:nvPr/>
        </p:nvSpPr>
        <p:spPr>
          <a:xfrm>
            <a:off x="10166710" y="3978414"/>
            <a:ext cx="16979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 다 씀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40316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 </a:t>
            </a:r>
            <a:r>
              <a:rPr lang="ko-KR" altLang="en-US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원리</a:t>
            </a:r>
          </a:p>
        </p:txBody>
      </p:sp>
      <p:pic>
        <p:nvPicPr>
          <p:cNvPr id="1026" name="Picture 2" descr="Portable toilet - Free architecture and city icons">
            <a:extLst>
              <a:ext uri="{FF2B5EF4-FFF2-40B4-BE49-F238E27FC236}">
                <a16:creationId xmlns:a16="http://schemas.microsoft.com/office/drawing/2014/main" id="{3AC4089B-DD7F-4885-BC39-1E1DA820D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7" y="145732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User, account, human, person icon - Free download">
            <a:extLst>
              <a:ext uri="{FF2B5EF4-FFF2-40B4-BE49-F238E27FC236}">
                <a16:creationId xmlns:a16="http://schemas.microsoft.com/office/drawing/2014/main" id="{A5D8CC28-D3C4-4494-83E8-D6A4E64A7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9" y="2247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9A01712-3737-4E3B-8F22-11F56740E94E}"/>
              </a:ext>
            </a:extLst>
          </p:cNvPr>
          <p:cNvSpPr/>
          <p:nvPr/>
        </p:nvSpPr>
        <p:spPr>
          <a:xfrm>
            <a:off x="1250248" y="2028825"/>
            <a:ext cx="33954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ㅇㅋ</a:t>
            </a:r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내 차례</a:t>
            </a:r>
            <a:endParaRPr lang="en-US" altLang="ko-KR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21700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 </a:t>
            </a:r>
            <a:r>
              <a:rPr lang="ko-KR" altLang="en-US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원리</a:t>
            </a:r>
          </a:p>
        </p:txBody>
      </p:sp>
      <p:pic>
        <p:nvPicPr>
          <p:cNvPr id="1026" name="Picture 2" descr="Portable toilet - Free architecture and city icons">
            <a:extLst>
              <a:ext uri="{FF2B5EF4-FFF2-40B4-BE49-F238E27FC236}">
                <a16:creationId xmlns:a16="http://schemas.microsoft.com/office/drawing/2014/main" id="{3AC4089B-DD7F-4885-BC39-1E1DA820D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7" y="145732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ser, account, human, person icon - Free download">
            <a:extLst>
              <a:ext uri="{FF2B5EF4-FFF2-40B4-BE49-F238E27FC236}">
                <a16:creationId xmlns:a16="http://schemas.microsoft.com/office/drawing/2014/main" id="{506EAF77-0444-41B3-A7BE-9D53450FE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111" y="4229099"/>
            <a:ext cx="2209801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8328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 </a:t>
            </a:r>
            <a:r>
              <a:rPr lang="ko-KR" altLang="en-US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원리</a:t>
            </a:r>
          </a:p>
        </p:txBody>
      </p:sp>
      <p:pic>
        <p:nvPicPr>
          <p:cNvPr id="1026" name="Picture 2" descr="Portable toilet - Free architecture and city icons">
            <a:extLst>
              <a:ext uri="{FF2B5EF4-FFF2-40B4-BE49-F238E27FC236}">
                <a16:creationId xmlns:a16="http://schemas.microsoft.com/office/drawing/2014/main" id="{3AC4089B-DD7F-4885-BC39-1E1DA820D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7" y="145732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Padlock Icon Png #330958 - Free Icons Library">
            <a:extLst>
              <a:ext uri="{FF2B5EF4-FFF2-40B4-BE49-F238E27FC236}">
                <a16:creationId xmlns:a16="http://schemas.microsoft.com/office/drawing/2014/main" id="{63AF6384-8BC6-4B52-AB3C-9E5F96616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9" y="3705225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696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 </a:t>
            </a:r>
            <a:r>
              <a:rPr lang="ko-KR" altLang="en-US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원리</a:t>
            </a:r>
          </a:p>
        </p:txBody>
      </p:sp>
      <p:pic>
        <p:nvPicPr>
          <p:cNvPr id="14" name="Picture 4" descr="Padlock Icon Png #330958 - Free Icons Library">
            <a:extLst>
              <a:ext uri="{FF2B5EF4-FFF2-40B4-BE49-F238E27FC236}">
                <a16:creationId xmlns:a16="http://schemas.microsoft.com/office/drawing/2014/main" id="{63AF6384-8BC6-4B52-AB3C-9E5F96616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2" y="2405062"/>
            <a:ext cx="3033713" cy="303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8E6F95-DDBC-40FB-B1D7-75FC1551552A}"/>
              </a:ext>
            </a:extLst>
          </p:cNvPr>
          <p:cNvSpPr txBox="1"/>
          <p:nvPr/>
        </p:nvSpPr>
        <p:spPr>
          <a:xfrm>
            <a:off x="5714999" y="3111579"/>
            <a:ext cx="4181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	lock</a:t>
            </a:r>
            <a:endParaRPr lang="ko-KR" altLang="en-US" sz="9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72655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 </a:t>
            </a:r>
            <a:r>
              <a:rPr lang="ko-KR" altLang="en-US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783588-120E-4046-B8A0-1E05C9F4D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676" y="304800"/>
            <a:ext cx="529861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421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 </a:t>
            </a:r>
            <a:r>
              <a:rPr lang="ko-KR" altLang="en-US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F24301-B847-43E4-AD7A-22A5037D9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455" y="619125"/>
            <a:ext cx="7001136" cy="43875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CF24A29-E199-4B5B-AE2F-2286E7D3A594}"/>
              </a:ext>
            </a:extLst>
          </p:cNvPr>
          <p:cNvSpPr/>
          <p:nvPr/>
        </p:nvSpPr>
        <p:spPr>
          <a:xfrm>
            <a:off x="2509328" y="5186385"/>
            <a:ext cx="745909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기대값</a:t>
            </a:r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5000000050000000</a:t>
            </a:r>
          </a:p>
          <a:p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결과값 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5000000050000000</a:t>
            </a:r>
          </a:p>
        </p:txBody>
      </p:sp>
    </p:spTree>
    <p:extLst>
      <p:ext uri="{BB962C8B-B14F-4D97-AF65-F5344CB8AC3E}">
        <p14:creationId xmlns:p14="http://schemas.microsoft.com/office/powerpoint/2010/main" val="34817206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 </a:t>
            </a:r>
            <a:r>
              <a:rPr lang="ko-KR" altLang="en-US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F24301-B847-43E4-AD7A-22A5037D9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455" y="619125"/>
            <a:ext cx="7001136" cy="43875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CF24A29-E199-4B5B-AE2F-2286E7D3A594}"/>
              </a:ext>
            </a:extLst>
          </p:cNvPr>
          <p:cNvSpPr/>
          <p:nvPr/>
        </p:nvSpPr>
        <p:spPr>
          <a:xfrm>
            <a:off x="4332536" y="5615010"/>
            <a:ext cx="35269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시간이 왜 </a:t>
            </a:r>
            <a:r>
              <a:rPr lang="ko-KR" altLang="en-US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저래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504717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 </a:t>
            </a:r>
            <a:r>
              <a:rPr lang="ko-KR" altLang="en-US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사용</a:t>
            </a:r>
          </a:p>
        </p:txBody>
      </p:sp>
      <p:pic>
        <p:nvPicPr>
          <p:cNvPr id="1026" name="Picture 2" descr="Portable toilet - Free architecture and city icons">
            <a:extLst>
              <a:ext uri="{FF2B5EF4-FFF2-40B4-BE49-F238E27FC236}">
                <a16:creationId xmlns:a16="http://schemas.microsoft.com/office/drawing/2014/main" id="{3AC4089B-DD7F-4885-BC39-1E1DA820D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7" y="145732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Padlock Icon Png #330958 - Free Icons Library">
            <a:extLst>
              <a:ext uri="{FF2B5EF4-FFF2-40B4-BE49-F238E27FC236}">
                <a16:creationId xmlns:a16="http://schemas.microsoft.com/office/drawing/2014/main" id="{63AF6384-8BC6-4B52-AB3C-9E5F96616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9" y="3705225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User, account, human, person icon - Free download">
            <a:extLst>
              <a:ext uri="{FF2B5EF4-FFF2-40B4-BE49-F238E27FC236}">
                <a16:creationId xmlns:a16="http://schemas.microsoft.com/office/drawing/2014/main" id="{A5D8CC28-D3C4-4494-83E8-D6A4E64A7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9" y="2247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9A01712-3737-4E3B-8F22-11F56740E94E}"/>
              </a:ext>
            </a:extLst>
          </p:cNvPr>
          <p:cNvSpPr/>
          <p:nvPr/>
        </p:nvSpPr>
        <p:spPr>
          <a:xfrm>
            <a:off x="427106" y="2019300"/>
            <a:ext cx="50417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아씨 나도 </a:t>
            </a:r>
            <a:r>
              <a:rPr lang="ko-KR" altLang="en-US" sz="5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똥매린데</a:t>
            </a:r>
            <a:endParaRPr lang="en-US" altLang="ko-KR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B29B4394-28BA-4E5F-A511-6BAC7B8E6C33}"/>
              </a:ext>
            </a:extLst>
          </p:cNvPr>
          <p:cNvSpPr/>
          <p:nvPr/>
        </p:nvSpPr>
        <p:spPr>
          <a:xfrm>
            <a:off x="10010775" y="770566"/>
            <a:ext cx="2105025" cy="1373517"/>
          </a:xfrm>
          <a:prstGeom prst="wedgeEllipseCallout">
            <a:avLst>
              <a:gd name="adj1" fmla="val -43457"/>
              <a:gd name="adj2" fmla="val 48661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자리요</a:t>
            </a:r>
            <a:r>
              <a:rPr lang="en-US" altLang="ko-KR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;;</a:t>
            </a:r>
            <a:endParaRPr lang="ko-KR" altLang="en-US" sz="3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35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Task</a:t>
            </a:r>
            <a:endParaRPr lang="ko-KR" altLang="en-US" sz="44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C507B9-0FEF-4668-9543-50DE458F7686}"/>
              </a:ext>
            </a:extLst>
          </p:cNvPr>
          <p:cNvSpPr/>
          <p:nvPr/>
        </p:nvSpPr>
        <p:spPr>
          <a:xfrm>
            <a:off x="1981099" y="4408319"/>
            <a:ext cx="2043488" cy="9574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DEBB40B-6DBA-4638-912F-33E1DE1BAEFD}"/>
              </a:ext>
            </a:extLst>
          </p:cNvPr>
          <p:cNvCxnSpPr>
            <a:cxnSpLocks/>
          </p:cNvCxnSpPr>
          <p:nvPr/>
        </p:nvCxnSpPr>
        <p:spPr>
          <a:xfrm>
            <a:off x="3001170" y="3650607"/>
            <a:ext cx="0" cy="5579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7C58DC3-A789-49E9-955A-8AB52BEDBECD}"/>
              </a:ext>
            </a:extLst>
          </p:cNvPr>
          <p:cNvSpPr/>
          <p:nvPr/>
        </p:nvSpPr>
        <p:spPr>
          <a:xfrm>
            <a:off x="8067759" y="4308881"/>
            <a:ext cx="2791094" cy="122706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 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81C62EE-9B86-41BC-99AF-4528136B80F5}"/>
              </a:ext>
            </a:extLst>
          </p:cNvPr>
          <p:cNvSpPr/>
          <p:nvPr/>
        </p:nvSpPr>
        <p:spPr>
          <a:xfrm>
            <a:off x="1687349" y="2697131"/>
            <a:ext cx="26276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이거 해줘</a:t>
            </a: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C2555464-4DC7-4506-ABCF-5643CA93CC43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4024587" y="3877168"/>
            <a:ext cx="2568709" cy="1009893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ED95834-0CA2-4852-B755-762AE37A475D}"/>
              </a:ext>
            </a:extLst>
          </p:cNvPr>
          <p:cNvSpPr/>
          <p:nvPr/>
        </p:nvSpPr>
        <p:spPr>
          <a:xfrm>
            <a:off x="6593296" y="2697131"/>
            <a:ext cx="2358996" cy="236007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Task</a:t>
            </a:r>
            <a:endParaRPr lang="ko-KR" altLang="en-US" sz="3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2569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 </a:t>
            </a:r>
            <a:r>
              <a:rPr lang="ko-KR" altLang="en-US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사용</a:t>
            </a:r>
          </a:p>
        </p:txBody>
      </p:sp>
      <p:pic>
        <p:nvPicPr>
          <p:cNvPr id="1026" name="Picture 2" descr="Portable toilet - Free architecture and city icons">
            <a:extLst>
              <a:ext uri="{FF2B5EF4-FFF2-40B4-BE49-F238E27FC236}">
                <a16:creationId xmlns:a16="http://schemas.microsoft.com/office/drawing/2014/main" id="{3AC4089B-DD7F-4885-BC39-1E1DA820D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7" y="145732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Padlock Icon Png #330958 - Free Icons Library">
            <a:extLst>
              <a:ext uri="{FF2B5EF4-FFF2-40B4-BE49-F238E27FC236}">
                <a16:creationId xmlns:a16="http://schemas.microsoft.com/office/drawing/2014/main" id="{63AF6384-8BC6-4B52-AB3C-9E5F96616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9" y="3705225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User, account, human, person icon - Free download">
            <a:extLst>
              <a:ext uri="{FF2B5EF4-FFF2-40B4-BE49-F238E27FC236}">
                <a16:creationId xmlns:a16="http://schemas.microsoft.com/office/drawing/2014/main" id="{A5D8CC28-D3C4-4494-83E8-D6A4E64A7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9" y="2247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9A01712-3737-4E3B-8F22-11F56740E94E}"/>
              </a:ext>
            </a:extLst>
          </p:cNvPr>
          <p:cNvSpPr/>
          <p:nvPr/>
        </p:nvSpPr>
        <p:spPr>
          <a:xfrm>
            <a:off x="1372076" y="2057400"/>
            <a:ext cx="31518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 스레드 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</a:p>
        </p:txBody>
      </p:sp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B29B4394-28BA-4E5F-A511-6BAC7B8E6C33}"/>
              </a:ext>
            </a:extLst>
          </p:cNvPr>
          <p:cNvSpPr/>
          <p:nvPr/>
        </p:nvSpPr>
        <p:spPr>
          <a:xfrm>
            <a:off x="10010775" y="628650"/>
            <a:ext cx="2105025" cy="1515433"/>
          </a:xfrm>
          <a:prstGeom prst="wedgeEllipseCallout">
            <a:avLst>
              <a:gd name="adj1" fmla="val -43457"/>
              <a:gd name="adj2" fmla="val 48661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 스레드 </a:t>
            </a:r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47261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rtable toilet - Free architecture and city icons">
            <a:extLst>
              <a:ext uri="{FF2B5EF4-FFF2-40B4-BE49-F238E27FC236}">
                <a16:creationId xmlns:a16="http://schemas.microsoft.com/office/drawing/2014/main" id="{3AC4089B-DD7F-4885-BC39-1E1DA820D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7" y="145732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Padlock Icon Png #330958 - Free Icons Library">
            <a:extLst>
              <a:ext uri="{FF2B5EF4-FFF2-40B4-BE49-F238E27FC236}">
                <a16:creationId xmlns:a16="http://schemas.microsoft.com/office/drawing/2014/main" id="{63AF6384-8BC6-4B52-AB3C-9E5F96616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9" y="3705225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User, account, human, person icon - Free download">
            <a:extLst>
              <a:ext uri="{FF2B5EF4-FFF2-40B4-BE49-F238E27FC236}">
                <a16:creationId xmlns:a16="http://schemas.microsoft.com/office/drawing/2014/main" id="{A5D8CC28-D3C4-4494-83E8-D6A4E64A7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9" y="2247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9A01712-3737-4E3B-8F22-11F56740E94E}"/>
              </a:ext>
            </a:extLst>
          </p:cNvPr>
          <p:cNvSpPr/>
          <p:nvPr/>
        </p:nvSpPr>
        <p:spPr>
          <a:xfrm>
            <a:off x="1372076" y="2057400"/>
            <a:ext cx="31518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 스레드 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</a:p>
        </p:txBody>
      </p:sp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B29B4394-28BA-4E5F-A511-6BAC7B8E6C33}"/>
              </a:ext>
            </a:extLst>
          </p:cNvPr>
          <p:cNvSpPr/>
          <p:nvPr/>
        </p:nvSpPr>
        <p:spPr>
          <a:xfrm>
            <a:off x="10010775" y="628650"/>
            <a:ext cx="2105025" cy="1515433"/>
          </a:xfrm>
          <a:prstGeom prst="wedgeEllipseCallout">
            <a:avLst>
              <a:gd name="adj1" fmla="val -43457"/>
              <a:gd name="adj2" fmla="val 48661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 스레드 </a:t>
            </a:r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891196-E5F8-40AA-9640-992658EB97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 </a:t>
            </a:r>
            <a:r>
              <a:rPr lang="ko-KR" altLang="en-US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사용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182DC-B255-45E0-B040-79922341B47B}"/>
              </a:ext>
            </a:extLst>
          </p:cNvPr>
          <p:cNvSpPr/>
          <p:nvPr/>
        </p:nvSpPr>
        <p:spPr>
          <a:xfrm>
            <a:off x="866042" y="2976860"/>
            <a:ext cx="104599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 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자리를 비울 때까지 무한 대기</a:t>
            </a:r>
          </a:p>
        </p:txBody>
      </p:sp>
    </p:spTree>
    <p:extLst>
      <p:ext uri="{BB962C8B-B14F-4D97-AF65-F5344CB8AC3E}">
        <p14:creationId xmlns:p14="http://schemas.microsoft.com/office/powerpoint/2010/main" val="6822130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rtable toilet - Free architecture and city icons">
            <a:extLst>
              <a:ext uri="{FF2B5EF4-FFF2-40B4-BE49-F238E27FC236}">
                <a16:creationId xmlns:a16="http://schemas.microsoft.com/office/drawing/2014/main" id="{3AC4089B-DD7F-4885-BC39-1E1DA820D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7" y="145732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Padlock Icon Png #330958 - Free Icons Library">
            <a:extLst>
              <a:ext uri="{FF2B5EF4-FFF2-40B4-BE49-F238E27FC236}">
                <a16:creationId xmlns:a16="http://schemas.microsoft.com/office/drawing/2014/main" id="{63AF6384-8BC6-4B52-AB3C-9E5F96616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9" y="3705225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User, account, human, person icon - Free download">
            <a:extLst>
              <a:ext uri="{FF2B5EF4-FFF2-40B4-BE49-F238E27FC236}">
                <a16:creationId xmlns:a16="http://schemas.microsoft.com/office/drawing/2014/main" id="{A5D8CC28-D3C4-4494-83E8-D6A4E64A7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9" y="2247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9A01712-3737-4E3B-8F22-11F56740E94E}"/>
              </a:ext>
            </a:extLst>
          </p:cNvPr>
          <p:cNvSpPr/>
          <p:nvPr/>
        </p:nvSpPr>
        <p:spPr>
          <a:xfrm>
            <a:off x="1372076" y="2057400"/>
            <a:ext cx="31518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 스레드 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</a:p>
        </p:txBody>
      </p:sp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B29B4394-28BA-4E5F-A511-6BAC7B8E6C33}"/>
              </a:ext>
            </a:extLst>
          </p:cNvPr>
          <p:cNvSpPr/>
          <p:nvPr/>
        </p:nvSpPr>
        <p:spPr>
          <a:xfrm>
            <a:off x="10010775" y="628650"/>
            <a:ext cx="2105025" cy="1515433"/>
          </a:xfrm>
          <a:prstGeom prst="wedgeEllipseCallout">
            <a:avLst>
              <a:gd name="adj1" fmla="val -43457"/>
              <a:gd name="adj2" fmla="val 48661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 스레드 </a:t>
            </a:r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891196-E5F8-40AA-9640-992658EB97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Lock </a:t>
            </a:r>
            <a:r>
              <a:rPr lang="ko-KR" altLang="en-US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사용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182DC-B255-45E0-B040-79922341B47B}"/>
              </a:ext>
            </a:extLst>
          </p:cNvPr>
          <p:cNvSpPr/>
          <p:nvPr/>
        </p:nvSpPr>
        <p:spPr>
          <a:xfrm>
            <a:off x="2829093" y="3156217"/>
            <a:ext cx="63337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lock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신중하게 쓰도록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97190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9DD7D4-9ED1-4D39-BC0C-EA5A5B8B6EF9}"/>
              </a:ext>
            </a:extLst>
          </p:cNvPr>
          <p:cNvSpPr/>
          <p:nvPr/>
        </p:nvSpPr>
        <p:spPr>
          <a:xfrm>
            <a:off x="188540" y="197967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35C8A5-4B03-43E5-B493-90F4E795A7AE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title</a:t>
            </a:r>
            <a:endParaRPr lang="ko-KR" altLang="en-US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22D0AA-FCE8-49A4-888D-F1CCB0BBB1BD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embed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21B016-1033-4C6F-947D-8DF71B6D0E2F}"/>
              </a:ext>
            </a:extLst>
          </p:cNvPr>
          <p:cNvSpPr/>
          <p:nvPr/>
        </p:nvSpPr>
        <p:spPr>
          <a:xfrm>
            <a:off x="4822927" y="1098817"/>
            <a:ext cx="25461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content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242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Async</a:t>
            </a:r>
            <a:endParaRPr lang="ko-KR" altLang="en-US" sz="44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C507B9-0FEF-4668-9543-50DE458F7686}"/>
              </a:ext>
            </a:extLst>
          </p:cNvPr>
          <p:cNvSpPr/>
          <p:nvPr/>
        </p:nvSpPr>
        <p:spPr>
          <a:xfrm>
            <a:off x="531254" y="4851867"/>
            <a:ext cx="3469064" cy="150081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Async (</a:t>
            </a:r>
            <a:r>
              <a:rPr lang="ko-KR" altLang="en-US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비동기</a:t>
            </a:r>
            <a:r>
              <a:rPr lang="en-US" altLang="ko-KR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/>
            <a:r>
              <a:rPr lang="ko-KR" altLang="en-US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7C58DC3-A789-49E9-955A-8AB52BEDBECD}"/>
              </a:ext>
            </a:extLst>
          </p:cNvPr>
          <p:cNvSpPr/>
          <p:nvPr/>
        </p:nvSpPr>
        <p:spPr>
          <a:xfrm>
            <a:off x="8867074" y="3238220"/>
            <a:ext cx="2791094" cy="122706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 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ED95834-0CA2-4852-B755-762AE37A475D}"/>
              </a:ext>
            </a:extLst>
          </p:cNvPr>
          <p:cNvSpPr/>
          <p:nvPr/>
        </p:nvSpPr>
        <p:spPr>
          <a:xfrm>
            <a:off x="7392611" y="1626470"/>
            <a:ext cx="2358996" cy="236007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Task</a:t>
            </a:r>
            <a:endParaRPr lang="ko-KR" altLang="en-US" sz="3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DBF406-2902-4CF7-812B-1B03D515BCA6}"/>
              </a:ext>
            </a:extLst>
          </p:cNvPr>
          <p:cNvSpPr/>
          <p:nvPr/>
        </p:nvSpPr>
        <p:spPr>
          <a:xfrm>
            <a:off x="1418438" y="3851752"/>
            <a:ext cx="16946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4BFD076E-EC24-4133-86B8-FACFD0063756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rot="10800000" flipV="1">
            <a:off x="4000319" y="2806507"/>
            <a:ext cx="3392293" cy="279576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4CD6F04-7BDD-4E39-96C0-83B49102BEC1}"/>
              </a:ext>
            </a:extLst>
          </p:cNvPr>
          <p:cNvSpPr/>
          <p:nvPr/>
        </p:nvSpPr>
        <p:spPr>
          <a:xfrm>
            <a:off x="6274044" y="729112"/>
            <a:ext cx="45961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갖고와</a:t>
            </a:r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내가 </a:t>
            </a:r>
            <a:r>
              <a:rPr lang="ko-KR" altLang="en-US" sz="5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할게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111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7EEDDA4-C768-447B-A35B-AA3E54E7249A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환경 설정</a:t>
            </a:r>
          </a:p>
        </p:txBody>
      </p:sp>
    </p:spTree>
    <p:extLst>
      <p:ext uri="{BB962C8B-B14F-4D97-AF65-F5344CB8AC3E}">
        <p14:creationId xmlns:p14="http://schemas.microsoft.com/office/powerpoint/2010/main" val="1052620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생성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3F01FD-3C66-41B8-A4F0-53C2A2018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291" y="574856"/>
            <a:ext cx="8133758" cy="570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59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393</Words>
  <Application>Microsoft Office PowerPoint</Application>
  <PresentationFormat>와이드스크린</PresentationFormat>
  <Paragraphs>169</Paragraphs>
  <Slides>63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8" baseType="lpstr">
      <vt:lpstr>맑은 고딕</vt:lpstr>
      <vt:lpstr>배달의민족 주아</vt:lpstr>
      <vt:lpstr>태나다체 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220</cp:revision>
  <dcterms:created xsi:type="dcterms:W3CDTF">2023-09-02T05:29:24Z</dcterms:created>
  <dcterms:modified xsi:type="dcterms:W3CDTF">2023-09-02T12:46:19Z</dcterms:modified>
</cp:coreProperties>
</file>