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19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0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8BA1-D53B-4BC2-B242-09936529823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157-EDD3-4B2B-80C6-0CDDDDD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157-EDD3-4B2B-80C6-0CDDDDDCB7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9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5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680A-313D-4809-9578-19414CC1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860651-49C9-4AB3-B8F6-B31D2760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8218-7124-4728-BBE3-6DE7D5FC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4314F-BBD5-4CDC-95FA-B45E0C0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78C6C-0302-4834-88D6-4F2FC3D3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36220-1908-4333-9899-CB29D58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C1013-3198-432A-81EF-8674834D7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C7E62-86B0-4FC3-90AF-8DD33474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87B55-2622-4A3F-A006-A389471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2068-B26A-415E-B4C6-04AB55BD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7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A5BF36-C042-491A-939E-368FF8A4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09255-790B-4499-A202-2DFBDEA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1AA66-A41F-4F3D-B7AE-476851B4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57AB7-9324-484C-A387-6A518D63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B32F7-E48F-489B-872B-269B9F3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4ABD2-BBBE-485D-A30B-66128E94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82272-056B-4AB9-AF2E-0EA16C3B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EFF0C-BEA1-49C7-88A0-6356F1C3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52B55-E6AC-4459-87C5-EA735C5F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14731-0FF9-4F5A-B453-7F652498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2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D6B3-0780-4DFF-9EB5-CF601000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2960D9-0E25-45BE-BDB2-0EFD164F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1210D-252E-462E-AF5A-FD18B5BF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D0888-ADC1-47A7-A4F6-2D2B3673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D0C96-CC25-4341-A93D-726F376F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D22A-E0E3-455B-89B3-9D62432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7AB11-5D75-427A-9C04-B5716C3E8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5C5CE-36F0-4A9A-A37D-C8B8AA9F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8B847E-F5FB-433E-B649-517B5CF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DFEA83-AE56-4717-869C-7E38F084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FEEF5-5ACD-4AAB-90E2-5F09C12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FCF5E-4A8A-4F35-922B-C8CC6EE6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93D51-85CD-4F7E-AB8F-2CA46FE0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0257-591D-4A0C-8509-C6E3C603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22CF8C-E422-44C9-8416-EC30AFBF2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043171-C4C0-4048-81E6-7C06A52F4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3546B8-C5EA-4DFE-BFBF-47FF1784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C9257-D09C-4744-8D33-5587984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57673-ADBE-4BA7-AC2F-AA337C8F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4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BD05C-E12C-4454-B911-DBE3EE5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4CEA8-36C0-4096-8C82-886F41F2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578D2-546C-4F10-A540-C546AB18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42730-BBD4-4982-AB80-C43E829C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7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F72C03-C131-4BC1-A914-1924E5E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7057B-2EDA-4FDC-9962-2D579BEB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492E5-1EB0-41D9-B331-F98AFE4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7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4617E-8E12-43AB-8FE1-52911D11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7D08C-37CD-4825-89C1-5093A987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16582-2291-45FB-95F5-D30EA1FB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5A6DD-8EA6-44BF-BDF0-E9BA284B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C66CD-31B3-4185-9EFC-FF35E80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610CD-F3B3-4C58-9C72-C4409547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82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6B57-8FEC-4874-A248-7FB4D46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0C7AE-11FB-4AEF-B023-6FC460B5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62378-4893-447A-A3FD-9CF82507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4857F6-6470-4393-B270-8A94F1B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A3E82-710D-44AD-9E61-2653171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4CB91-D2E2-46A2-B6C8-C76687D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7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9DAD8-9C82-45C6-82D4-755A4207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E0BB6-D8AD-4E42-8690-A8EBFFE9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75113-285B-4178-9D67-E847B42F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1332-F155-4A61-A28E-A86D7BECC2A4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DC355-5365-4C70-A30A-39EA93524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8024-B883-47AF-8AB7-C5D1162DC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B195-B157-4F44-B5AD-30C925485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멀티스레딩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4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1EF791-1BEC-4CC0-A653-ECDDA384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60" y="507591"/>
            <a:ext cx="8337250" cy="58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6A7B6-84FA-4AF9-9BAC-20978F0A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"/>
          <a:stretch/>
        </p:blipFill>
        <p:spPr>
          <a:xfrm>
            <a:off x="3827282" y="615972"/>
            <a:ext cx="8028686" cy="56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9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49113-7A16-4205-A25C-FC00389E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75" y="49595"/>
            <a:ext cx="6594992" cy="67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ThreadTest1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87174F-8868-4A4F-BE6C-8F036FB15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93" y="1816628"/>
            <a:ext cx="6742808" cy="4702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FDE168-BA01-43DC-A067-4493E5D4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58" y="1179449"/>
            <a:ext cx="6742808" cy="47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2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DE7DA-1894-4DCA-A2C0-9A12D8C4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8" y="169682"/>
            <a:ext cx="4864026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153F3-4F58-4E63-AC13-C69C9944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09" y="902016"/>
            <a:ext cx="7288889" cy="50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D1A156-3553-442D-B325-124DE723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7" y="169682"/>
            <a:ext cx="4719513" cy="65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ThreadTest2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1E8A98-A4E6-4825-B118-6347A5F79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81" y="1047284"/>
            <a:ext cx="7968274" cy="47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3C19B-396A-4584-AC0C-8FD5D48B8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80" y="292231"/>
            <a:ext cx="5150203" cy="62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</p:spTree>
    <p:extLst>
      <p:ext uri="{BB962C8B-B14F-4D97-AF65-F5344CB8AC3E}">
        <p14:creationId xmlns:p14="http://schemas.microsoft.com/office/powerpoint/2010/main" val="30628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E1101-2357-41E7-BA62-DF63E699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08" y="1943369"/>
            <a:ext cx="6928609" cy="4421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F3A923-08E4-4B15-BC30-F45D2E65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44" y="493518"/>
            <a:ext cx="7256300" cy="46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DFFCF-994E-4197-9275-79C006D9D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04" y="288499"/>
            <a:ext cx="4740379" cy="628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ThreadTest3</a:t>
            </a:r>
            <a:endParaRPr lang="ko-KR" altLang="en-US" sz="3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FE61D-2A39-4278-BC1E-74699444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1" y="1273541"/>
            <a:ext cx="7751845" cy="4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3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4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0037E-9355-4904-8CE7-E9EC95C4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549" y="354578"/>
            <a:ext cx="5995634" cy="61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ThreadPoolTest</a:t>
            </a:r>
            <a:endParaRPr lang="ko-KR" altLang="en-US" sz="32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B2CE09-7A31-4232-BC86-6F26EAC4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2118544"/>
            <a:ext cx="6693031" cy="42282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1C4DA-DCA6-47DF-8C34-BF65AA6B9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39" y="876692"/>
            <a:ext cx="7102187" cy="445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38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07D90-D1CC-4576-9C90-2365F8AD7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79" y="94268"/>
            <a:ext cx="4439931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3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85171-628B-4467-B630-8EC23CEA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32" y="136688"/>
            <a:ext cx="4767288" cy="65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07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스레드 사용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623C1D-3AFF-46E1-A505-904A011B63E0}"/>
              </a:ext>
            </a:extLst>
          </p:cNvPr>
          <p:cNvSpPr/>
          <p:nvPr/>
        </p:nvSpPr>
        <p:spPr>
          <a:xfrm>
            <a:off x="517838" y="3429000"/>
            <a:ext cx="11156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Thread, </a:t>
            </a:r>
            <a:r>
              <a:rPr lang="en-US" altLang="ko-KR" sz="6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ThreadPool</a:t>
            </a:r>
            <a:r>
              <a:rPr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Task, Async</a:t>
            </a:r>
            <a:endParaRPr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33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AsyncTest1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E4E41-2435-4365-A11F-949208201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74" y="301657"/>
            <a:ext cx="6071540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4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AsyncTest2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9A65A-EEDB-4369-AE25-38EC3812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16" y="273377"/>
            <a:ext cx="6430427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AsyncTest3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CF01D-33E2-4F1B-A227-ECD7671E1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04" y="365801"/>
            <a:ext cx="7093977" cy="61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3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AsyncTest4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E2FE2-1D23-47B8-A6B6-60A2DB47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63" y="353505"/>
            <a:ext cx="7122453" cy="61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8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오류 발생시키기</a:t>
            </a:r>
          </a:p>
        </p:txBody>
      </p:sp>
    </p:spTree>
    <p:extLst>
      <p:ext uri="{BB962C8B-B14F-4D97-AF65-F5344CB8AC3E}">
        <p14:creationId xmlns:p14="http://schemas.microsoft.com/office/powerpoint/2010/main" val="1061175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Add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87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9DD7D4-9ED1-4D39-BC0C-EA5A5B8B6EF9}"/>
              </a:ext>
            </a:extLst>
          </p:cNvPr>
          <p:cNvSpPr/>
          <p:nvPr/>
        </p:nvSpPr>
        <p:spPr>
          <a:xfrm>
            <a:off x="188540" y="197967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5C8A5-4B03-43E5-B493-90F4E795A7AE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title</a:t>
            </a:r>
            <a:endParaRPr lang="ko-KR" altLang="en-US" sz="44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2D0AA-FCE8-49A4-888D-F1CCB0BBB1B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embed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1B016-1033-4C6F-947D-8DF71B6D0E2F}"/>
              </a:ext>
            </a:extLst>
          </p:cNvPr>
          <p:cNvSpPr/>
          <p:nvPr/>
        </p:nvSpPr>
        <p:spPr>
          <a:xfrm>
            <a:off x="4822927" y="1098817"/>
            <a:ext cx="2546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6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Thread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7108723" y="2674374"/>
            <a:ext cx="3706761" cy="35335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79C2DD0-D722-4A3D-82AD-9AF756341564}"/>
              </a:ext>
            </a:extLst>
          </p:cNvPr>
          <p:cNvCxnSpPr>
            <a:cxnSpLocks/>
            <a:stCxn id="11" idx="3"/>
            <a:endCxn id="6" idx="0"/>
          </p:cNvCxnSpPr>
          <p:nvPr/>
        </p:nvCxnSpPr>
        <p:spPr>
          <a:xfrm flipV="1">
            <a:off x="5104563" y="2674374"/>
            <a:ext cx="3857541" cy="1129515"/>
          </a:xfrm>
          <a:prstGeom prst="curvedConnector4">
            <a:avLst>
              <a:gd name="adj1" fmla="val 21644"/>
              <a:gd name="adj2" fmla="val 23688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1247023" y="3325147"/>
            <a:ext cx="3857540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New Thread()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75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ThreadPool</a:t>
            </a:r>
            <a:endParaRPr lang="ko-KR" altLang="en-US" sz="4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28CFB98-403A-4C6F-8C44-0AFE81D3DDDA}"/>
              </a:ext>
            </a:extLst>
          </p:cNvPr>
          <p:cNvSpPr/>
          <p:nvPr/>
        </p:nvSpPr>
        <p:spPr>
          <a:xfrm>
            <a:off x="8170607" y="494745"/>
            <a:ext cx="3706761" cy="586851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프로세스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5A1622-4A9D-4449-917E-949E2BDECF16}"/>
              </a:ext>
            </a:extLst>
          </p:cNvPr>
          <p:cNvSpPr/>
          <p:nvPr/>
        </p:nvSpPr>
        <p:spPr>
          <a:xfrm>
            <a:off x="5196348" y="123690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91454E4-067C-40C6-A443-347DDFB0EC48}"/>
              </a:ext>
            </a:extLst>
          </p:cNvPr>
          <p:cNvSpPr/>
          <p:nvPr/>
        </p:nvSpPr>
        <p:spPr>
          <a:xfrm>
            <a:off x="5196348" y="243152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C027E6-80D3-4312-BD27-6F6B13678D88}"/>
              </a:ext>
            </a:extLst>
          </p:cNvPr>
          <p:cNvSpPr/>
          <p:nvPr/>
        </p:nvSpPr>
        <p:spPr>
          <a:xfrm>
            <a:off x="5196348" y="362614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AADA6E-7B6E-47BA-A706-134591E06458}"/>
              </a:ext>
            </a:extLst>
          </p:cNvPr>
          <p:cNvSpPr/>
          <p:nvPr/>
        </p:nvSpPr>
        <p:spPr>
          <a:xfrm>
            <a:off x="5196348" y="4820762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</a:t>
            </a:r>
            <a:endParaRPr lang="ko-KR" altLang="en-US" sz="4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2B0B626-9E75-47C1-8129-35BB0EFCE8D8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rot="10800000">
            <a:off x="7239837" y="1715644"/>
            <a:ext cx="930771" cy="171335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184B456-78EB-4E86-AEF7-E3AC771C2031}"/>
              </a:ext>
            </a:extLst>
          </p:cNvPr>
          <p:cNvCxnSpPr>
            <a:stCxn id="6" idx="1"/>
            <a:endCxn id="9" idx="3"/>
          </p:cNvCxnSpPr>
          <p:nvPr/>
        </p:nvCxnSpPr>
        <p:spPr>
          <a:xfrm rot="10800000">
            <a:off x="7239837" y="2910264"/>
            <a:ext cx="930771" cy="5187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0181F217-71FE-4EB1-ADD1-7C0EB0008DE1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rot="10800000" flipV="1">
            <a:off x="7239837" y="3429000"/>
            <a:ext cx="930771" cy="67588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8F0D841-2A41-4AFC-8A7C-89D615A67302}"/>
              </a:ext>
            </a:extLst>
          </p:cNvPr>
          <p:cNvCxnSpPr>
            <a:stCxn id="6" idx="1"/>
            <a:endCxn id="12" idx="3"/>
          </p:cNvCxnSpPr>
          <p:nvPr/>
        </p:nvCxnSpPr>
        <p:spPr>
          <a:xfrm rot="10800000" flipV="1">
            <a:off x="7239837" y="3429000"/>
            <a:ext cx="930771" cy="187050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198674" y="4059528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2218745" y="3301816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904924" y="2348340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980228E-51AB-4BFC-B8CB-62FEDD875838}"/>
              </a:ext>
            </a:extLst>
          </p:cNvPr>
          <p:cNvSpPr/>
          <p:nvPr/>
        </p:nvSpPr>
        <p:spPr>
          <a:xfrm>
            <a:off x="4946881" y="995278"/>
            <a:ext cx="2542422" cy="50379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4A4942-6458-4891-9F62-AEE30E06E2C8}"/>
              </a:ext>
            </a:extLst>
          </p:cNvPr>
          <p:cNvSpPr txBox="1"/>
          <p:nvPr/>
        </p:nvSpPr>
        <p:spPr>
          <a:xfrm>
            <a:off x="4968309" y="540100"/>
            <a:ext cx="18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Thread Pool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3242162" y="3514239"/>
            <a:ext cx="1704719" cy="102403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2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Task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1981099" y="4408319"/>
            <a:ext cx="2043488" cy="9574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EBB40B-6DBA-4638-912F-33E1DE1BAEFD}"/>
              </a:ext>
            </a:extLst>
          </p:cNvPr>
          <p:cNvCxnSpPr>
            <a:cxnSpLocks/>
          </p:cNvCxnSpPr>
          <p:nvPr/>
        </p:nvCxnSpPr>
        <p:spPr>
          <a:xfrm>
            <a:off x="3001170" y="3650607"/>
            <a:ext cx="0" cy="557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067759" y="4308881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1C62EE-9B86-41BC-99AF-4528136B80F5}"/>
              </a:ext>
            </a:extLst>
          </p:cNvPr>
          <p:cNvSpPr/>
          <p:nvPr/>
        </p:nvSpPr>
        <p:spPr>
          <a:xfrm>
            <a:off x="1687349" y="2697131"/>
            <a:ext cx="26276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이거 해줘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C2555464-4DC7-4506-ABCF-5643CA93CC4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024587" y="3877168"/>
            <a:ext cx="2568709" cy="100989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6593296" y="2697131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25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Async</a:t>
            </a:r>
            <a:endParaRPr lang="ko-KR" altLang="en-US" sz="44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C507B9-0FEF-4668-9543-50DE458F7686}"/>
              </a:ext>
            </a:extLst>
          </p:cNvPr>
          <p:cNvSpPr/>
          <p:nvPr/>
        </p:nvSpPr>
        <p:spPr>
          <a:xfrm>
            <a:off x="531254" y="4851867"/>
            <a:ext cx="3469064" cy="15008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Async (</a:t>
            </a:r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비동기</a:t>
            </a:r>
            <a:r>
              <a:rPr lang="en-US" altLang="ko-KR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4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C58DC3-A789-49E9-955A-8AB52BEDBECD}"/>
              </a:ext>
            </a:extLst>
          </p:cNvPr>
          <p:cNvSpPr/>
          <p:nvPr/>
        </p:nvSpPr>
        <p:spPr>
          <a:xfrm>
            <a:off x="8867074" y="3238220"/>
            <a:ext cx="2791094" cy="122706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ED95834-0CA2-4852-B755-762AE37A475D}"/>
              </a:ext>
            </a:extLst>
          </p:cNvPr>
          <p:cNvSpPr/>
          <p:nvPr/>
        </p:nvSpPr>
        <p:spPr>
          <a:xfrm>
            <a:off x="7392611" y="1626470"/>
            <a:ext cx="2358996" cy="23600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Task</a:t>
            </a:r>
            <a:endParaRPr lang="ko-KR" altLang="en-US" sz="3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DBF406-2902-4CF7-812B-1B03D515BCA6}"/>
              </a:ext>
            </a:extLst>
          </p:cNvPr>
          <p:cNvSpPr/>
          <p:nvPr/>
        </p:nvSpPr>
        <p:spPr>
          <a:xfrm>
            <a:off x="1418438" y="3851752"/>
            <a:ext cx="16946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</a:t>
            </a:r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!!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BFD076E-EC24-4133-86B8-FACFD0063756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4000319" y="2806507"/>
            <a:ext cx="3392293" cy="279576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D6F04-7BDD-4E39-96C0-83B49102BEC1}"/>
              </a:ext>
            </a:extLst>
          </p:cNvPr>
          <p:cNvSpPr/>
          <p:nvPr/>
        </p:nvSpPr>
        <p:spPr>
          <a:xfrm>
            <a:off x="6274044" y="729112"/>
            <a:ext cx="4596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갖고와</a:t>
            </a:r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내가 </a:t>
            </a:r>
            <a:r>
              <a:rPr lang="ko-KR" altLang="en-US" sz="5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할게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EEDDA4-C768-447B-A35B-AA3E54E7249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10526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E97CBAA-9474-4762-9A45-7F1C1229323D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프로젝트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3F01FD-3C66-41B8-A4F0-53C2A201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91" y="574856"/>
            <a:ext cx="8133758" cy="570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99</Words>
  <Application>Microsoft Office PowerPoint</Application>
  <PresentationFormat>와이드스크린</PresentationFormat>
  <Paragraphs>63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114</cp:revision>
  <dcterms:created xsi:type="dcterms:W3CDTF">2023-09-02T05:29:24Z</dcterms:created>
  <dcterms:modified xsi:type="dcterms:W3CDTF">2023-09-02T08:08:06Z</dcterms:modified>
</cp:coreProperties>
</file>