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8EF70-A3C6-4744-A0C7-7E69F2A4CDE1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CC404-E41A-4BC0-921C-BBFB3AB1A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6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664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856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6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696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72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532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692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307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978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21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924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308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562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A41B1-D8A2-48D2-A9E0-3EC2687FA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4BA40-68A7-486E-8B18-85D5A5354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AC34A-D6CF-4FAC-8861-08265B4A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011AD-2BCB-41F7-9028-C2122C66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32D6D-8322-40A3-A11F-429B107B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00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8A7D4-5849-423B-9CF5-0A8E10EF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D18B9D-88C7-4EAE-B342-357DB8A69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464B1-6A94-4901-8B49-6B34EE82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7AA88-6784-422B-94E8-6B7729BB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61BEF-CF7D-4C01-9223-3576851D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71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172D63-D220-4146-A138-C01794C5F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80A9D0-3B70-4EF1-9132-CF6ECC4F5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BE8B5-5362-4BC5-9B99-ECF51868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B16F51-3FD1-49D3-A950-885AED22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DCA94-E671-448E-8A22-7236555D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13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C7949-47F0-4AEF-AED2-C2576C69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2C0E2-996D-42FA-B4CE-4B0C9939B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B20755-F690-4CC7-BE71-859FB946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BDEC4-2A2B-4763-A68A-F1520DA5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098C1-6B8D-4E3E-93D8-1AF7AE26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8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2AA96-9567-4B09-8D1F-970B1555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F996F0-6A0D-40D2-A395-D4A304CB4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75EF2-CF4A-49BB-91F1-44A46150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86EF3-FB27-41A2-A6F4-9850AA1F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042833-3B49-4B58-8590-C9645334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8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24F64-0616-4FFF-A891-EFD63EAF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2B3F0-A9E1-4151-9536-5BE7C44BA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E78752-E28C-4495-A9D6-2E607AFEA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92D057-5A6B-42B5-AA9A-9A4A4982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B625A9-A805-43DD-B665-B4C21A1A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46EA6-2589-40E3-8FC0-8C025E0C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10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48EF1-C26C-4A0A-9C47-FAB87AC3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99DB1B-E976-4D56-870C-CE30CB17D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877E0-8F60-4886-9403-8C53B5DDD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F1E593-E5C5-4234-9914-830B957AA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49FFA5-3C2C-45EA-AB8B-9ABA24F2F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D3DC54-6D8C-441E-BF25-A43D5B63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6013F6-2917-4DCA-943F-00929E07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D30F19-77FA-4385-9E43-0D5BF8B4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62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6124C-46E8-44D3-B6A4-FB13FECD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B33460-EB64-443F-8F6B-3F407AE8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301DD6-8E30-4AE6-99BB-77F51EEE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02873D-3BE8-4B1F-9290-BB07F0D2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66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576BFE-FAF5-4DFC-9C42-BC15A6DC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C71217-49EA-4374-8094-804E3CC1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631194-516B-4925-8527-D414629B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40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7ADB6-DEF5-4E3B-A512-6F3ECD1B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6BD4E-6588-41E4-8008-9A55606B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86B58-EC5A-4B21-94F2-2567EAD0A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7F80D-3AE1-4EF0-AC97-DBDA0DF5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3E8A81-4BF3-4B49-B464-023C4E38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4DB10F-6017-4922-809E-172996AA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422DB-ABA8-461C-9A24-3873DD56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BE3439-1F09-4462-85C0-4C0F46D2D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D9811B-B124-4567-BAD7-E94BCA32B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AF4C5D-359E-4FF2-B34F-1EFE6ABD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AFE05E-90BB-40FB-B6F9-7C9C3D94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89E69B-09A7-4EC2-8EB1-4FE186A4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8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586E38-60FF-42BE-93EC-EACE8567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D0A355-95AC-4C88-8729-E8B70F507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834AF-B288-4780-82DA-3CC5B06D9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CA0EF-EC9B-4C5D-B1AF-9EA3A2686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799EC-3550-4EDB-A79A-B79461CD6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6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0621C9A-3617-4969-A536-1AADE85C8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062" y="4158747"/>
            <a:ext cx="3707876" cy="574036"/>
          </a:xfrm>
        </p:spPr>
        <p:txBody>
          <a:bodyPr anchor="ctr"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 프로그래밍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B05B5-87F6-48FF-A1C5-2C55B629A5BB}"/>
              </a:ext>
            </a:extLst>
          </p:cNvPr>
          <p:cNvSpPr txBox="1"/>
          <p:nvPr/>
        </p:nvSpPr>
        <p:spPr>
          <a:xfrm>
            <a:off x="1507244" y="1437317"/>
            <a:ext cx="9177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야매로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 서버 개발자 되는 법</a:t>
            </a:r>
            <a:endParaRPr lang="en-US" altLang="ko-KR" sz="6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2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428040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소켓을 어떻게 써요</a:t>
            </a:r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291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121252-4410-4BE9-A22A-E8C5523EF3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05"/>
          <a:stretch/>
        </p:blipFill>
        <p:spPr>
          <a:xfrm>
            <a:off x="168020" y="2550160"/>
            <a:ext cx="11855960" cy="293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30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121252-4410-4BE9-A22A-E8C5523EF3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97" b="1414"/>
          <a:stretch/>
        </p:blipFill>
        <p:spPr>
          <a:xfrm>
            <a:off x="168020" y="2468880"/>
            <a:ext cx="1185596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38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 실습</a:t>
            </a:r>
          </a:p>
        </p:txBody>
      </p:sp>
    </p:spTree>
    <p:extLst>
      <p:ext uri="{BB962C8B-B14F-4D97-AF65-F5344CB8AC3E}">
        <p14:creationId xmlns:p14="http://schemas.microsoft.com/office/powerpoint/2010/main" val="167146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473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소켓이 </a:t>
            </a:r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뭐에요</a:t>
            </a:r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776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91511E-51DD-4ACC-8E22-41059905D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3" t="34937" r="5096" b="37384"/>
          <a:stretch/>
        </p:blipFill>
        <p:spPr>
          <a:xfrm>
            <a:off x="2099360" y="2993168"/>
            <a:ext cx="7993279" cy="228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1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91511E-51DD-4ACC-8E22-41059905D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3" t="34937" r="5096" b="37384"/>
          <a:stretch/>
        </p:blipFill>
        <p:spPr>
          <a:xfrm>
            <a:off x="2099360" y="2993168"/>
            <a:ext cx="7993279" cy="22837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8F2336-8447-4CE4-8F4E-1E4BA97494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69138B-80E1-457A-B638-3EEC8C02CFD5}"/>
              </a:ext>
            </a:extLst>
          </p:cNvPr>
          <p:cNvSpPr/>
          <p:nvPr/>
        </p:nvSpPr>
        <p:spPr>
          <a:xfrm>
            <a:off x="3009257" y="2967335"/>
            <a:ext cx="61734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그래서 얘가 대체 </a:t>
            </a:r>
            <a:r>
              <a:rPr lang="ko-KR" altLang="en-US" sz="5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뭔데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506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91511E-51DD-4ACC-8E22-41059905D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3" t="34937" r="5096" b="37384"/>
          <a:stretch/>
        </p:blipFill>
        <p:spPr>
          <a:xfrm>
            <a:off x="2099360" y="2993168"/>
            <a:ext cx="7993279" cy="22837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8F2336-8447-4CE4-8F4E-1E4BA97494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252048-9FDB-415A-9A01-5A17F171C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350" y="2286790"/>
            <a:ext cx="5939298" cy="338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8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91511E-51DD-4ACC-8E22-41059905D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3" t="34937" r="5096" b="37384"/>
          <a:stretch/>
        </p:blipFill>
        <p:spPr>
          <a:xfrm>
            <a:off x="2099360" y="2993168"/>
            <a:ext cx="7993279" cy="22837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8F2336-8447-4CE4-8F4E-1E4BA97494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252048-9FDB-415A-9A01-5A17F171C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350" y="2286790"/>
            <a:ext cx="5939298" cy="3388565"/>
          </a:xfrm>
          <a:prstGeom prst="rect">
            <a:avLst/>
          </a:prstGeom>
        </p:spPr>
      </p:pic>
      <p:pic>
        <p:nvPicPr>
          <p:cNvPr id="2050" name="Picture 2" descr="희토류 탐구(12) 광섬유 통신 장비에 쓰이는 어븀(Er) | 한국경제">
            <a:extLst>
              <a:ext uri="{FF2B5EF4-FFF2-40B4-BE49-F238E27FC236}">
                <a16:creationId xmlns:a16="http://schemas.microsoft.com/office/drawing/2014/main" id="{08D834EA-3A7D-4EF6-B259-5CE990DBD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406" y="1034823"/>
            <a:ext cx="5880914" cy="391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80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91511E-51DD-4ACC-8E22-41059905D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3" t="34937" r="5096" b="37384"/>
          <a:stretch/>
        </p:blipFill>
        <p:spPr>
          <a:xfrm>
            <a:off x="2099360" y="2993168"/>
            <a:ext cx="7993279" cy="22837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8F2336-8447-4CE4-8F4E-1E4BA97494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252048-9FDB-415A-9A01-5A17F171C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350" y="2286790"/>
            <a:ext cx="5939298" cy="3388565"/>
          </a:xfrm>
          <a:prstGeom prst="rect">
            <a:avLst/>
          </a:prstGeom>
        </p:spPr>
      </p:pic>
      <p:pic>
        <p:nvPicPr>
          <p:cNvPr id="2050" name="Picture 2" descr="희토류 탐구(12) 광섬유 통신 장비에 쓰이는 어븀(Er) | 한국경제">
            <a:extLst>
              <a:ext uri="{FF2B5EF4-FFF2-40B4-BE49-F238E27FC236}">
                <a16:creationId xmlns:a16="http://schemas.microsoft.com/office/drawing/2014/main" id="{08D834EA-3A7D-4EF6-B259-5CE990DBD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406" y="1034823"/>
            <a:ext cx="5880914" cy="391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컴퓨터 하드웨어 | 프리미엄 벡터">
            <a:extLst>
              <a:ext uri="{FF2B5EF4-FFF2-40B4-BE49-F238E27FC236}">
                <a16:creationId xmlns:a16="http://schemas.microsoft.com/office/drawing/2014/main" id="{73C174A9-427C-4571-A51C-357834671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909" y="1109964"/>
            <a:ext cx="5149853" cy="514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79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91511E-51DD-4ACC-8E22-41059905D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3" t="34937" r="5096" b="37384"/>
          <a:stretch/>
        </p:blipFill>
        <p:spPr>
          <a:xfrm>
            <a:off x="2099360" y="2993168"/>
            <a:ext cx="7993279" cy="22837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8F2336-8447-4CE4-8F4E-1E4BA97494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252048-9FDB-415A-9A01-5A17F171C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350" y="2286790"/>
            <a:ext cx="5939298" cy="3388565"/>
          </a:xfrm>
          <a:prstGeom prst="rect">
            <a:avLst/>
          </a:prstGeom>
        </p:spPr>
      </p:pic>
      <p:pic>
        <p:nvPicPr>
          <p:cNvPr id="2050" name="Picture 2" descr="희토류 탐구(12) 광섬유 통신 장비에 쓰이는 어븀(Er) | 한국경제">
            <a:extLst>
              <a:ext uri="{FF2B5EF4-FFF2-40B4-BE49-F238E27FC236}">
                <a16:creationId xmlns:a16="http://schemas.microsoft.com/office/drawing/2014/main" id="{08D834EA-3A7D-4EF6-B259-5CE990DBD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406" y="1034823"/>
            <a:ext cx="5880914" cy="391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컴퓨터 하드웨어 | 프리미엄 벡터">
            <a:extLst>
              <a:ext uri="{FF2B5EF4-FFF2-40B4-BE49-F238E27FC236}">
                <a16:creationId xmlns:a16="http://schemas.microsoft.com/office/drawing/2014/main" id="{73C174A9-427C-4571-A51C-357834671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909" y="1109964"/>
            <a:ext cx="5149853" cy="514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운영체제(OS, Operating System) - 정의, 종류, 기능, 목적">
            <a:extLst>
              <a:ext uri="{FF2B5EF4-FFF2-40B4-BE49-F238E27FC236}">
                <a16:creationId xmlns:a16="http://schemas.microsoft.com/office/drawing/2014/main" id="{4AA72A13-6118-4F23-B79E-1A836E169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414" y="852487"/>
            <a:ext cx="7896225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0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91511E-51DD-4ACC-8E22-41059905D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3" t="34937" r="5096" b="37384"/>
          <a:stretch/>
        </p:blipFill>
        <p:spPr>
          <a:xfrm>
            <a:off x="2099360" y="2993168"/>
            <a:ext cx="7993279" cy="22837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8F2336-8447-4CE4-8F4E-1E4BA97494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소켓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E1786D-B8DE-461F-947E-B228844A8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12" y="767553"/>
            <a:ext cx="5958586" cy="54981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F3E59EF-A2B7-4421-ACD6-122EFCDCEE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192" y="1345038"/>
            <a:ext cx="3476651" cy="347665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11DF16-3041-4A23-8492-6CA70F388947}"/>
              </a:ext>
            </a:extLst>
          </p:cNvPr>
          <p:cNvSpPr/>
          <p:nvPr/>
        </p:nvSpPr>
        <p:spPr>
          <a:xfrm>
            <a:off x="8663336" y="4847987"/>
            <a:ext cx="13227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소켓</a:t>
            </a:r>
          </a:p>
        </p:txBody>
      </p:sp>
    </p:spTree>
    <p:extLst>
      <p:ext uri="{BB962C8B-B14F-4D97-AF65-F5344CB8AC3E}">
        <p14:creationId xmlns:p14="http://schemas.microsoft.com/office/powerpoint/2010/main" val="171776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46</Words>
  <Application>Microsoft Office PowerPoint</Application>
  <PresentationFormat>와이드스크린</PresentationFormat>
  <Paragraphs>30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배달의민족 주아</vt:lpstr>
      <vt:lpstr>태나다체 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야매로 서버 개발자 되기 1강</dc:title>
  <dc:creator>user</dc:creator>
  <cp:lastModifiedBy>user</cp:lastModifiedBy>
  <cp:revision>71</cp:revision>
  <dcterms:created xsi:type="dcterms:W3CDTF">2023-08-17T11:04:37Z</dcterms:created>
  <dcterms:modified xsi:type="dcterms:W3CDTF">2023-08-19T09:52:02Z</dcterms:modified>
</cp:coreProperties>
</file>