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6" r:id="rId3"/>
    <p:sldId id="30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5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3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5B4AED3-34B2-42C4-85A4-EAA9A3356622}"/>
              </a:ext>
            </a:extLst>
          </p:cNvPr>
          <p:cNvGrpSpPr/>
          <p:nvPr/>
        </p:nvGrpSpPr>
        <p:grpSpPr>
          <a:xfrm>
            <a:off x="4651469" y="1783617"/>
            <a:ext cx="2889062" cy="3290766"/>
            <a:chOff x="3530592" y="506889"/>
            <a:chExt cx="5130816" cy="584422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C95F63E-130E-4F7B-B4EE-765FB84F9F0D}"/>
                </a:ext>
              </a:extLst>
            </p:cNvPr>
            <p:cNvGrpSpPr/>
            <p:nvPr/>
          </p:nvGrpSpPr>
          <p:grpSpPr>
            <a:xfrm>
              <a:off x="3530592" y="506889"/>
              <a:ext cx="5130816" cy="5844221"/>
              <a:chOff x="3530592" y="225065"/>
              <a:chExt cx="5130816" cy="584422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0A6D6E7-C1A5-4141-A8AD-2A3DBC997A78}"/>
                  </a:ext>
                </a:extLst>
              </p:cNvPr>
              <p:cNvSpPr/>
              <p:nvPr/>
            </p:nvSpPr>
            <p:spPr>
              <a:xfrm>
                <a:off x="3530592" y="225065"/>
                <a:ext cx="5130816" cy="5844221"/>
              </a:xfrm>
              <a:prstGeom prst="roundRect">
                <a:avLst>
                  <a:gd name="adj" fmla="val 4552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908FE81-C8C8-4B57-9B7A-25804CBB2928}"/>
                  </a:ext>
                </a:extLst>
              </p:cNvPr>
              <p:cNvCxnSpPr/>
              <p:nvPr/>
            </p:nvCxnSpPr>
            <p:spPr>
              <a:xfrm>
                <a:off x="3530592" y="1621411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DCB70D1-A25B-47DC-9833-59A0A9AEA073}"/>
                  </a:ext>
                </a:extLst>
              </p:cNvPr>
              <p:cNvCxnSpPr/>
              <p:nvPr/>
            </p:nvCxnSpPr>
            <p:spPr>
              <a:xfrm>
                <a:off x="3530592" y="2490248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63A46EF6-023D-48E3-A2D4-4C3BB888FEAA}"/>
                  </a:ext>
                </a:extLst>
              </p:cNvPr>
              <p:cNvCxnSpPr/>
              <p:nvPr/>
            </p:nvCxnSpPr>
            <p:spPr>
              <a:xfrm>
                <a:off x="3530592" y="3385009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E45A52D-B6E9-4038-B8E1-F316BD76692F}"/>
                  </a:ext>
                </a:extLst>
              </p:cNvPr>
              <p:cNvCxnSpPr/>
              <p:nvPr/>
            </p:nvCxnSpPr>
            <p:spPr>
              <a:xfrm>
                <a:off x="3530592" y="4279770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C14218B6-DB81-4A70-9B3D-3ED994E9D9EA}"/>
                  </a:ext>
                </a:extLst>
              </p:cNvPr>
              <p:cNvCxnSpPr/>
              <p:nvPr/>
            </p:nvCxnSpPr>
            <p:spPr>
              <a:xfrm>
                <a:off x="3530592" y="5174531"/>
                <a:ext cx="512818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3AB673-3061-4A8E-9F76-7F34F4424AF1}"/>
                </a:ext>
              </a:extLst>
            </p:cNvPr>
            <p:cNvSpPr txBox="1"/>
            <p:nvPr/>
          </p:nvSpPr>
          <p:spPr>
            <a:xfrm>
              <a:off x="3803969" y="685798"/>
              <a:ext cx="4581427" cy="10385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TCB</a:t>
              </a:r>
            </a:p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Thread Control Block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ADDEA-F00E-4448-84C8-5A104E2178A9}"/>
                </a:ext>
              </a:extLst>
            </p:cNvPr>
            <p:cNvSpPr txBox="1"/>
            <p:nvPr/>
          </p:nvSpPr>
          <p:spPr>
            <a:xfrm>
              <a:off x="3803969" y="2049987"/>
              <a:ext cx="4581427" cy="601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Thread ID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332C3D-23E2-4A64-BC26-A607EDF8A5BA}"/>
                </a:ext>
              </a:extLst>
            </p:cNvPr>
            <p:cNvSpPr txBox="1"/>
            <p:nvPr/>
          </p:nvSpPr>
          <p:spPr>
            <a:xfrm>
              <a:off x="3803969" y="2918824"/>
              <a:ext cx="4581427" cy="601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Thread State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4D1973-FA83-4A14-8287-C442F2DE1C68}"/>
                </a:ext>
              </a:extLst>
            </p:cNvPr>
            <p:cNvSpPr txBox="1"/>
            <p:nvPr/>
          </p:nvSpPr>
          <p:spPr>
            <a:xfrm>
              <a:off x="3803966" y="3941970"/>
              <a:ext cx="45814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Program Counter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106BC0-B46B-450E-9803-FA5FAA110488}"/>
                </a:ext>
              </a:extLst>
            </p:cNvPr>
            <p:cNvSpPr txBox="1"/>
            <p:nvPr/>
          </p:nvSpPr>
          <p:spPr>
            <a:xfrm>
              <a:off x="3803967" y="4708352"/>
              <a:ext cx="4581427" cy="6012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Stack Pointer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D9D74D-D8E0-4788-B05E-CD4A33B906B7}"/>
                </a:ext>
              </a:extLst>
            </p:cNvPr>
            <p:cNvSpPr txBox="1"/>
            <p:nvPr/>
          </p:nvSpPr>
          <p:spPr>
            <a:xfrm>
              <a:off x="3803966" y="5734455"/>
              <a:ext cx="458142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latin typeface="태나다체 " panose="02000000000000000000" pitchFamily="2" charset="-127"/>
                  <a:ea typeface="태나다체 " panose="02000000000000000000" pitchFamily="2" charset="-127"/>
                </a:rPr>
                <a:t>…</a:t>
              </a:r>
              <a:endParaRPr lang="ko-KR" altLang="en-US" sz="1600" dirty="0">
                <a:latin typeface="태나다체 " panose="02000000000000000000" pitchFamily="2" charset="-127"/>
                <a:ea typeface="태나다체 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91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6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26</Words>
  <Application>Microsoft Office PowerPoint</Application>
  <PresentationFormat>와이드스크린</PresentationFormat>
  <Paragraphs>14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185</cp:revision>
  <dcterms:created xsi:type="dcterms:W3CDTF">2023-08-17T11:04:37Z</dcterms:created>
  <dcterms:modified xsi:type="dcterms:W3CDTF">2023-08-26T12:28:46Z</dcterms:modified>
</cp:coreProperties>
</file>