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1" r:id="rId4"/>
    <p:sldId id="278" r:id="rId5"/>
    <p:sldId id="277" r:id="rId6"/>
    <p:sldId id="279" r:id="rId7"/>
    <p:sldId id="259" r:id="rId8"/>
    <p:sldId id="280" r:id="rId9"/>
    <p:sldId id="258" r:id="rId10"/>
    <p:sldId id="260" r:id="rId11"/>
    <p:sldId id="282" r:id="rId12"/>
    <p:sldId id="261" r:id="rId13"/>
    <p:sldId id="262" r:id="rId14"/>
    <p:sldId id="263" r:id="rId15"/>
    <p:sldId id="283" r:id="rId16"/>
    <p:sldId id="264" r:id="rId17"/>
    <p:sldId id="265" r:id="rId18"/>
    <p:sldId id="266" r:id="rId19"/>
    <p:sldId id="267" r:id="rId20"/>
    <p:sldId id="284" r:id="rId21"/>
    <p:sldId id="268" r:id="rId22"/>
    <p:sldId id="274" r:id="rId23"/>
    <p:sldId id="269" r:id="rId24"/>
    <p:sldId id="270" r:id="rId25"/>
    <p:sldId id="271" r:id="rId26"/>
    <p:sldId id="285" r:id="rId27"/>
    <p:sldId id="272" r:id="rId28"/>
    <p:sldId id="273" r:id="rId29"/>
    <p:sldId id="275" r:id="rId30"/>
    <p:sldId id="27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8EF70-A3C6-4744-A0C7-7E69F2A4CDE1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CC404-E41A-4BC0-921C-BBFB3AB1A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6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66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CC404-E41A-4BC0-921C-BBFB3AB1AB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1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41B1-D8A2-48D2-A9E0-3EC2687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4BA40-68A7-486E-8B18-85D5A535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C34A-D6CF-4FAC-8861-08265B4A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011AD-2BCB-41F7-9028-C2122C6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32D6D-8322-40A3-A11F-429B107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0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8A7D4-5849-423B-9CF5-0A8E10EF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D18B9D-88C7-4EAE-B342-357DB8A6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64B1-6A94-4901-8B49-6B34EE82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7AA88-6784-422B-94E8-6B7729BB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61BEF-CF7D-4C01-9223-3576851D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172D63-D220-4146-A138-C01794C5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80A9D0-3B70-4EF1-9132-CF6ECC4F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E8B5-5362-4BC5-9B99-ECF5186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B16F51-3FD1-49D3-A950-885AED22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DCA94-E671-448E-8A22-723655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3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C7949-47F0-4AEF-AED2-C2576C69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2C0E2-996D-42FA-B4CE-4B0C9939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20755-F690-4CC7-BE71-859FB9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BDEC4-2A2B-4763-A68A-F1520DA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098C1-6B8D-4E3E-93D8-1AF7AE26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AA96-9567-4B09-8D1F-970B1555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996F0-6A0D-40D2-A395-D4A304CB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75EF2-CF4A-49BB-91F1-44A4615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86EF3-FB27-41A2-A6F4-9850AA1F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42833-3B49-4B58-8590-C964533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4F64-0616-4FFF-A891-EFD63EAF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B3F0-A9E1-4151-9536-5BE7C44BA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78752-E28C-4495-A9D6-2E607AFE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2D057-5A6B-42B5-AA9A-9A4A4982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625A9-A805-43DD-B665-B4C21A1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46EA6-2589-40E3-8FC0-8C025E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8EF1-C26C-4A0A-9C47-FAB87AC3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9DB1B-E976-4D56-870C-CE30CB17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77E0-8F60-4886-9403-8C53B5DD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1E593-E5C5-4234-9914-830B957AA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9FFA5-3C2C-45EA-AB8B-9ABA24F2F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D3DC54-6D8C-441E-BF25-A43D5B63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6013F6-2917-4DCA-943F-00929E0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D30F19-77FA-4385-9E43-0D5BF8B4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2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6124C-46E8-44D3-B6A4-FB13FECD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B33460-EB64-443F-8F6B-3F407AE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01DD6-8E30-4AE6-99BB-77F51EEE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2873D-3BE8-4B1F-9290-BB07F0D2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66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576BFE-FAF5-4DFC-9C42-BC15A6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71217-49EA-4374-8094-804E3CC1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1194-516B-4925-8527-D414629B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0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ADB6-DEF5-4E3B-A512-6F3ECD1B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BD4E-6588-41E4-8008-9A55606B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6B58-EC5A-4B21-94F2-2567EAD0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7F80D-3AE1-4EF0-AC97-DBDA0DF5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E8A81-4BF3-4B49-B464-023C4E3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10F-6017-4922-809E-172996AA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422DB-ABA8-461C-9A24-3873DD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E3439-1F09-4462-85C0-4C0F46D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9811B-B124-4567-BAD7-E94BCA32B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4C5D-359E-4FF2-B34F-1EFE6AB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FE05E-90BB-40FB-B6F9-7C9C3D94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9E69B-09A7-4EC2-8EB1-4FE186A4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8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86E38-60FF-42BE-93EC-EACE856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D0A355-95AC-4C88-8729-E8B70F50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34AF-B288-4780-82DA-3CC5B06D9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41C39-2947-4515-B6CA-3C2FD3810A02}" type="datetimeFigureOut">
              <a:rPr lang="ko-KR" altLang="en-US" smtClean="0"/>
              <a:t>2023-08-19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CA0EF-EC9B-4C5D-B1AF-9EA3A2686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799EC-3550-4EDB-A79A-B79461CD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F840-C46C-4A1B-8ADB-13240176CC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6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0621C9A-3617-4969-A536-1AADE85C8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062" y="4158747"/>
            <a:ext cx="3707876" cy="574036"/>
          </a:xfrm>
        </p:spPr>
        <p:txBody>
          <a:bodyPr anchor="ctr"/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기초 이론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B05B5-87F6-48FF-A1C5-2C55B629A5BB}"/>
              </a:ext>
            </a:extLst>
          </p:cNvPr>
          <p:cNvSpPr txBox="1"/>
          <p:nvPr/>
        </p:nvSpPr>
        <p:spPr>
          <a:xfrm>
            <a:off x="1507244" y="1437317"/>
            <a:ext cx="917751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>
                <a:latin typeface="태나다체 " panose="02000000000000000000" pitchFamily="2" charset="-127"/>
                <a:ea typeface="태나다체 " panose="02000000000000000000" pitchFamily="2" charset="-127"/>
              </a:rPr>
              <a:t>야매로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 서버 개발자 되는 법</a:t>
            </a:r>
            <a:endParaRPr lang="en-US" altLang="ko-KR" sz="66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  <a:p>
            <a:pPr algn="ctr"/>
            <a:r>
              <a:rPr lang="en-US" altLang="ko-KR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1</a:t>
            </a:r>
            <a:r>
              <a:rPr lang="ko-KR" altLang="en-US" sz="66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428040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58466D-FADB-4396-9ABF-9F4B712698B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</p:spTree>
    <p:extLst>
      <p:ext uri="{BB962C8B-B14F-4D97-AF65-F5344CB8AC3E}">
        <p14:creationId xmlns:p14="http://schemas.microsoft.com/office/powerpoint/2010/main" val="149613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9FB9C-9461-4191-AAED-0CB6FDC704ED}"/>
              </a:ext>
            </a:extLst>
          </p:cNvPr>
          <p:cNvSpPr txBox="1"/>
          <p:nvPr/>
        </p:nvSpPr>
        <p:spPr>
          <a:xfrm>
            <a:off x="983530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C8CB0-6559-42DB-943A-A8E7E9812CEF}"/>
              </a:ext>
            </a:extLst>
          </p:cNvPr>
          <p:cNvSpPr txBox="1"/>
          <p:nvPr/>
        </p:nvSpPr>
        <p:spPr>
          <a:xfrm>
            <a:off x="7175369" y="2033393"/>
            <a:ext cx="4033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서버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648EE5-0557-49E0-91E2-B14C6DD2497C}"/>
              </a:ext>
            </a:extLst>
          </p:cNvPr>
          <p:cNvCxnSpPr>
            <a:cxnSpLocks/>
          </p:cNvCxnSpPr>
          <p:nvPr/>
        </p:nvCxnSpPr>
        <p:spPr>
          <a:xfrm>
            <a:off x="6077146" y="1923068"/>
            <a:ext cx="0" cy="4934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0BE4FAD-1065-4A69-A862-BADB14F035D8}"/>
              </a:ext>
            </a:extLst>
          </p:cNvPr>
          <p:cNvCxnSpPr>
            <a:cxnSpLocks/>
          </p:cNvCxnSpPr>
          <p:nvPr/>
        </p:nvCxnSpPr>
        <p:spPr>
          <a:xfrm>
            <a:off x="0" y="192306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E1F616-BF93-4F17-B30E-FCF1EAE2CBDB}"/>
              </a:ext>
            </a:extLst>
          </p:cNvPr>
          <p:cNvSpPr txBox="1"/>
          <p:nvPr/>
        </p:nvSpPr>
        <p:spPr>
          <a:xfrm>
            <a:off x="1693292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질의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응답 형태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0C365-5634-4FA4-B062-0E3A388DF52A}"/>
              </a:ext>
            </a:extLst>
          </p:cNvPr>
          <p:cNvSpPr txBox="1"/>
          <p:nvPr/>
        </p:nvSpPr>
        <p:spPr>
          <a:xfrm>
            <a:off x="1693292" y="3909768"/>
            <a:ext cx="261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요청에 대한 응답 후 연결 해제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A0770-8099-4CEE-965F-DA6AC4609632}"/>
              </a:ext>
            </a:extLst>
          </p:cNvPr>
          <p:cNvSpPr txBox="1"/>
          <p:nvPr/>
        </p:nvSpPr>
        <p:spPr>
          <a:xfrm>
            <a:off x="7885131" y="3198638"/>
            <a:ext cx="261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통신 형태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C3591-2DA2-4507-848E-29741AA0E1B4}"/>
              </a:ext>
            </a:extLst>
          </p:cNvPr>
          <p:cNvSpPr txBox="1"/>
          <p:nvPr/>
        </p:nvSpPr>
        <p:spPr>
          <a:xfrm>
            <a:off x="7841338" y="3784267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서버와 연결 상태 유지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C58D6-959F-45D1-A32B-BCA85EA08213}"/>
              </a:ext>
            </a:extLst>
          </p:cNvPr>
          <p:cNvSpPr txBox="1"/>
          <p:nvPr/>
        </p:nvSpPr>
        <p:spPr>
          <a:xfrm>
            <a:off x="7841338" y="4388752"/>
            <a:ext cx="270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 형식의 통신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7B0F1-E258-475E-87BB-A3338880EC50}"/>
              </a:ext>
            </a:extLst>
          </p:cNvPr>
          <p:cNvSpPr txBox="1"/>
          <p:nvPr/>
        </p:nvSpPr>
        <p:spPr>
          <a:xfrm>
            <a:off x="1731785" y="5152245"/>
            <a:ext cx="26135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ASP.NET (C#)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(Java)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NodeJS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Django, Flask 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PHP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B452A-7CF7-49CE-8D35-1FB0A1E08934}"/>
              </a:ext>
            </a:extLst>
          </p:cNvPr>
          <p:cNvSpPr txBox="1"/>
          <p:nvPr/>
        </p:nvSpPr>
        <p:spPr>
          <a:xfrm>
            <a:off x="7885130" y="5152245"/>
            <a:ext cx="2613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C++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C#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JS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서버의 종류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7B8CA6-0479-4E25-8206-9F9BBB1ECBC6}"/>
              </a:ext>
            </a:extLst>
          </p:cNvPr>
          <p:cNvSpPr/>
          <p:nvPr/>
        </p:nvSpPr>
        <p:spPr>
          <a:xfrm>
            <a:off x="3587298" y="2741886"/>
            <a:ext cx="5017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PEER-TO-PEER (P2P)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98B63-3B59-4563-AAEA-A95AF69653AE}"/>
              </a:ext>
            </a:extLst>
          </p:cNvPr>
          <p:cNvSpPr/>
          <p:nvPr/>
        </p:nvSpPr>
        <p:spPr>
          <a:xfrm>
            <a:off x="3824381" y="4277233"/>
            <a:ext cx="45432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클라이언트 </a:t>
            </a:r>
            <a:r>
              <a:rPr lang="en-US" altLang="ko-KR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4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 모델</a:t>
            </a:r>
          </a:p>
        </p:txBody>
      </p:sp>
    </p:spTree>
    <p:extLst>
      <p:ext uri="{BB962C8B-B14F-4D97-AF65-F5344CB8AC3E}">
        <p14:creationId xmlns:p14="http://schemas.microsoft.com/office/powerpoint/2010/main" val="315450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8FF3EB-3274-4730-A714-8246EB08C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9" y="0"/>
            <a:ext cx="10775722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P2P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A005-569E-4CD7-8B43-264C82B70BE8}"/>
              </a:ext>
            </a:extLst>
          </p:cNvPr>
          <p:cNvSpPr txBox="1"/>
          <p:nvPr/>
        </p:nvSpPr>
        <p:spPr>
          <a:xfrm>
            <a:off x="4781065" y="442091"/>
            <a:ext cx="6007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태나다체 " panose="02000000000000000000" pitchFamily="2" charset="-127"/>
                <a:ea typeface="태나다체 " panose="02000000000000000000" pitchFamily="2" charset="-127"/>
              </a:rPr>
              <a:t>PEER TO PEER</a:t>
            </a:r>
            <a:endParaRPr lang="ko-KR" altLang="en-US" sz="6000" dirty="0"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4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Client – Server Model</a:t>
            </a:r>
            <a:endParaRPr lang="ko-KR" altLang="en-US" sz="2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FEAA3-1975-4064-A2E3-8F8CC6739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2" y="0"/>
            <a:ext cx="1144079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ACD41-EFA4-4217-9ED7-B9BE934B2045}"/>
              </a:ext>
            </a:extLst>
          </p:cNvPr>
          <p:cNvSpPr txBox="1"/>
          <p:nvPr/>
        </p:nvSpPr>
        <p:spPr>
          <a:xfrm>
            <a:off x="1713054" y="3440575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9C9A1-E79C-4AFB-89BF-AFD111D2E0EB}"/>
              </a:ext>
            </a:extLst>
          </p:cNvPr>
          <p:cNvSpPr txBox="1"/>
          <p:nvPr/>
        </p:nvSpPr>
        <p:spPr>
          <a:xfrm>
            <a:off x="5465181" y="1357533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155D5-13B6-4BF6-A8B8-CEB5AA50B3BB}"/>
              </a:ext>
            </a:extLst>
          </p:cNvPr>
          <p:cNvSpPr txBox="1"/>
          <p:nvPr/>
        </p:nvSpPr>
        <p:spPr>
          <a:xfrm>
            <a:off x="9470021" y="342610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C1BFC-6BFD-43D0-8AC1-982E410C463A}"/>
              </a:ext>
            </a:extLst>
          </p:cNvPr>
          <p:cNvSpPr txBox="1"/>
          <p:nvPr/>
        </p:nvSpPr>
        <p:spPr>
          <a:xfrm>
            <a:off x="5465180" y="5525946"/>
            <a:ext cx="92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CA2C3-000B-4A85-9858-8D808C6BDA96}"/>
              </a:ext>
            </a:extLst>
          </p:cNvPr>
          <p:cNvSpPr txBox="1"/>
          <p:nvPr/>
        </p:nvSpPr>
        <p:spPr>
          <a:xfrm>
            <a:off x="5385121" y="3417425"/>
            <a:ext cx="11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server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37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3BFF0F-519C-4776-AEF8-CD94FD7D14AB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</p:spTree>
    <p:extLst>
      <p:ext uri="{BB962C8B-B14F-4D97-AF65-F5344CB8AC3E}">
        <p14:creationId xmlns:p14="http://schemas.microsoft.com/office/powerpoint/2010/main" val="173366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6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009257" y="2967335"/>
            <a:ext cx="61734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얘가 대체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0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네트워크/기본] 프로토콜(Protocol)이란? - OSI 7 계층 별 프로토콜 - 하나몬">
            <a:extLst>
              <a:ext uri="{FF2B5EF4-FFF2-40B4-BE49-F238E27FC236}">
                <a16:creationId xmlns:a16="http://schemas.microsoft.com/office/drawing/2014/main" id="{F92B0B8C-8D59-4BF1-8937-52878CB9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17" y="546542"/>
            <a:ext cx="6256498" cy="576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0E6CBCD-70EC-4D37-8C17-44B46677B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A5263-7A0D-41E4-8F01-8B6A2B560693}"/>
              </a:ext>
            </a:extLst>
          </p:cNvPr>
          <p:cNvSpPr/>
          <p:nvPr/>
        </p:nvSpPr>
        <p:spPr>
          <a:xfrm>
            <a:off x="3607979" y="2967335"/>
            <a:ext cx="49760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통신 과정</a:t>
            </a:r>
          </a:p>
        </p:txBody>
      </p:sp>
    </p:spTree>
    <p:extLst>
      <p:ext uri="{BB962C8B-B14F-4D97-AF65-F5344CB8AC3E}">
        <p14:creationId xmlns:p14="http://schemas.microsoft.com/office/powerpoint/2010/main" val="54179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OSI 7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계층</a:t>
            </a:r>
          </a:p>
        </p:txBody>
      </p:sp>
      <p:pic>
        <p:nvPicPr>
          <p:cNvPr id="4098" name="Picture 2" descr="https://github.com/SEH00N/GameServer_Study/raw/main/ETC/NetworkCommunication2.png">
            <a:extLst>
              <a:ext uri="{FF2B5EF4-FFF2-40B4-BE49-F238E27FC236}">
                <a16:creationId xmlns:a16="http://schemas.microsoft.com/office/drawing/2014/main" id="{1A548FD0-F608-4B9F-A907-D54503C3F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14" y="719878"/>
            <a:ext cx="8039461" cy="54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8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무엇일까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76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1C7E174-6ABC-4265-B505-6C3FAFF25E4D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 / 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48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241163" y="2967335"/>
            <a:ext cx="3709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얘는 또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87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920093-B5EB-482C-A0DF-470F7700C8D5}"/>
              </a:ext>
            </a:extLst>
          </p:cNvPr>
          <p:cNvSpPr/>
          <p:nvPr/>
        </p:nvSpPr>
        <p:spPr>
          <a:xfrm>
            <a:off x="2618669" y="2767280"/>
            <a:ext cx="6954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ransmission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ontrol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85B040-3EDF-4D9F-A94E-75000DB8E3EA}"/>
              </a:ext>
            </a:extLst>
          </p:cNvPr>
          <p:cNvSpPr/>
          <p:nvPr/>
        </p:nvSpPr>
        <p:spPr>
          <a:xfrm>
            <a:off x="4026265" y="3475166"/>
            <a:ext cx="4139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nternet </a:t>
            </a:r>
            <a:r>
              <a:rPr lang="en-US" altLang="ko-KR" sz="4000" u="sng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rotocol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917E34-56F5-407E-9E06-48B52273F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D8159-C15D-4594-87BF-2695ECA8C201}"/>
              </a:ext>
            </a:extLst>
          </p:cNvPr>
          <p:cNvSpPr/>
          <p:nvPr/>
        </p:nvSpPr>
        <p:spPr>
          <a:xfrm>
            <a:off x="4889578" y="2967335"/>
            <a:ext cx="2412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</a:t>
            </a:r>
          </a:p>
        </p:txBody>
      </p:sp>
    </p:spTree>
    <p:extLst>
      <p:ext uri="{BB962C8B-B14F-4D97-AF65-F5344CB8AC3E}">
        <p14:creationId xmlns:p14="http://schemas.microsoft.com/office/powerpoint/2010/main" val="175359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TCP/IP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170" name="Picture 2" descr="https://github.com/SEH00N/GameServer_Study/raw/main/ETC/TCP_IP.png">
            <a:extLst>
              <a:ext uri="{FF2B5EF4-FFF2-40B4-BE49-F238E27FC236}">
                <a16:creationId xmlns:a16="http://schemas.microsoft.com/office/drawing/2014/main" id="{CC8BDC51-0B29-49BA-88D2-AD60CF6A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93" y="1887298"/>
            <a:ext cx="9976424" cy="42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B6E716-7CBD-49E7-9FFA-25B9DCEC75FA}"/>
              </a:ext>
            </a:extLst>
          </p:cNvPr>
          <p:cNvSpPr/>
          <p:nvPr/>
        </p:nvSpPr>
        <p:spPr>
          <a:xfrm>
            <a:off x="0" y="2582771"/>
            <a:ext cx="12192000" cy="169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 네트워크 지식</a:t>
            </a:r>
          </a:p>
        </p:txBody>
      </p:sp>
    </p:spTree>
    <p:extLst>
      <p:ext uri="{BB962C8B-B14F-4D97-AF65-F5344CB8AC3E}">
        <p14:creationId xmlns:p14="http://schemas.microsoft.com/office/powerpoint/2010/main" val="121941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06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github.com/SEH00N/GameServer_Study/raw/main/ETC/AboutTCP_UDP.png">
            <a:extLst>
              <a:ext uri="{FF2B5EF4-FFF2-40B4-BE49-F238E27FC236}">
                <a16:creationId xmlns:a16="http://schemas.microsoft.com/office/drawing/2014/main" id="{59E95BD8-E3FC-4720-A4BD-B2AFB28C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57" y="1861425"/>
            <a:ext cx="9105086" cy="44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9449FC-7605-483B-9827-BB8036E103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TCP/UDP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6D3E65-6EF6-44CC-B8A1-517164438116}"/>
              </a:ext>
            </a:extLst>
          </p:cNvPr>
          <p:cNvSpPr/>
          <p:nvPr/>
        </p:nvSpPr>
        <p:spPr>
          <a:xfrm>
            <a:off x="2668619" y="2943649"/>
            <a:ext cx="68547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TCP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안전하고 느린 것</a:t>
            </a:r>
            <a:endParaRPr lang="en-US" altLang="ko-KR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UDP : 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불안전하고 빠른 것</a:t>
            </a:r>
          </a:p>
        </p:txBody>
      </p:sp>
    </p:spTree>
    <p:extLst>
      <p:ext uri="{BB962C8B-B14F-4D97-AF65-F5344CB8AC3E}">
        <p14:creationId xmlns:p14="http://schemas.microsoft.com/office/powerpoint/2010/main" val="139969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</p:spTree>
    <p:extLst>
      <p:ext uri="{BB962C8B-B14F-4D97-AF65-F5344CB8AC3E}">
        <p14:creationId xmlns:p14="http://schemas.microsoft.com/office/powerpoint/2010/main" val="102370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github.com/SEH00N/GameServer_Study/raw/main/ETC/Packet.png">
            <a:extLst>
              <a:ext uri="{FF2B5EF4-FFF2-40B4-BE49-F238E27FC236}">
                <a16:creationId xmlns:a16="http://schemas.microsoft.com/office/drawing/2014/main" id="{095D0B5B-8E8A-486E-BAA6-5AC3B19A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51" y="1666755"/>
            <a:ext cx="9095698" cy="448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DF5646-DB9B-4F29-8148-220CF3748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패킷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4E8542-05C7-4E5B-A2CD-1278E6499096}"/>
              </a:ext>
            </a:extLst>
          </p:cNvPr>
          <p:cNvSpPr/>
          <p:nvPr/>
        </p:nvSpPr>
        <p:spPr>
          <a:xfrm>
            <a:off x="1816623" y="2984780"/>
            <a:ext cx="85587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인터넷에서 </a:t>
            </a:r>
            <a:r>
              <a:rPr lang="ko-KR" altLang="en-US" sz="5400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통신되는</a:t>
            </a:r>
            <a:r>
              <a:rPr lang="ko-KR" altLang="en-US" sz="5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단위</a:t>
            </a:r>
          </a:p>
        </p:txBody>
      </p:sp>
    </p:spTree>
    <p:extLst>
      <p:ext uri="{BB962C8B-B14F-4D97-AF65-F5344CB8AC3E}">
        <p14:creationId xmlns:p14="http://schemas.microsoft.com/office/powerpoint/2010/main" val="2805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5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3016392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7570464" y="3640427"/>
            <a:ext cx="243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얘가 </a:t>
            </a:r>
            <a:r>
              <a:rPr lang="ko-KR" altLang="en-US" sz="4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뭔데</a:t>
            </a: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;;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0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기타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CE00C3-4684-47B9-BD9A-C90FEDADD325}"/>
              </a:ext>
            </a:extLst>
          </p:cNvPr>
          <p:cNvSpPr/>
          <p:nvPr/>
        </p:nvSpPr>
        <p:spPr>
          <a:xfrm>
            <a:off x="941384" y="2644170"/>
            <a:ext cx="103092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IP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계층에서 기기를 식별하기 위한 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MAC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데이터링크 계층에서 기기를 식별하기 위한 물리적 주소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포트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통신을 위한 만남의 광장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7" name="Picture 4" descr="서버 - 무료 컴퓨터개 아이콘">
            <a:extLst>
              <a:ext uri="{FF2B5EF4-FFF2-40B4-BE49-F238E27FC236}">
                <a16:creationId xmlns:a16="http://schemas.microsoft.com/office/drawing/2014/main" id="{8FE4CD72-A01E-4B10-96E6-5D94E48B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6D6B2-5497-4545-9CF3-A6432EDF62C2}"/>
              </a:ext>
            </a:extLst>
          </p:cNvPr>
          <p:cNvSpPr txBox="1"/>
          <p:nvPr/>
        </p:nvSpPr>
        <p:spPr>
          <a:xfrm>
            <a:off x="180615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32730-F8DB-4A1F-8A3C-0B46AA297D2D}"/>
              </a:ext>
            </a:extLst>
          </p:cNvPr>
          <p:cNvSpPr txBox="1"/>
          <p:nvPr/>
        </p:nvSpPr>
        <p:spPr>
          <a:xfrm>
            <a:off x="5087237" y="3429000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</a:t>
            </a:r>
            <a:endParaRPr lang="ko-KR" altLang="en-US" sz="72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63A80F0B-2E61-4897-AA49-9C2D3E70C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71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DF8809-6F08-4541-A53F-A9F53C51C850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9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C13883-8A93-41CF-8453-275AD010D097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7" name="Picture 12" descr="전화 - 무료 과학 기술개 아이콘">
              <a:extLst>
                <a:ext uri="{FF2B5EF4-FFF2-40B4-BE49-F238E27FC236}">
                  <a16:creationId xmlns:a16="http://schemas.microsoft.com/office/drawing/2014/main" id="{C5499227-9CDF-4CE7-978C-3E875DD39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과학자, 기타 사람 아이콘 에 Puppets">
              <a:extLst>
                <a:ext uri="{FF2B5EF4-FFF2-40B4-BE49-F238E27FC236}">
                  <a16:creationId xmlns:a16="http://schemas.microsoft.com/office/drawing/2014/main" id="{2EB49A36-E8C7-47EB-A991-4D1EEAAFF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4A9EEC-7BE0-40A7-8305-EA720F103365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CA382BBD-246B-4796-8D71-CBDFC4CAE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7342355" y="2383228"/>
            <a:ext cx="4209855" cy="32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2F29C8C4-42F2-40CD-B81C-BABCD6D5AA64}"/>
              </a:ext>
            </a:extLst>
          </p:cNvPr>
          <p:cNvSpPr/>
          <p:nvPr/>
        </p:nvSpPr>
        <p:spPr>
          <a:xfrm>
            <a:off x="2624941" y="2014629"/>
            <a:ext cx="1548632" cy="910960"/>
          </a:xfrm>
          <a:prstGeom prst="wedgeRoundRectCallout">
            <a:avLst>
              <a:gd name="adj1" fmla="val -43942"/>
              <a:gd name="adj2" fmla="val 73929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겜마고에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사는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곽석현과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전화하고 싶어요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0673D6-AE59-4CBD-87E3-FD008B437453}"/>
              </a:ext>
            </a:extLst>
          </p:cNvPr>
          <p:cNvCxnSpPr/>
          <p:nvPr/>
        </p:nvCxnSpPr>
        <p:spPr>
          <a:xfrm>
            <a:off x="4940847" y="388888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9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32" name="Picture 8" descr="스마트폰 세대들은 모르는 옛날 전화 시스템.jpg : 클리앙">
            <a:extLst>
              <a:ext uri="{FF2B5EF4-FFF2-40B4-BE49-F238E27FC236}">
                <a16:creationId xmlns:a16="http://schemas.microsoft.com/office/drawing/2014/main" id="{5567F0A1-EF74-41C5-ACA5-214806074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27"/>
          <a:stretch/>
        </p:blipFill>
        <p:spPr bwMode="auto">
          <a:xfrm>
            <a:off x="331954" y="2311236"/>
            <a:ext cx="5380689" cy="420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2B64336-FBE7-44B5-8753-1D81A2D2A608}"/>
              </a:ext>
            </a:extLst>
          </p:cNvPr>
          <p:cNvCxnSpPr/>
          <p:nvPr/>
        </p:nvCxnSpPr>
        <p:spPr>
          <a:xfrm>
            <a:off x="6193410" y="4426670"/>
            <a:ext cx="14894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612" y="3694521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109" y="3506377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171888" y="5230305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0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5" name="Picture 12" descr="전화 - 무료 과학 기술개 아이콘">
            <a:extLst>
              <a:ext uri="{FF2B5EF4-FFF2-40B4-BE49-F238E27FC236}">
                <a16:creationId xmlns:a16="http://schemas.microsoft.com/office/drawing/2014/main" id="{3028A473-B640-42C0-AB06-209705A5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38" y="3114890"/>
            <a:ext cx="1159497" cy="115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과학자, 기타 사람 아이콘 에 Puppets">
            <a:extLst>
              <a:ext uri="{FF2B5EF4-FFF2-40B4-BE49-F238E27FC236}">
                <a16:creationId xmlns:a16="http://schemas.microsoft.com/office/drawing/2014/main" id="{00078514-997F-4AB6-A57A-2C3B18EF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635" y="2926746"/>
            <a:ext cx="1535784" cy="15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AC206-2C65-477E-872C-D614F7B9F817}"/>
              </a:ext>
            </a:extLst>
          </p:cNvPr>
          <p:cNvSpPr txBox="1"/>
          <p:nvPr/>
        </p:nvSpPr>
        <p:spPr>
          <a:xfrm>
            <a:off x="9226414" y="4650674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882CBE-3969-4D82-969D-B976A3B2189A}"/>
              </a:ext>
            </a:extLst>
          </p:cNvPr>
          <p:cNvGrpSpPr/>
          <p:nvPr/>
        </p:nvGrpSpPr>
        <p:grpSpPr>
          <a:xfrm flipH="1">
            <a:off x="1278581" y="3013319"/>
            <a:ext cx="2717829" cy="1548632"/>
            <a:chOff x="1068372" y="3210542"/>
            <a:chExt cx="2695281" cy="1535784"/>
          </a:xfrm>
        </p:grpSpPr>
        <p:pic>
          <p:nvPicPr>
            <p:cNvPr id="9" name="Picture 12" descr="전화 - 무료 과학 기술개 아이콘">
              <a:extLst>
                <a:ext uri="{FF2B5EF4-FFF2-40B4-BE49-F238E27FC236}">
                  <a16:creationId xmlns:a16="http://schemas.microsoft.com/office/drawing/2014/main" id="{754C1293-7ED2-4212-BEDB-0FE3DD28B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372" y="3398686"/>
              <a:ext cx="1159497" cy="1159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과학자, 기타 사람 아이콘 에 Puppets">
              <a:extLst>
                <a:ext uri="{FF2B5EF4-FFF2-40B4-BE49-F238E27FC236}">
                  <a16:creationId xmlns:a16="http://schemas.microsoft.com/office/drawing/2014/main" id="{C816FA29-F044-4798-A962-BEADAF94E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869" y="3210542"/>
              <a:ext cx="1535784" cy="1535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C98DE19-4D74-4645-9FEF-0F3C08144597}"/>
              </a:ext>
            </a:extLst>
          </p:cNvPr>
          <p:cNvSpPr txBox="1"/>
          <p:nvPr/>
        </p:nvSpPr>
        <p:spPr>
          <a:xfrm>
            <a:off x="1908100" y="4778938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F4F486-55D5-4E07-B8E0-E97F9B3369F8}"/>
              </a:ext>
            </a:extLst>
          </p:cNvPr>
          <p:cNvCxnSpPr/>
          <p:nvPr/>
        </p:nvCxnSpPr>
        <p:spPr>
          <a:xfrm>
            <a:off x="4598894" y="4061011"/>
            <a:ext cx="311075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E2CD7B-74A6-44AA-A46D-C26DA263A8E7}"/>
              </a:ext>
            </a:extLst>
          </p:cNvPr>
          <p:cNvSpPr/>
          <p:nvPr/>
        </p:nvSpPr>
        <p:spPr>
          <a:xfrm>
            <a:off x="0" y="339365"/>
            <a:ext cx="3619893" cy="12211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err="1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서버란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026" name="Picture 2" descr="Pc - 무료 컴퓨터개 아이콘">
            <a:extLst>
              <a:ext uri="{FF2B5EF4-FFF2-40B4-BE49-F238E27FC236}">
                <a16:creationId xmlns:a16="http://schemas.microsoft.com/office/drawing/2014/main" id="{D1D72F85-6A6D-4FF1-A8EB-4324F1B8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06" y="2553093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서버 - 무료 컴퓨터개 아이콘">
            <a:extLst>
              <a:ext uri="{FF2B5EF4-FFF2-40B4-BE49-F238E27FC236}">
                <a16:creationId xmlns:a16="http://schemas.microsoft.com/office/drawing/2014/main" id="{318BF787-E673-4DA2-82E5-1B520405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84109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3128EE-AB95-4EEA-BC62-AC44E25421B2}"/>
              </a:ext>
            </a:extLst>
          </p:cNvPr>
          <p:cNvSpPr txBox="1"/>
          <p:nvPr/>
        </p:nvSpPr>
        <p:spPr>
          <a:xfrm>
            <a:off x="5176887" y="1560482"/>
            <a:ext cx="183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F6A8F-19DC-46DA-8B8E-AF42B55F04E0}"/>
              </a:ext>
            </a:extLst>
          </p:cNvPr>
          <p:cNvSpPr txBox="1"/>
          <p:nvPr/>
        </p:nvSpPr>
        <p:spPr>
          <a:xfrm>
            <a:off x="522796" y="4522509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박세훈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pic>
        <p:nvPicPr>
          <p:cNvPr id="10" name="Picture 2" descr="Pc - 무료 컴퓨터개 아이콘">
            <a:extLst>
              <a:ext uri="{FF2B5EF4-FFF2-40B4-BE49-F238E27FC236}">
                <a16:creationId xmlns:a16="http://schemas.microsoft.com/office/drawing/2014/main" id="{E3918A19-8E91-462D-9947-C790F5BE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978" y="2444292"/>
            <a:ext cx="1969416" cy="1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36811-10A7-44BD-A348-83EA0FA3CF64}"/>
              </a:ext>
            </a:extLst>
          </p:cNvPr>
          <p:cNvSpPr txBox="1"/>
          <p:nvPr/>
        </p:nvSpPr>
        <p:spPr>
          <a:xfrm>
            <a:off x="9962168" y="4413708"/>
            <a:ext cx="1838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곽석현</a:t>
            </a:r>
            <a:endParaRPr lang="en-US" altLang="ko-KR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6A22B8D-0527-4D2A-8894-4A5FC1115C27}"/>
              </a:ext>
            </a:extLst>
          </p:cNvPr>
          <p:cNvCxnSpPr>
            <a:cxnSpLocks/>
          </p:cNvCxnSpPr>
          <p:nvPr/>
        </p:nvCxnSpPr>
        <p:spPr>
          <a:xfrm>
            <a:off x="2780906" y="4005606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18D42A-4C5C-4F8E-898A-D11A23C2131D}"/>
              </a:ext>
            </a:extLst>
          </p:cNvPr>
          <p:cNvCxnSpPr>
            <a:cxnSpLocks/>
          </p:cNvCxnSpPr>
          <p:nvPr/>
        </p:nvCxnSpPr>
        <p:spPr>
          <a:xfrm>
            <a:off x="8382000" y="3971041"/>
            <a:ext cx="10558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1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240</Words>
  <Application>Microsoft Office PowerPoint</Application>
  <PresentationFormat>와이드스크린</PresentationFormat>
  <Paragraphs>91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배달의민족 주아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야매로 서버 개발자 되기 1강</dc:title>
  <dc:creator>user</dc:creator>
  <cp:lastModifiedBy>user</cp:lastModifiedBy>
  <cp:revision>53</cp:revision>
  <dcterms:created xsi:type="dcterms:W3CDTF">2023-08-17T11:04:37Z</dcterms:created>
  <dcterms:modified xsi:type="dcterms:W3CDTF">2023-08-19T09:16:59Z</dcterms:modified>
</cp:coreProperties>
</file>