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07" r:id="rId3"/>
    <p:sldId id="306" r:id="rId4"/>
    <p:sldId id="308" r:id="rId5"/>
    <p:sldId id="313" r:id="rId6"/>
    <p:sldId id="312" r:id="rId7"/>
    <p:sldId id="309" r:id="rId8"/>
    <p:sldId id="311" r:id="rId9"/>
    <p:sldId id="314" r:id="rId10"/>
    <p:sldId id="315" r:id="rId11"/>
    <p:sldId id="316" r:id="rId12"/>
    <p:sldId id="348" r:id="rId13"/>
    <p:sldId id="345" r:id="rId14"/>
    <p:sldId id="347" r:id="rId15"/>
    <p:sldId id="346" r:id="rId16"/>
    <p:sldId id="350" r:id="rId17"/>
    <p:sldId id="351" r:id="rId18"/>
    <p:sldId id="352" r:id="rId19"/>
    <p:sldId id="353" r:id="rId20"/>
    <p:sldId id="35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0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9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8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9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58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85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4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2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5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4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2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8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0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62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0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664980" y="3231577"/>
            <a:ext cx="1108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통신에서 데이터 처리를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8701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3892512" y="3235204"/>
            <a:ext cx="4406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데이터 셔틀</a:t>
            </a:r>
          </a:p>
        </p:txBody>
      </p:sp>
    </p:spTree>
    <p:extLst>
      <p:ext uri="{BB962C8B-B14F-4D97-AF65-F5344CB8AC3E}">
        <p14:creationId xmlns:p14="http://schemas.microsoft.com/office/powerpoint/2010/main" val="366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커넥터</a:t>
            </a:r>
          </a:p>
        </p:txBody>
      </p:sp>
    </p:spTree>
    <p:extLst>
      <p:ext uri="{BB962C8B-B14F-4D97-AF65-F5344CB8AC3E}">
        <p14:creationId xmlns:p14="http://schemas.microsoft.com/office/powerpoint/2010/main" val="17393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679586" y="3235204"/>
            <a:ext cx="2832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잠깐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13B39-D90D-44C1-BF07-95E884D49DD9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30321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2256647" y="3235204"/>
            <a:ext cx="7678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함수는 위험해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03244-38FC-4E5F-9C68-6282639AE89D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2971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376619" y="3235204"/>
            <a:ext cx="3438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어쩌라고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EB879-9563-432C-8951-15B54AE25CDC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8403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991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제발 그만해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26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8747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어떡해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2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697585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5416968" y="3337233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502332" y="2529319"/>
            <a:ext cx="37705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r>
              <a:rPr lang="ko-KR" altLang="en-US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해줄게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1A3F18-8DCD-4F88-94BF-77FD8B59FEC9}"/>
              </a:ext>
            </a:extLst>
          </p:cNvPr>
          <p:cNvSpPr/>
          <p:nvPr/>
        </p:nvSpPr>
        <p:spPr>
          <a:xfrm>
            <a:off x="1359032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7DE07-D3E9-4D7C-A5EC-BFAEB6303F6E}"/>
              </a:ext>
            </a:extLst>
          </p:cNvPr>
          <p:cNvSpPr/>
          <p:nvPr/>
        </p:nvSpPr>
        <p:spPr>
          <a:xfrm>
            <a:off x="10363049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01F1BC-B3D3-458A-A726-E755DF170B55}"/>
              </a:ext>
            </a:extLst>
          </p:cNvPr>
          <p:cNvSpPr/>
          <p:nvPr/>
        </p:nvSpPr>
        <p:spPr>
          <a:xfrm>
            <a:off x="9003734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5A14710-448D-4B15-A64F-5A7A1819E2B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6216" y="3752732"/>
            <a:ext cx="200075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12E5184-3FCF-4921-80DE-A1D78E1474F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775032" y="3752732"/>
            <a:ext cx="222870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7EF849-A43B-4D55-984E-B2C15F8A3D8A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B10949-5A8E-434F-8F44-638455D7A70A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4273E1-82D8-4462-91A8-67D922A22FE1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F0165D-77E7-4BD7-AFA9-30B6D09B9FE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965397-E26B-4D7E-8E6A-E0F2E4B3B964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0635C4-CA43-4CE9-9779-54BCA04194A3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90322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D5988-05CC-487C-8807-3C3B80D7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1" y="836674"/>
            <a:ext cx="7358646" cy="5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997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9862-78BD-4938-8033-C521F31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6" y="2227739"/>
            <a:ext cx="10567447" cy="38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Accept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0BF1-50C4-437D-9E43-30963FC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9" y="339365"/>
            <a:ext cx="6507150" cy="6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AF1-E82F-433E-9FE9-DA2CC019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26" y="323560"/>
            <a:ext cx="7289095" cy="6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Kick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C15DB-4060-4939-A87B-727D7C98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0" y="1871230"/>
            <a:ext cx="10235939" cy="4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B9EC-9BD2-4CF9-833D-C0627D76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9" y="1811808"/>
            <a:ext cx="10114961" cy="4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Broadcast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225E8-6CE3-43FC-B5D7-94013333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" y="2191743"/>
            <a:ext cx="10897386" cy="4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4292C-E04F-4884-8ED1-0C96A0D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931167"/>
            <a:ext cx="8155498" cy="4587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 했더라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F1B46-3925-4E70-B0F4-3F30F8D8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1782064"/>
            <a:ext cx="9209988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67558-E9F2-45F4-AB22-41A1FDF7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1" y="593451"/>
            <a:ext cx="7399552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4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2BF9-E90D-4ECE-82BF-92EE6338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7" y="1847585"/>
            <a:ext cx="10482606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6518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47085-D194-481E-AEE9-7EC3BB31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84" y="754145"/>
            <a:ext cx="7818029" cy="54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02F4D-CB6D-49D4-A556-2D3ECCAD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" y="2574410"/>
            <a:ext cx="1079369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Disconnect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588EA-65C3-4891-9AA8-9C25043E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8" y="780241"/>
            <a:ext cx="6859128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4F9D5-F9C5-4F42-A92D-749C294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7" y="892327"/>
            <a:ext cx="7651669" cy="5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22C3-43CD-424A-89E2-C51E992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599856"/>
            <a:ext cx="11208470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580E-837F-4268-A381-906E22B9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4" y="1956956"/>
            <a:ext cx="10850252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638288" y="3257555"/>
            <a:ext cx="74061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멈추는 게 문제였으니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0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78601-F95B-496F-970E-F3485D3E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135261"/>
            <a:ext cx="10811833" cy="4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B14F8-8693-4216-B72B-B5F9CA4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79" y="399070"/>
            <a:ext cx="5935020" cy="60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0F8C5-18DB-4D5F-8942-CCC0938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68" y="2702557"/>
            <a:ext cx="9783264" cy="31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4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1622696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시작 프로그램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EF431-C8F5-4E43-9A1B-6203CD80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145739" y="780241"/>
            <a:ext cx="7564326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빌드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8814-4469-4B3B-814A-5E1A19E0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44" y="216661"/>
            <a:ext cx="5768637" cy="6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B5835A-561B-4523-97AA-7F21ADFA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3429000"/>
            <a:ext cx="9418923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9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95C1F-B0D7-4CB5-8319-996384101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68"/>
          <a:stretch/>
        </p:blipFill>
        <p:spPr>
          <a:xfrm>
            <a:off x="1121787" y="2177593"/>
            <a:ext cx="7269625" cy="415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34C7-FBC1-4F23-A15B-BA03F3FC8CEC}"/>
              </a:ext>
            </a:extLst>
          </p:cNvPr>
          <p:cNvSpPr/>
          <p:nvPr/>
        </p:nvSpPr>
        <p:spPr>
          <a:xfrm>
            <a:off x="8942439" y="3476135"/>
            <a:ext cx="19864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2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04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88EEE-CFA5-439E-9B10-ADDF8D9E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9" y="940707"/>
            <a:ext cx="7857389" cy="49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69182" y="3304689"/>
            <a:ext cx="62536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멈추게 하려면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21092" y="3266982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함수를 쓰자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957592" y="2471880"/>
            <a:ext cx="4276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3155673" y="4679222"/>
            <a:ext cx="5880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3356401" y="3575551"/>
            <a:ext cx="5479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 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62635" y="2471880"/>
            <a:ext cx="11466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236350" y="4679222"/>
            <a:ext cx="11719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648674" y="3575551"/>
            <a:ext cx="10894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30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273</Words>
  <Application>Microsoft Office PowerPoint</Application>
  <PresentationFormat>와이드스크린</PresentationFormat>
  <Paragraphs>152</Paragraphs>
  <Slides>49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175</cp:revision>
  <dcterms:created xsi:type="dcterms:W3CDTF">2023-09-02T12:48:56Z</dcterms:created>
  <dcterms:modified xsi:type="dcterms:W3CDTF">2023-09-04T23:57:38Z</dcterms:modified>
</cp:coreProperties>
</file>